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A26D-6BE1-A422-C749-35B4887D1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FA16A-F4D6-8AA2-C4CD-025725F7E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6D5FE-C2F5-875D-0EE0-B090E893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6EBA-B645-4D5A-9E03-131C45A3010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F8348-FB03-F516-0DA4-6BE43B3B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0BA57-C45E-C46C-E3C7-15979AF1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1D19-3884-4AA4-86C0-C2391655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2F59-BCDD-23C5-EF53-F009CCC8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18108-2CCB-5192-AFAE-178793DF7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BB6C2-B219-B75D-7A08-903E9404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6EBA-B645-4D5A-9E03-131C45A3010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AB284-B57F-ABD0-24FD-2AB838FF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57089-BB88-006A-13F3-846895C7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1D19-3884-4AA4-86C0-C2391655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826E4-1F01-AF17-BF67-DB27DBAE1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5BD4C-3578-0A01-9B09-EF4911FFD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F47C-02A1-22B9-14F4-27C4D133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6EBA-B645-4D5A-9E03-131C45A3010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CF7A5-A495-C178-6304-E92B094C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65141-31B7-8E4B-BF0E-6C6B700A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1D19-3884-4AA4-86C0-C2391655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511F-F6E1-61A8-0CC2-B3C6EFC3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41EA-3401-DBED-60D6-3FC41847E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4C23A-EB48-1798-3E9D-52D20D45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6EBA-B645-4D5A-9E03-131C45A3010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E308E-8053-0E1B-895C-CE2862E1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7A812-5E49-55E4-C1ED-8DD6F801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1D19-3884-4AA4-86C0-C2391655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8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7CF8-2B92-A918-6895-4AF4E166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E86B7-EFCF-3E83-9AFE-958C6E065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4767-DCA6-0B3C-7D9E-1B3338CF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6EBA-B645-4D5A-9E03-131C45A3010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6174-14F1-72D6-0002-544AC216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737FA-99EE-0C67-B9B2-72441932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1D19-3884-4AA4-86C0-C2391655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E719-995C-8949-9ACF-97636634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F52D-02BC-1ECC-D052-106F17310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5B915-42B5-716B-2603-31561BA88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A9917-8A7F-D25D-FDB8-851D7F05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6EBA-B645-4D5A-9E03-131C45A3010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8A953-1FE1-465A-0343-A0CCDD5F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28B33-22F2-33C1-0A00-03A6C6E9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1D19-3884-4AA4-86C0-C2391655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6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C90B-E968-BB45-1C21-7786EA10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0A577-1616-6680-BD10-90D30CBE4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A4A79-B191-8F4B-7733-419D11023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773D5-F058-1F7D-7747-590A3FCF9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8DA08-149F-FFAD-801D-E9395BBBD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9B3C4-1B63-FAB9-52F7-A49F7145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6EBA-B645-4D5A-9E03-131C45A3010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90472-48B9-6555-049F-1727DD0A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DC9FD-732D-0612-38A8-12486984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1D19-3884-4AA4-86C0-C2391655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6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4AD6-D6F5-F7C6-5657-AFB1CFB0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2B0C4-7987-D33F-3CC5-1606E9C2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6EBA-B645-4D5A-9E03-131C45A3010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6C51B-9570-A974-E5E1-8E99003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AFA9E-5FE5-4C9A-FA75-602DFDA0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1D19-3884-4AA4-86C0-C2391655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0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14AFA-F787-C1D7-30FC-1BD5C56C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6EBA-B645-4D5A-9E03-131C45A3010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AF8D4-C89A-90FE-C75C-DA22543D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62893-8F99-356A-7C4E-EE68F9A0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1D19-3884-4AA4-86C0-C2391655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9C9C-B95F-4794-745B-64086959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E110-7C79-9E4A-1EDB-86BAC9B0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4BBFB-7022-E459-1478-BA5DDB5A0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C9BBA-6B76-9FC6-EB53-900FF4BB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6EBA-B645-4D5A-9E03-131C45A3010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C0C2D-B18E-8698-8203-FD4A0343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01EC-1B43-D3B7-849C-AE973E29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1D19-3884-4AA4-86C0-C2391655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4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7DDB-1E0E-2C98-0549-1BC6C432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57C1C-2798-42AE-BE47-8F001F987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3A2E0-F0BE-0F46-AE93-0C39D3EE1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25F1A-3FB8-20B8-8702-1C506B7C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6EBA-B645-4D5A-9E03-131C45A3010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04F49-5077-5769-3A32-18024CBE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45051-BB2C-CA63-9AE2-04FFD31E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1D19-3884-4AA4-86C0-C2391655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7C8F2-E525-83E3-D260-550B718F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68BC5-31F0-4308-7466-0B8BF8C54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2A972-AC7C-7340-9BA2-E358630DA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76EBA-B645-4D5A-9E03-131C45A3010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C18BF-B8E4-3811-CA92-076348704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7704A-93ED-93BB-0419-620A95D4F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1D19-3884-4AA4-86C0-C2391655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C940F4-2BC4-E054-B27A-F13678E3002A}"/>
              </a:ext>
            </a:extLst>
          </p:cNvPr>
          <p:cNvSpPr/>
          <p:nvPr/>
        </p:nvSpPr>
        <p:spPr>
          <a:xfrm>
            <a:off x="1524000" y="1276350"/>
            <a:ext cx="9315450" cy="460057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0019E1-BD09-4790-5338-DF0727A51FC0}"/>
              </a:ext>
            </a:extLst>
          </p:cNvPr>
          <p:cNvSpPr/>
          <p:nvPr/>
        </p:nvSpPr>
        <p:spPr>
          <a:xfrm>
            <a:off x="2448757" y="1499771"/>
            <a:ext cx="2735802" cy="26688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2C743-E700-C16D-3E6F-964E8615E681}"/>
              </a:ext>
            </a:extLst>
          </p:cNvPr>
          <p:cNvSpPr txBox="1"/>
          <p:nvPr/>
        </p:nvSpPr>
        <p:spPr>
          <a:xfrm>
            <a:off x="1663085" y="1448547"/>
            <a:ext cx="12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Email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2E173-0770-F7E2-C23A-F0ECB38E7D08}"/>
              </a:ext>
            </a:extLst>
          </p:cNvPr>
          <p:cNvSpPr/>
          <p:nvPr/>
        </p:nvSpPr>
        <p:spPr>
          <a:xfrm>
            <a:off x="5335478" y="1499771"/>
            <a:ext cx="1186649" cy="26688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903413-F858-3404-FC66-0FA5ECBE7C93}"/>
              </a:ext>
            </a:extLst>
          </p:cNvPr>
          <p:cNvSpPr/>
          <p:nvPr/>
        </p:nvSpPr>
        <p:spPr>
          <a:xfrm>
            <a:off x="6933459" y="1499770"/>
            <a:ext cx="2627791" cy="266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DD:MM:YY/HH:MM:SS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FABCB7-8138-E9D7-3D30-F485AC4CF2A7}"/>
              </a:ext>
            </a:extLst>
          </p:cNvPr>
          <p:cNvSpPr/>
          <p:nvPr/>
        </p:nvSpPr>
        <p:spPr>
          <a:xfrm>
            <a:off x="1758518" y="1869103"/>
            <a:ext cx="8674963" cy="325283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975AD-621B-7292-D6D2-74E33638850B}"/>
              </a:ext>
            </a:extLst>
          </p:cNvPr>
          <p:cNvSpPr/>
          <p:nvPr/>
        </p:nvSpPr>
        <p:spPr>
          <a:xfrm>
            <a:off x="1758518" y="5365990"/>
            <a:ext cx="1597241" cy="26688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ADD MEETING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54D6CB-0527-9E27-2D10-DD45CF244035}"/>
              </a:ext>
            </a:extLst>
          </p:cNvPr>
          <p:cNvSpPr/>
          <p:nvPr/>
        </p:nvSpPr>
        <p:spPr>
          <a:xfrm>
            <a:off x="5422036" y="5358229"/>
            <a:ext cx="1597241" cy="26688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SHOW REMINDS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75FDB-3622-0E8A-8338-C6F6898790E8}"/>
              </a:ext>
            </a:extLst>
          </p:cNvPr>
          <p:cNvSpPr/>
          <p:nvPr/>
        </p:nvSpPr>
        <p:spPr>
          <a:xfrm>
            <a:off x="3590277" y="5365990"/>
            <a:ext cx="1597241" cy="26688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DEL MEETING</a:t>
            </a:r>
          </a:p>
        </p:txBody>
      </p:sp>
    </p:spTree>
    <p:extLst>
      <p:ext uri="{BB962C8B-B14F-4D97-AF65-F5344CB8AC3E}">
        <p14:creationId xmlns:p14="http://schemas.microsoft.com/office/powerpoint/2010/main" val="80754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3C56B1-9C70-6F2D-D25C-55991FE3ABD7}"/>
              </a:ext>
            </a:extLst>
          </p:cNvPr>
          <p:cNvSpPr/>
          <p:nvPr/>
        </p:nvSpPr>
        <p:spPr>
          <a:xfrm>
            <a:off x="1524000" y="1276350"/>
            <a:ext cx="9315450" cy="460057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4EC9C0-38B5-7B88-7F38-94E3BC6046E1}"/>
              </a:ext>
            </a:extLst>
          </p:cNvPr>
          <p:cNvSpPr/>
          <p:nvPr/>
        </p:nvSpPr>
        <p:spPr>
          <a:xfrm>
            <a:off x="3817398" y="2562078"/>
            <a:ext cx="4882718" cy="318664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26821-18C6-15EA-97C8-BA2189D3117D}"/>
              </a:ext>
            </a:extLst>
          </p:cNvPr>
          <p:cNvSpPr txBox="1"/>
          <p:nvPr/>
        </p:nvSpPr>
        <p:spPr>
          <a:xfrm>
            <a:off x="2035947" y="2536744"/>
            <a:ext cx="178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Meeting topic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7BBEA3-3EA1-B5C7-E18A-916C73617607}"/>
              </a:ext>
            </a:extLst>
          </p:cNvPr>
          <p:cNvSpPr/>
          <p:nvPr/>
        </p:nvSpPr>
        <p:spPr>
          <a:xfrm>
            <a:off x="3817398" y="3034074"/>
            <a:ext cx="4882718" cy="318664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FB588B-2A71-8B13-BF9B-58F5744CD5A7}"/>
              </a:ext>
            </a:extLst>
          </p:cNvPr>
          <p:cNvSpPr txBox="1"/>
          <p:nvPr/>
        </p:nvSpPr>
        <p:spPr>
          <a:xfrm>
            <a:off x="2035947" y="3008740"/>
            <a:ext cx="178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E3D9E9-1E68-B0EA-1580-A23DD809831D}"/>
              </a:ext>
            </a:extLst>
          </p:cNvPr>
          <p:cNvSpPr/>
          <p:nvPr/>
        </p:nvSpPr>
        <p:spPr>
          <a:xfrm>
            <a:off x="3817398" y="3506070"/>
            <a:ext cx="2618913" cy="31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DD:MM:YY/HH:MM:SS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06D17-C13F-3FAF-F08B-A19A33D01A0E}"/>
              </a:ext>
            </a:extLst>
          </p:cNvPr>
          <p:cNvSpPr txBox="1"/>
          <p:nvPr/>
        </p:nvSpPr>
        <p:spPr>
          <a:xfrm>
            <a:off x="2035947" y="3480736"/>
            <a:ext cx="178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Start 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B5DAF1-BBBA-592D-A34E-D25E92DCD6F4}"/>
              </a:ext>
            </a:extLst>
          </p:cNvPr>
          <p:cNvSpPr/>
          <p:nvPr/>
        </p:nvSpPr>
        <p:spPr>
          <a:xfrm>
            <a:off x="3817398" y="4005494"/>
            <a:ext cx="2618913" cy="318664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DD:MM:YY/HH:MM:SS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48BBD9-486F-CB6F-1E89-DEA5528A9BA7}"/>
              </a:ext>
            </a:extLst>
          </p:cNvPr>
          <p:cNvSpPr txBox="1"/>
          <p:nvPr/>
        </p:nvSpPr>
        <p:spPr>
          <a:xfrm>
            <a:off x="2035947" y="3980160"/>
            <a:ext cx="178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End time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18D3FA-0B54-5542-DD6E-BF76340CEF30}"/>
              </a:ext>
            </a:extLst>
          </p:cNvPr>
          <p:cNvSpPr/>
          <p:nvPr/>
        </p:nvSpPr>
        <p:spPr>
          <a:xfrm>
            <a:off x="3817398" y="4504918"/>
            <a:ext cx="1633491" cy="318664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HH Hours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5B4B1C-B51D-7003-BF9A-8986D1BB9E9A}"/>
              </a:ext>
            </a:extLst>
          </p:cNvPr>
          <p:cNvSpPr txBox="1"/>
          <p:nvPr/>
        </p:nvSpPr>
        <p:spPr>
          <a:xfrm>
            <a:off x="2035947" y="4479584"/>
            <a:ext cx="178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Remind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0AF308-3AD7-7B9D-BD1F-59B76B3E9018}"/>
              </a:ext>
            </a:extLst>
          </p:cNvPr>
          <p:cNvSpPr txBox="1"/>
          <p:nvPr/>
        </p:nvSpPr>
        <p:spPr>
          <a:xfrm>
            <a:off x="2035947" y="1644937"/>
            <a:ext cx="3264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 new meeting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F324A2-084E-BC29-95FE-4825268DDE9B}"/>
              </a:ext>
            </a:extLst>
          </p:cNvPr>
          <p:cNvSpPr/>
          <p:nvPr/>
        </p:nvSpPr>
        <p:spPr>
          <a:xfrm>
            <a:off x="6741112" y="5151300"/>
            <a:ext cx="1612775" cy="36933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OKAY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B33401-EA8A-5774-58A8-69032B823509}"/>
              </a:ext>
            </a:extLst>
          </p:cNvPr>
          <p:cNvSpPr/>
          <p:nvPr/>
        </p:nvSpPr>
        <p:spPr>
          <a:xfrm>
            <a:off x="8700116" y="5151300"/>
            <a:ext cx="1612775" cy="36933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7480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4030F3-A152-35D2-A596-DBE41A24FDB6}"/>
              </a:ext>
            </a:extLst>
          </p:cNvPr>
          <p:cNvSpPr/>
          <p:nvPr/>
        </p:nvSpPr>
        <p:spPr>
          <a:xfrm>
            <a:off x="1524000" y="1276350"/>
            <a:ext cx="9315450" cy="460057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5521BF-80B7-EE18-42E8-A69F2C1ACCCE}"/>
              </a:ext>
            </a:extLst>
          </p:cNvPr>
          <p:cNvSpPr/>
          <p:nvPr/>
        </p:nvSpPr>
        <p:spPr>
          <a:xfrm>
            <a:off x="3962403" y="5151300"/>
            <a:ext cx="1612775" cy="36933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86BAC-20C3-46D4-C3A9-122689499CAD}"/>
              </a:ext>
            </a:extLst>
          </p:cNvPr>
          <p:cNvSpPr txBox="1"/>
          <p:nvPr/>
        </p:nvSpPr>
        <p:spPr>
          <a:xfrm>
            <a:off x="2035947" y="1644937"/>
            <a:ext cx="3264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Before we finish..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D1F36-1BBA-347B-3087-9105D4863F41}"/>
              </a:ext>
            </a:extLst>
          </p:cNvPr>
          <p:cNvSpPr txBox="1"/>
          <p:nvPr/>
        </p:nvSpPr>
        <p:spPr>
          <a:xfrm>
            <a:off x="2035947" y="2421334"/>
            <a:ext cx="8066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Your meeting collides with own meetings, cancel or replace the following meetings: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37FD5-9301-02A1-1906-D0CF629E2708}"/>
              </a:ext>
            </a:extLst>
          </p:cNvPr>
          <p:cNvSpPr/>
          <p:nvPr/>
        </p:nvSpPr>
        <p:spPr>
          <a:xfrm>
            <a:off x="2035947" y="2894120"/>
            <a:ext cx="8276944" cy="190088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4B829F-DC6E-FCA5-FC38-9B26E0122DCD}"/>
              </a:ext>
            </a:extLst>
          </p:cNvPr>
          <p:cNvSpPr/>
          <p:nvPr/>
        </p:nvSpPr>
        <p:spPr>
          <a:xfrm>
            <a:off x="2035947" y="5151300"/>
            <a:ext cx="1612775" cy="36933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REPLACE</a:t>
            </a:r>
          </a:p>
        </p:txBody>
      </p:sp>
    </p:spTree>
    <p:extLst>
      <p:ext uri="{BB962C8B-B14F-4D97-AF65-F5344CB8AC3E}">
        <p14:creationId xmlns:p14="http://schemas.microsoft.com/office/powerpoint/2010/main" val="17839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5885B2-D3E3-8170-9AE9-8114857826DC}"/>
              </a:ext>
            </a:extLst>
          </p:cNvPr>
          <p:cNvSpPr/>
          <p:nvPr/>
        </p:nvSpPr>
        <p:spPr>
          <a:xfrm>
            <a:off x="1524000" y="1276350"/>
            <a:ext cx="9315450" cy="460057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F1B96-A5D3-797C-2729-B5A43624A269}"/>
              </a:ext>
            </a:extLst>
          </p:cNvPr>
          <p:cNvSpPr/>
          <p:nvPr/>
        </p:nvSpPr>
        <p:spPr>
          <a:xfrm>
            <a:off x="3989035" y="5151300"/>
            <a:ext cx="1612775" cy="36933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JOIN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A79A9A-DBC0-5BF4-D6E2-5A73178EAA21}"/>
              </a:ext>
            </a:extLst>
          </p:cNvPr>
          <p:cNvSpPr/>
          <p:nvPr/>
        </p:nvSpPr>
        <p:spPr>
          <a:xfrm>
            <a:off x="5942123" y="5151300"/>
            <a:ext cx="1612775" cy="36933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4B694B-F64B-1AB9-4416-1FA12E8CF895}"/>
              </a:ext>
            </a:extLst>
          </p:cNvPr>
          <p:cNvSpPr txBox="1"/>
          <p:nvPr/>
        </p:nvSpPr>
        <p:spPr>
          <a:xfrm>
            <a:off x="2035947" y="1644937"/>
            <a:ext cx="3264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Before we finish..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5C5CEC-0D82-7357-F20B-EDD1832D90A6}"/>
              </a:ext>
            </a:extLst>
          </p:cNvPr>
          <p:cNvSpPr txBox="1"/>
          <p:nvPr/>
        </p:nvSpPr>
        <p:spPr>
          <a:xfrm>
            <a:off x="2035947" y="2421334"/>
            <a:ext cx="8066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Your meeting collides with other meeting, add new or join the following meeting: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B699F3-E064-6CFB-77E9-0B320A705D18}"/>
              </a:ext>
            </a:extLst>
          </p:cNvPr>
          <p:cNvSpPr/>
          <p:nvPr/>
        </p:nvSpPr>
        <p:spPr>
          <a:xfrm>
            <a:off x="2035947" y="2894120"/>
            <a:ext cx="8276944" cy="190088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3770F6-CF36-5959-D87F-DD7ACA2B261F}"/>
              </a:ext>
            </a:extLst>
          </p:cNvPr>
          <p:cNvSpPr/>
          <p:nvPr/>
        </p:nvSpPr>
        <p:spPr>
          <a:xfrm>
            <a:off x="2035947" y="5151300"/>
            <a:ext cx="1612775" cy="36933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CREATE NEW</a:t>
            </a:r>
          </a:p>
        </p:txBody>
      </p:sp>
    </p:spTree>
    <p:extLst>
      <p:ext uri="{BB962C8B-B14F-4D97-AF65-F5344CB8AC3E}">
        <p14:creationId xmlns:p14="http://schemas.microsoft.com/office/powerpoint/2010/main" val="16660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Vũ Khánh Uy</dc:creator>
  <cp:lastModifiedBy>Nguyễn Vũ Khánh Uy</cp:lastModifiedBy>
  <cp:revision>2</cp:revision>
  <dcterms:created xsi:type="dcterms:W3CDTF">2023-04-06T04:49:39Z</dcterms:created>
  <dcterms:modified xsi:type="dcterms:W3CDTF">2023-04-06T07:05:46Z</dcterms:modified>
</cp:coreProperties>
</file>