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BE3"/>
    <a:srgbClr val="576F72"/>
    <a:srgbClr val="7D9D9C"/>
    <a:srgbClr val="E4D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BE69-F4FF-574B-9EB8-1B76E45B5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F6356-9448-1619-3AF3-43A994220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0802-7931-47FC-C7ED-ADF02556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7DB6-307D-B10C-9954-87483AD6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5A5B-2261-1CDD-2E1F-9D8EFA6D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D85D-BB75-4D26-CF29-DB8946A2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69ECC-8D96-DDEE-0F31-8E65F7D23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E848-17B2-E813-AC50-52112CDF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5D50-558B-2F33-994A-B83A4B4D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FBCA-08CA-4DE1-D9EA-356B84CC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143DD-40E0-12E4-5A8C-05C1C7FC9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BCD4B-F5CC-777A-B30D-A260FA79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2FDF7-B81A-B66D-9221-17437FE2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5B43-FA74-AF55-2F93-6B99F8CE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C3AF7-3258-68A5-99BB-6CECEF49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9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F786-E26F-810F-D479-F5ADAEBE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A6E9-6EE2-ACC5-85E4-AF1617B0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669F-A82F-D234-AD9E-95B7011F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C703-7D1B-57A2-6D4D-42F451A7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8963-F87C-418D-4E86-B9A206E5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0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5995-DDE6-6B9A-8F9F-6F9ECFF4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D10B2-C0F8-6658-6E67-142113DE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3B016-55A2-60D8-9870-6D804FFF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552D-BE27-E262-CAE3-9650C36F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88BD-B4D1-F191-BD09-CC5B9378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7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EC23-0282-5948-32F9-6AA76AE3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6C0D-5AD9-6C64-973C-0B389423E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A6761-BD34-7CC0-AA25-D67D85F6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CBB1-1B9B-0D11-8D36-82773FD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27B49-1B53-E834-FAA2-5F39529F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B01E9-9659-0773-E1E6-A4C223B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2C08-2833-9F30-242C-09546BED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A825-3425-A1FD-3B9F-97FFF77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DF492-12E6-5F37-3E28-C6D420E4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70A3E-1DF0-F141-762A-5C345624A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70A6-589F-FE3A-063C-21E7E5D69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68483-5101-DFC2-A903-31B97E35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C4B36-0D59-23E2-DB80-18D968DA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F8680-87D4-BDEB-152E-79370913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8428-7A2D-A126-0502-6495177C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CBA9E-2630-B103-9010-5DF08C55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A85D8-AD72-E49C-ED50-ECF3F000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12287-290D-01DE-8ECB-5F968CE1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96D55-C8E0-20E6-3A62-7C9164E7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A1962-9EAA-7C20-CE89-7D97E6C8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E7814-B62B-DBB8-91AD-15286106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D13B-7BC0-9C12-4FDE-6DDEA27C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5EB0-B0AD-41DB-8512-0A8412FF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DDE77-2021-7C28-254E-30B11D9C8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828AA-6C6C-BDA7-5130-7CF342A5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82998-D5D6-7C7D-23A8-A61BA2F5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D05CD-4389-6FD5-6635-8E28E907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7764-FD16-B1C5-77E4-DCC235BE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3D274-59FC-FC47-205C-E9351C546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A4326-56D3-9845-F691-E604772ED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69A70-1C3A-FF4F-7537-2CDC60E9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FBD7-11C2-0C07-DD50-8BC795C1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18A3A-A03B-7D47-CB6F-88A10D1B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9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252CE-5CE1-9643-23C7-48F76AD3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33787-81DD-BE00-42CA-FB4A7AC8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6C92-54DF-9C8A-906E-2B7721A72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F8A35-A3A9-4E75-8F0D-CAFD8143E8A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57DC-2B13-75FE-D981-C97E9248F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5AA1-7D7A-A891-C306-B0C16657E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5F2E35-E521-9AEB-6A76-BB2AF07BB192}"/>
              </a:ext>
            </a:extLst>
          </p:cNvPr>
          <p:cNvSpPr txBox="1"/>
          <p:nvPr/>
        </p:nvSpPr>
        <p:spPr>
          <a:xfrm>
            <a:off x="1093508" y="1889306"/>
            <a:ext cx="7352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XÂY DỰNG THƯ VIỆN, MÔ PHỎNG CÂY TÌM KIẾM NHỊ PHÂN</a:t>
            </a:r>
            <a:endParaRPr lang="en-US" sz="3600" dirty="0">
              <a:latin typeface="Roboto Black" panose="02000000000000000000" pitchFamily="2" charset="0"/>
              <a:ea typeface="Roboto Black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50F28-CEE0-8131-9423-5A4673BCFBB4}"/>
              </a:ext>
            </a:extLst>
          </p:cNvPr>
          <p:cNvSpPr txBox="1"/>
          <p:nvPr/>
        </p:nvSpPr>
        <p:spPr>
          <a:xfrm>
            <a:off x="1093508" y="1232060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ĐỒ ÁN LẬP TRÌNH TÍNH TOÁN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B0BEF-A9AF-5EF3-06BB-EA9D976CA207}"/>
              </a:ext>
            </a:extLst>
          </p:cNvPr>
          <p:cNvSpPr/>
          <p:nvPr/>
        </p:nvSpPr>
        <p:spPr>
          <a:xfrm flipV="1">
            <a:off x="1093508" y="1732419"/>
            <a:ext cx="612648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7DB58-384B-D438-44FD-9A8A0FB4469C}"/>
              </a:ext>
            </a:extLst>
          </p:cNvPr>
          <p:cNvSpPr txBox="1"/>
          <p:nvPr/>
        </p:nvSpPr>
        <p:spPr>
          <a:xfrm>
            <a:off x="4460447" y="5646382"/>
            <a:ext cx="7173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Nguyễn Vũ Khánh Uy</a:t>
            </a:r>
          </a:p>
          <a:p>
            <a:pPr algn="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Mai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Trịnh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Xuân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Quý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5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64D947-E93F-BC42-3BA6-43469C2C286E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Quan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hệ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đối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u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E629B3-E952-3BFB-B865-701725F445DD}"/>
              </a:ext>
            </a:extLst>
          </p:cNvPr>
          <p:cNvSpPr/>
          <p:nvPr/>
        </p:nvSpPr>
        <p:spPr>
          <a:xfrm>
            <a:off x="3131448" y="1577688"/>
            <a:ext cx="950317" cy="9503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7FAE55-41D7-38FE-63CB-8A9BE7E1DE42}"/>
              </a:ext>
            </a:extLst>
          </p:cNvPr>
          <p:cNvSpPr/>
          <p:nvPr/>
        </p:nvSpPr>
        <p:spPr>
          <a:xfrm>
            <a:off x="4364569" y="2776189"/>
            <a:ext cx="950317" cy="9503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41E810-A21A-B72F-A15E-0C412365B21B}"/>
              </a:ext>
            </a:extLst>
          </p:cNvPr>
          <p:cNvSpPr/>
          <p:nvPr/>
        </p:nvSpPr>
        <p:spPr>
          <a:xfrm>
            <a:off x="1970133" y="2776188"/>
            <a:ext cx="950317" cy="9503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99CFC92-F8F6-7066-B4A7-1A7703695675}"/>
              </a:ext>
            </a:extLst>
          </p:cNvPr>
          <p:cNvCxnSpPr>
            <a:cxnSpLocks/>
            <a:stCxn id="45" idx="7"/>
            <a:endCxn id="43" idx="3"/>
          </p:cNvCxnSpPr>
          <p:nvPr/>
        </p:nvCxnSpPr>
        <p:spPr>
          <a:xfrm flipV="1">
            <a:off x="2781279" y="2388834"/>
            <a:ext cx="489340" cy="526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F84C61-E12B-4936-81A0-84CF15F90C61}"/>
              </a:ext>
            </a:extLst>
          </p:cNvPr>
          <p:cNvCxnSpPr>
            <a:cxnSpLocks/>
            <a:stCxn id="43" idx="5"/>
            <a:endCxn id="44" idx="1"/>
          </p:cNvCxnSpPr>
          <p:nvPr/>
        </p:nvCxnSpPr>
        <p:spPr>
          <a:xfrm>
            <a:off x="3942594" y="2388834"/>
            <a:ext cx="561146" cy="526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FF75C3-3B15-2A60-0B4E-76F356FCFC66}"/>
              </a:ext>
            </a:extLst>
          </p:cNvPr>
          <p:cNvCxnSpPr>
            <a:cxnSpLocks/>
            <a:stCxn id="45" idx="3"/>
            <a:endCxn id="49" idx="0"/>
          </p:cNvCxnSpPr>
          <p:nvPr/>
        </p:nvCxnSpPr>
        <p:spPr>
          <a:xfrm flipH="1">
            <a:off x="1640195" y="3587334"/>
            <a:ext cx="469109" cy="586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B6EB97C-DCA5-9B9C-62A5-A2993C8CF852}"/>
              </a:ext>
            </a:extLst>
          </p:cNvPr>
          <p:cNvSpPr/>
          <p:nvPr/>
        </p:nvSpPr>
        <p:spPr>
          <a:xfrm>
            <a:off x="1175894" y="4173559"/>
            <a:ext cx="928601" cy="9286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014FA0B-FFD0-4E95-B93D-2F905A3049DB}"/>
              </a:ext>
            </a:extLst>
          </p:cNvPr>
          <p:cNvSpPr/>
          <p:nvPr/>
        </p:nvSpPr>
        <p:spPr>
          <a:xfrm>
            <a:off x="3294566" y="4173558"/>
            <a:ext cx="928601" cy="9286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8C1CFB-6D3A-8A48-A4A6-B820C3B351E3}"/>
              </a:ext>
            </a:extLst>
          </p:cNvPr>
          <p:cNvCxnSpPr>
            <a:cxnSpLocks/>
            <a:stCxn id="45" idx="5"/>
            <a:endCxn id="50" idx="0"/>
          </p:cNvCxnSpPr>
          <p:nvPr/>
        </p:nvCxnSpPr>
        <p:spPr>
          <a:xfrm>
            <a:off x="2781279" y="3587334"/>
            <a:ext cx="977588" cy="5862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0922DA-38C8-AED2-6C60-12E3F8D07FC0}"/>
              </a:ext>
            </a:extLst>
          </p:cNvPr>
          <p:cNvSpPr txBox="1"/>
          <p:nvPr/>
        </p:nvSpPr>
        <p:spPr>
          <a:xfrm>
            <a:off x="6096000" y="2485152"/>
            <a:ext cx="6360477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x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gọi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u.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y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gọi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u.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z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gọi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u.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gọi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u</a:t>
            </a:r>
          </a:p>
        </p:txBody>
      </p:sp>
    </p:spTree>
    <p:extLst>
      <p:ext uri="{BB962C8B-B14F-4D97-AF65-F5344CB8AC3E}">
        <p14:creationId xmlns:p14="http://schemas.microsoft.com/office/powerpoint/2010/main" val="264453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F23616-C98F-9F66-ED6C-D0A353CD6D20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Thao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thêm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A56D7-BD67-96D0-5345-717C65468715}"/>
              </a:ext>
            </a:extLst>
          </p:cNvPr>
          <p:cNvSpPr txBox="1"/>
          <p:nvPr/>
        </p:nvSpPr>
        <p:spPr>
          <a:xfrm>
            <a:off x="1448792" y="1519606"/>
            <a:ext cx="9294415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rỗng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gốc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rỗng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rồi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xảy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vừa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vừa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gốc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tiếp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tục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xét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logn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9540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D46E9E-4E29-83B0-5D74-CB3A4DEAD76F}"/>
              </a:ext>
            </a:extLst>
          </p:cNvPr>
          <p:cNvSpPr/>
          <p:nvPr/>
        </p:nvSpPr>
        <p:spPr>
          <a:xfrm>
            <a:off x="2934296" y="51014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EDCD64-EB3C-A0FC-ECB5-DB6966DF8F7C}"/>
              </a:ext>
            </a:extLst>
          </p:cNvPr>
          <p:cNvSpPr/>
          <p:nvPr/>
        </p:nvSpPr>
        <p:spPr>
          <a:xfrm>
            <a:off x="3774129" y="129151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2DBCEB-96AB-C288-AD30-4268C785B45C}"/>
              </a:ext>
            </a:extLst>
          </p:cNvPr>
          <p:cNvSpPr/>
          <p:nvPr/>
        </p:nvSpPr>
        <p:spPr>
          <a:xfrm>
            <a:off x="2101272" y="129151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8DDF0-E114-14D4-01F2-2203CA1137F0}"/>
              </a:ext>
            </a:extLst>
          </p:cNvPr>
          <p:cNvSpPr/>
          <p:nvPr/>
        </p:nvSpPr>
        <p:spPr>
          <a:xfrm>
            <a:off x="1341824" y="199596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AEA236-152F-743E-749E-2607D6A16DEF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653783" y="1062659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C5269-1EF5-9847-BC11-D19E174E75EB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894335" y="1844027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1ABBD-6F78-84C1-2543-DAD67F9DB5ED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486807" y="1062659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D19E7-9AE3-1EDB-2298-9995C34D6E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257949" y="235670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8EB31E-5787-A9E4-884C-D887049C8D3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653783" y="1844027"/>
            <a:ext cx="36089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1CB993-657A-1B74-66B0-6941E8B7D3F3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326640" y="1844027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3D1D92-0CE1-4A18-3F0A-3DC7A5310BC7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77866" y="1844027"/>
            <a:ext cx="19105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F2DF567-5FC8-3878-EDCF-DF8E1E5CF754}"/>
              </a:ext>
            </a:extLst>
          </p:cNvPr>
          <p:cNvSpPr/>
          <p:nvPr/>
        </p:nvSpPr>
        <p:spPr>
          <a:xfrm>
            <a:off x="5560420" y="1169521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9542D5-4399-14DE-2B69-737DEF8263E4}"/>
              </a:ext>
            </a:extLst>
          </p:cNvPr>
          <p:cNvSpPr/>
          <p:nvPr/>
        </p:nvSpPr>
        <p:spPr>
          <a:xfrm>
            <a:off x="9110166" y="129151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928447-3B75-5C3E-AEB7-3EA0B3473C9B}"/>
              </a:ext>
            </a:extLst>
          </p:cNvPr>
          <p:cNvSpPr/>
          <p:nvPr/>
        </p:nvSpPr>
        <p:spPr>
          <a:xfrm>
            <a:off x="9914749" y="199596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40B7CFB-0700-C68A-71C9-D1F5FF822572}"/>
              </a:ext>
            </a:extLst>
          </p:cNvPr>
          <p:cNvSpPr/>
          <p:nvPr/>
        </p:nvSpPr>
        <p:spPr>
          <a:xfrm>
            <a:off x="8173815" y="499621"/>
            <a:ext cx="647307" cy="64730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FD9937-D4CB-3288-F033-A57E635DFABC}"/>
              </a:ext>
            </a:extLst>
          </p:cNvPr>
          <p:cNvSpPr/>
          <p:nvPr/>
        </p:nvSpPr>
        <p:spPr>
          <a:xfrm>
            <a:off x="7123925" y="129151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8FFEBF-AC14-0C8D-DB10-516342DFE213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8965644" y="1844027"/>
            <a:ext cx="2393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1107E9-6C12-33FC-629A-F6540005AE1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7676436" y="1052132"/>
            <a:ext cx="592175" cy="334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71CE03-64BB-AD58-50C2-C17D07ED386F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9662677" y="1844027"/>
            <a:ext cx="346868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A8DBD3-221C-F154-F364-5CA65CC6B12A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497468" y="235670"/>
            <a:ext cx="1" cy="263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0A5C76-45FD-709B-5AE4-F084CE2E2ABF}"/>
              </a:ext>
            </a:extLst>
          </p:cNvPr>
          <p:cNvCxnSpPr>
            <a:cxnSpLocks/>
            <a:stCxn id="43" idx="5"/>
            <a:endCxn id="41" idx="1"/>
          </p:cNvCxnSpPr>
          <p:nvPr/>
        </p:nvCxnSpPr>
        <p:spPr>
          <a:xfrm>
            <a:off x="8726326" y="1052132"/>
            <a:ext cx="478636" cy="334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AD11C3-0E54-4B5D-CACB-040B37194509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7676436" y="1844027"/>
            <a:ext cx="255767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64BD92-BD41-4AD4-5B1D-A6AA53668EB8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6915730" y="1844027"/>
            <a:ext cx="302991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D31C7CF-3F7D-F2DE-A931-CEF15FCBCD40}"/>
              </a:ext>
            </a:extLst>
          </p:cNvPr>
          <p:cNvSpPr txBox="1"/>
          <p:nvPr/>
        </p:nvSpPr>
        <p:spPr>
          <a:xfrm>
            <a:off x="2868134" y="2354676"/>
            <a:ext cx="58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x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2FC1211-CEAE-DF47-6B64-5A1999309B6A}"/>
              </a:ext>
            </a:extLst>
          </p:cNvPr>
          <p:cNvSpPr/>
          <p:nvPr/>
        </p:nvSpPr>
        <p:spPr>
          <a:xfrm>
            <a:off x="2934296" y="370347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114A45F-046E-4CFC-C80F-5402EEB99E79}"/>
              </a:ext>
            </a:extLst>
          </p:cNvPr>
          <p:cNvSpPr/>
          <p:nvPr/>
        </p:nvSpPr>
        <p:spPr>
          <a:xfrm>
            <a:off x="3774129" y="448484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48EE90-EB61-286E-FAFA-0925F271228D}"/>
              </a:ext>
            </a:extLst>
          </p:cNvPr>
          <p:cNvSpPr/>
          <p:nvPr/>
        </p:nvSpPr>
        <p:spPr>
          <a:xfrm>
            <a:off x="2101272" y="448484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61A6BDA-8990-9498-7D6F-AE34D10D6DE0}"/>
              </a:ext>
            </a:extLst>
          </p:cNvPr>
          <p:cNvSpPr/>
          <p:nvPr/>
        </p:nvSpPr>
        <p:spPr>
          <a:xfrm>
            <a:off x="1341824" y="518929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AEFEC50-18E7-C78A-A1D4-8BC345B3C2D1}"/>
              </a:ext>
            </a:extLst>
          </p:cNvPr>
          <p:cNvCxnSpPr>
            <a:cxnSpLocks/>
            <a:stCxn id="83" idx="7"/>
            <a:endCxn id="81" idx="3"/>
          </p:cNvCxnSpPr>
          <p:nvPr/>
        </p:nvCxnSpPr>
        <p:spPr>
          <a:xfrm flipV="1">
            <a:off x="2653783" y="4255989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A90BDC8-1A43-7B18-DF2A-634C4466B4A2}"/>
              </a:ext>
            </a:extLst>
          </p:cNvPr>
          <p:cNvCxnSpPr>
            <a:cxnSpLocks/>
            <a:stCxn id="84" idx="7"/>
            <a:endCxn id="83" idx="3"/>
          </p:cNvCxnSpPr>
          <p:nvPr/>
        </p:nvCxnSpPr>
        <p:spPr>
          <a:xfrm flipV="1">
            <a:off x="1894335" y="5037357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8F8AB3-49CE-04EB-C9D1-C2FC919E752A}"/>
              </a:ext>
            </a:extLst>
          </p:cNvPr>
          <p:cNvCxnSpPr>
            <a:cxnSpLocks/>
            <a:stCxn id="81" idx="5"/>
            <a:endCxn id="82" idx="1"/>
          </p:cNvCxnSpPr>
          <p:nvPr/>
        </p:nvCxnSpPr>
        <p:spPr>
          <a:xfrm>
            <a:off x="3486807" y="4255989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08A16B0-9207-EAF5-12C4-5B52ABE5CD2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3257949" y="3429000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F70457-E259-F74C-914C-21238F5AE118}"/>
              </a:ext>
            </a:extLst>
          </p:cNvPr>
          <p:cNvCxnSpPr>
            <a:cxnSpLocks/>
            <a:stCxn id="83" idx="5"/>
          </p:cNvCxnSpPr>
          <p:nvPr/>
        </p:nvCxnSpPr>
        <p:spPr>
          <a:xfrm>
            <a:off x="2653783" y="5037357"/>
            <a:ext cx="36089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E776FDB-1EF8-A094-9D39-91D834754ACA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326640" y="5037357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BD814A-71BC-C66C-19AD-A730AAA62759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3677866" y="5037357"/>
            <a:ext cx="19105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C18D981D-EEC5-5BD5-45B4-6F5B0C74C44F}"/>
              </a:ext>
            </a:extLst>
          </p:cNvPr>
          <p:cNvSpPr/>
          <p:nvPr/>
        </p:nvSpPr>
        <p:spPr>
          <a:xfrm>
            <a:off x="5560420" y="4362851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F8C66E-8692-56BB-6023-90C4D3012052}"/>
              </a:ext>
            </a:extLst>
          </p:cNvPr>
          <p:cNvSpPr txBox="1"/>
          <p:nvPr/>
        </p:nvSpPr>
        <p:spPr>
          <a:xfrm>
            <a:off x="2834232" y="5886187"/>
            <a:ext cx="58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x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048F89F-7189-4FE2-F27E-EED901EC9ACC}"/>
              </a:ext>
            </a:extLst>
          </p:cNvPr>
          <p:cNvSpPr/>
          <p:nvPr/>
        </p:nvSpPr>
        <p:spPr>
          <a:xfrm>
            <a:off x="8378170" y="3703478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923B9EB-4B5D-CDA8-D4BA-1FB757D4D40A}"/>
              </a:ext>
            </a:extLst>
          </p:cNvPr>
          <p:cNvSpPr/>
          <p:nvPr/>
        </p:nvSpPr>
        <p:spPr>
          <a:xfrm>
            <a:off x="9218003" y="448484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A2E6F8E-4A31-49F2-84E1-6E0428A5BAC3}"/>
              </a:ext>
            </a:extLst>
          </p:cNvPr>
          <p:cNvSpPr/>
          <p:nvPr/>
        </p:nvSpPr>
        <p:spPr>
          <a:xfrm>
            <a:off x="7545146" y="448484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24FB675-1752-21D2-27FE-2341499F21BF}"/>
              </a:ext>
            </a:extLst>
          </p:cNvPr>
          <p:cNvSpPr/>
          <p:nvPr/>
        </p:nvSpPr>
        <p:spPr>
          <a:xfrm>
            <a:off x="6785698" y="518929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02E45DD-8A5A-0B3E-8BE9-74ADB1A93811}"/>
              </a:ext>
            </a:extLst>
          </p:cNvPr>
          <p:cNvCxnSpPr>
            <a:cxnSpLocks/>
            <a:stCxn id="107" idx="7"/>
            <a:endCxn id="105" idx="3"/>
          </p:cNvCxnSpPr>
          <p:nvPr/>
        </p:nvCxnSpPr>
        <p:spPr>
          <a:xfrm flipV="1">
            <a:off x="8097657" y="4255989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61AA6B-F979-ACFB-4621-5864DB63308D}"/>
              </a:ext>
            </a:extLst>
          </p:cNvPr>
          <p:cNvCxnSpPr>
            <a:cxnSpLocks/>
            <a:stCxn id="108" idx="7"/>
            <a:endCxn id="107" idx="3"/>
          </p:cNvCxnSpPr>
          <p:nvPr/>
        </p:nvCxnSpPr>
        <p:spPr>
          <a:xfrm flipV="1">
            <a:off x="7338209" y="5037357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99F7403-D1EC-5A6D-D414-E27CFA2B1B6C}"/>
              </a:ext>
            </a:extLst>
          </p:cNvPr>
          <p:cNvCxnSpPr>
            <a:cxnSpLocks/>
            <a:stCxn id="105" idx="5"/>
            <a:endCxn id="106" idx="1"/>
          </p:cNvCxnSpPr>
          <p:nvPr/>
        </p:nvCxnSpPr>
        <p:spPr>
          <a:xfrm>
            <a:off x="8930681" y="4255989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C41BB76-C9D9-E6B9-54A0-BF651B9540B3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8701823" y="3429000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E1C1CD7-6681-EB09-0DE6-B5611B209F4F}"/>
              </a:ext>
            </a:extLst>
          </p:cNvPr>
          <p:cNvCxnSpPr>
            <a:cxnSpLocks/>
            <a:stCxn id="107" idx="5"/>
          </p:cNvCxnSpPr>
          <p:nvPr/>
        </p:nvCxnSpPr>
        <p:spPr>
          <a:xfrm>
            <a:off x="8097657" y="5037357"/>
            <a:ext cx="36089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6BC2BF-DFE4-328E-7BB9-5498D7C0217F}"/>
              </a:ext>
            </a:extLst>
          </p:cNvPr>
          <p:cNvCxnSpPr>
            <a:cxnSpLocks/>
            <a:stCxn id="106" idx="5"/>
          </p:cNvCxnSpPr>
          <p:nvPr/>
        </p:nvCxnSpPr>
        <p:spPr>
          <a:xfrm>
            <a:off x="9770514" y="5037357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6644D9B-DF26-6AF9-5F3A-DDBE0CB9BD40}"/>
              </a:ext>
            </a:extLst>
          </p:cNvPr>
          <p:cNvCxnSpPr>
            <a:cxnSpLocks/>
            <a:stCxn id="106" idx="3"/>
          </p:cNvCxnSpPr>
          <p:nvPr/>
        </p:nvCxnSpPr>
        <p:spPr>
          <a:xfrm flipH="1">
            <a:off x="9121740" y="5037357"/>
            <a:ext cx="19105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8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C01D2-24C5-9AAA-32C7-89DAF5A8C7F4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Thao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xóa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2CC6-6256-FF99-B678-E9ADACB87307}"/>
              </a:ext>
            </a:extLst>
          </p:cNvPr>
          <p:cNvSpPr txBox="1"/>
          <p:nvPr/>
        </p:nvSpPr>
        <p:spPr>
          <a:xfrm>
            <a:off x="1448792" y="1519606"/>
            <a:ext cx="929441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vấn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con: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thế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sẵn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con: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sau khi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ở đây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thấy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bên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con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chứa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luôn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chỉ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lớn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trong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vậy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quay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phục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logn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1936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08FA36BC-C600-E480-E20E-8B66BED35E97}"/>
              </a:ext>
            </a:extLst>
          </p:cNvPr>
          <p:cNvSpPr/>
          <p:nvPr/>
        </p:nvSpPr>
        <p:spPr>
          <a:xfrm>
            <a:off x="2072335" y="13520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5408C8-ABD6-D31E-A430-F6AF34235B78}"/>
              </a:ext>
            </a:extLst>
          </p:cNvPr>
          <p:cNvSpPr/>
          <p:nvPr/>
        </p:nvSpPr>
        <p:spPr>
          <a:xfrm>
            <a:off x="3392935" y="10134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B6EF8F4-3B68-7AA4-52E4-1A0C2C3D7DB3}"/>
              </a:ext>
            </a:extLst>
          </p:cNvPr>
          <p:cNvSpPr/>
          <p:nvPr/>
        </p:nvSpPr>
        <p:spPr>
          <a:xfrm>
            <a:off x="1013068" y="10134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E8ABED-B3E0-2C3F-6E11-DF3D84F65A3D}"/>
              </a:ext>
            </a:extLst>
          </p:cNvPr>
          <p:cNvSpPr/>
          <p:nvPr/>
        </p:nvSpPr>
        <p:spPr>
          <a:xfrm>
            <a:off x="413875" y="205041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040312-999B-506D-0B71-7E58DC10B0BA}"/>
              </a:ext>
            </a:extLst>
          </p:cNvPr>
          <p:cNvSpPr/>
          <p:nvPr/>
        </p:nvSpPr>
        <p:spPr>
          <a:xfrm>
            <a:off x="1660375" y="205041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804983-81D3-99EB-806E-E866239B305D}"/>
              </a:ext>
            </a:extLst>
          </p:cNvPr>
          <p:cNvSpPr/>
          <p:nvPr/>
        </p:nvSpPr>
        <p:spPr>
          <a:xfrm>
            <a:off x="4180268" y="204745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E6B34-B88A-0339-D0C0-0698C8F965BE}"/>
              </a:ext>
            </a:extLst>
          </p:cNvPr>
          <p:cNvCxnSpPr>
            <a:cxnSpLocks/>
            <a:stCxn id="40" idx="7"/>
            <a:endCxn id="38" idx="3"/>
          </p:cNvCxnSpPr>
          <p:nvPr/>
        </p:nvCxnSpPr>
        <p:spPr>
          <a:xfrm flipV="1">
            <a:off x="1565579" y="687720"/>
            <a:ext cx="601552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035788-E8C1-DCB3-AE00-67D6E0ACC840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966386" y="1565976"/>
            <a:ext cx="141478" cy="579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0EE928-E79E-6000-3AAE-FAD53DBDD6A4}"/>
              </a:ext>
            </a:extLst>
          </p:cNvPr>
          <p:cNvCxnSpPr>
            <a:cxnSpLocks/>
            <a:stCxn id="42" idx="1"/>
            <a:endCxn id="40" idx="5"/>
          </p:cNvCxnSpPr>
          <p:nvPr/>
        </p:nvCxnSpPr>
        <p:spPr>
          <a:xfrm flipH="1" flipV="1">
            <a:off x="1565579" y="1565976"/>
            <a:ext cx="189592" cy="57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B4E068-31B8-6699-2397-B56C59EED793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2624846" y="687720"/>
            <a:ext cx="862885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B6F61E-1FAF-48C3-C1EC-3BB0802E1613}"/>
              </a:ext>
            </a:extLst>
          </p:cNvPr>
          <p:cNvCxnSpPr>
            <a:cxnSpLocks/>
            <a:stCxn id="43" idx="1"/>
            <a:endCxn id="39" idx="5"/>
          </p:cNvCxnSpPr>
          <p:nvPr/>
        </p:nvCxnSpPr>
        <p:spPr>
          <a:xfrm flipH="1" flipV="1">
            <a:off x="3945446" y="1565976"/>
            <a:ext cx="32961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68F074-8F6A-878F-9A8A-05F752F887A5}"/>
              </a:ext>
            </a:extLst>
          </p:cNvPr>
          <p:cNvCxnSpPr>
            <a:cxnSpLocks/>
            <a:stCxn id="54" idx="7"/>
            <a:endCxn id="43" idx="3"/>
          </p:cNvCxnSpPr>
          <p:nvPr/>
        </p:nvCxnSpPr>
        <p:spPr>
          <a:xfrm flipV="1">
            <a:off x="3850650" y="2599961"/>
            <a:ext cx="424414" cy="535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5DA3A18-55A6-967F-E3FD-3ACBFD0FC222}"/>
              </a:ext>
            </a:extLst>
          </p:cNvPr>
          <p:cNvSpPr/>
          <p:nvPr/>
        </p:nvSpPr>
        <p:spPr>
          <a:xfrm>
            <a:off x="2771362" y="204745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7AD2FE-5556-2454-2418-1A60F9420F73}"/>
              </a:ext>
            </a:extLst>
          </p:cNvPr>
          <p:cNvCxnSpPr>
            <a:cxnSpLocks/>
            <a:stCxn id="50" idx="7"/>
            <a:endCxn id="39" idx="3"/>
          </p:cNvCxnSpPr>
          <p:nvPr/>
        </p:nvCxnSpPr>
        <p:spPr>
          <a:xfrm flipV="1">
            <a:off x="3323873" y="1565976"/>
            <a:ext cx="16385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DCFBFC0-8A1B-29F8-E9D4-49D417D22345}"/>
              </a:ext>
            </a:extLst>
          </p:cNvPr>
          <p:cNvSpPr/>
          <p:nvPr/>
        </p:nvSpPr>
        <p:spPr>
          <a:xfrm>
            <a:off x="5020118" y="3040233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33572EC-1F9D-0547-CB09-5884C82FA339}"/>
              </a:ext>
            </a:extLst>
          </p:cNvPr>
          <p:cNvCxnSpPr>
            <a:cxnSpLocks/>
            <a:stCxn id="52" idx="1"/>
            <a:endCxn id="43" idx="5"/>
          </p:cNvCxnSpPr>
          <p:nvPr/>
        </p:nvCxnSpPr>
        <p:spPr>
          <a:xfrm flipH="1" flipV="1">
            <a:off x="4732779" y="2599961"/>
            <a:ext cx="382135" cy="53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354CC66-CBD2-170C-49AB-BF92F8C5437D}"/>
              </a:ext>
            </a:extLst>
          </p:cNvPr>
          <p:cNvSpPr/>
          <p:nvPr/>
        </p:nvSpPr>
        <p:spPr>
          <a:xfrm>
            <a:off x="3298139" y="304023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B4EB1F2-3717-126C-B782-1D4EF64DB3E6}"/>
              </a:ext>
            </a:extLst>
          </p:cNvPr>
          <p:cNvSpPr/>
          <p:nvPr/>
        </p:nvSpPr>
        <p:spPr>
          <a:xfrm>
            <a:off x="5560420" y="1169521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148F794-6C45-04EF-0F21-C42F20EAE936}"/>
              </a:ext>
            </a:extLst>
          </p:cNvPr>
          <p:cNvSpPr/>
          <p:nvPr/>
        </p:nvSpPr>
        <p:spPr>
          <a:xfrm>
            <a:off x="8025217" y="13520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06CA63-82D6-6865-45BB-10E6892F9B7A}"/>
              </a:ext>
            </a:extLst>
          </p:cNvPr>
          <p:cNvSpPr/>
          <p:nvPr/>
        </p:nvSpPr>
        <p:spPr>
          <a:xfrm>
            <a:off x="9345817" y="10134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186522-8E91-1F89-1128-F38B8E1922A0}"/>
              </a:ext>
            </a:extLst>
          </p:cNvPr>
          <p:cNvSpPr/>
          <p:nvPr/>
        </p:nvSpPr>
        <p:spPr>
          <a:xfrm>
            <a:off x="6965950" y="10134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3EEBD6-8F1A-3CE2-0C8F-60EBDCE40169}"/>
              </a:ext>
            </a:extLst>
          </p:cNvPr>
          <p:cNvSpPr/>
          <p:nvPr/>
        </p:nvSpPr>
        <p:spPr>
          <a:xfrm>
            <a:off x="6366757" y="205041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CC60CFF-2F5E-11C8-5AED-8C7AF9F13B3C}"/>
              </a:ext>
            </a:extLst>
          </p:cNvPr>
          <p:cNvSpPr/>
          <p:nvPr/>
        </p:nvSpPr>
        <p:spPr>
          <a:xfrm>
            <a:off x="7613257" y="205041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B8EA40B-FA6E-3F01-D910-C068069B4642}"/>
              </a:ext>
            </a:extLst>
          </p:cNvPr>
          <p:cNvSpPr/>
          <p:nvPr/>
        </p:nvSpPr>
        <p:spPr>
          <a:xfrm>
            <a:off x="10133150" y="204745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34EB05-A317-A792-85A5-4698DECDDE73}"/>
              </a:ext>
            </a:extLst>
          </p:cNvPr>
          <p:cNvCxnSpPr>
            <a:cxnSpLocks/>
            <a:stCxn id="58" idx="7"/>
            <a:endCxn id="56" idx="3"/>
          </p:cNvCxnSpPr>
          <p:nvPr/>
        </p:nvCxnSpPr>
        <p:spPr>
          <a:xfrm flipV="1">
            <a:off x="7518461" y="687720"/>
            <a:ext cx="601552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42AE9F-9E7F-F3D9-C749-A02886FA72FD}"/>
              </a:ext>
            </a:extLst>
          </p:cNvPr>
          <p:cNvCxnSpPr>
            <a:cxnSpLocks/>
            <a:stCxn id="59" idx="7"/>
            <a:endCxn id="58" idx="3"/>
          </p:cNvCxnSpPr>
          <p:nvPr/>
        </p:nvCxnSpPr>
        <p:spPr>
          <a:xfrm flipV="1">
            <a:off x="6919268" y="1565976"/>
            <a:ext cx="141478" cy="579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2D57099-FD55-5344-2C3E-1D2E26DB3CFE}"/>
              </a:ext>
            </a:extLst>
          </p:cNvPr>
          <p:cNvCxnSpPr>
            <a:cxnSpLocks/>
            <a:stCxn id="60" idx="1"/>
            <a:endCxn id="58" idx="5"/>
          </p:cNvCxnSpPr>
          <p:nvPr/>
        </p:nvCxnSpPr>
        <p:spPr>
          <a:xfrm flipH="1" flipV="1">
            <a:off x="7518461" y="1565976"/>
            <a:ext cx="189592" cy="57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1A14F8D-5EC0-4724-3076-E6BBA9163E9B}"/>
              </a:ext>
            </a:extLst>
          </p:cNvPr>
          <p:cNvCxnSpPr>
            <a:cxnSpLocks/>
            <a:stCxn id="56" idx="5"/>
            <a:endCxn id="57" idx="1"/>
          </p:cNvCxnSpPr>
          <p:nvPr/>
        </p:nvCxnSpPr>
        <p:spPr>
          <a:xfrm>
            <a:off x="8577728" y="687720"/>
            <a:ext cx="862885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8A0929-1955-2288-213F-7E8EE8E118FE}"/>
              </a:ext>
            </a:extLst>
          </p:cNvPr>
          <p:cNvCxnSpPr>
            <a:cxnSpLocks/>
            <a:stCxn id="61" idx="1"/>
            <a:endCxn id="57" idx="5"/>
          </p:cNvCxnSpPr>
          <p:nvPr/>
        </p:nvCxnSpPr>
        <p:spPr>
          <a:xfrm flipH="1" flipV="1">
            <a:off x="9898328" y="1565976"/>
            <a:ext cx="32961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918233-19FC-B3BA-090A-20E4B55CE7BF}"/>
              </a:ext>
            </a:extLst>
          </p:cNvPr>
          <p:cNvCxnSpPr>
            <a:cxnSpLocks/>
            <a:stCxn id="72" idx="7"/>
            <a:endCxn id="61" idx="3"/>
          </p:cNvCxnSpPr>
          <p:nvPr/>
        </p:nvCxnSpPr>
        <p:spPr>
          <a:xfrm flipV="1">
            <a:off x="9803532" y="2599961"/>
            <a:ext cx="424414" cy="535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A18B5BA-058B-76A1-02D8-2B3B2D8EF59E}"/>
              </a:ext>
            </a:extLst>
          </p:cNvPr>
          <p:cNvSpPr/>
          <p:nvPr/>
        </p:nvSpPr>
        <p:spPr>
          <a:xfrm>
            <a:off x="8724244" y="204745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CF076A-0E4B-AA6C-8CEA-6D20A4D437D8}"/>
              </a:ext>
            </a:extLst>
          </p:cNvPr>
          <p:cNvCxnSpPr>
            <a:cxnSpLocks/>
            <a:stCxn id="68" idx="7"/>
            <a:endCxn id="57" idx="3"/>
          </p:cNvCxnSpPr>
          <p:nvPr/>
        </p:nvCxnSpPr>
        <p:spPr>
          <a:xfrm flipV="1">
            <a:off x="9276755" y="1565976"/>
            <a:ext cx="16385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D1418670-FB51-E113-15B7-DAE444ADC582}"/>
              </a:ext>
            </a:extLst>
          </p:cNvPr>
          <p:cNvSpPr/>
          <p:nvPr/>
        </p:nvSpPr>
        <p:spPr>
          <a:xfrm>
            <a:off x="10973000" y="3040233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1777C2-1B1F-AB0F-B312-F581C4058561}"/>
              </a:ext>
            </a:extLst>
          </p:cNvPr>
          <p:cNvCxnSpPr>
            <a:cxnSpLocks/>
            <a:stCxn id="70" idx="1"/>
            <a:endCxn id="61" idx="5"/>
          </p:cNvCxnSpPr>
          <p:nvPr/>
        </p:nvCxnSpPr>
        <p:spPr>
          <a:xfrm flipH="1" flipV="1">
            <a:off x="10685661" y="2599961"/>
            <a:ext cx="382135" cy="53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699F563-F4FD-0731-231B-5E7568513C72}"/>
              </a:ext>
            </a:extLst>
          </p:cNvPr>
          <p:cNvSpPr/>
          <p:nvPr/>
        </p:nvSpPr>
        <p:spPr>
          <a:xfrm>
            <a:off x="9251021" y="304023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16855486-A942-8D87-4B3B-6A44B7E7764A}"/>
              </a:ext>
            </a:extLst>
          </p:cNvPr>
          <p:cNvSpPr/>
          <p:nvPr/>
        </p:nvSpPr>
        <p:spPr>
          <a:xfrm>
            <a:off x="1826763" y="-89246"/>
            <a:ext cx="1139331" cy="1139331"/>
          </a:xfrm>
          <a:prstGeom prst="mathMultiply">
            <a:avLst>
              <a:gd name="adj1" fmla="val 7931"/>
            </a:avLst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76067B96-7A62-330B-5D36-499EA7148B4B}"/>
              </a:ext>
            </a:extLst>
          </p:cNvPr>
          <p:cNvSpPr/>
          <p:nvPr/>
        </p:nvSpPr>
        <p:spPr>
          <a:xfrm>
            <a:off x="6719498" y="767452"/>
            <a:ext cx="1139331" cy="1139331"/>
          </a:xfrm>
          <a:prstGeom prst="mathMultiply">
            <a:avLst>
              <a:gd name="adj1" fmla="val 7931"/>
            </a:avLst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D9CCD75-6D5F-E756-D1A7-B4151F6F3125}"/>
              </a:ext>
            </a:extLst>
          </p:cNvPr>
          <p:cNvSpPr/>
          <p:nvPr/>
        </p:nvSpPr>
        <p:spPr>
          <a:xfrm>
            <a:off x="6871154" y="304023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8C0A02-5037-696E-3EDA-2C329232E6B3}"/>
              </a:ext>
            </a:extLst>
          </p:cNvPr>
          <p:cNvSpPr/>
          <p:nvPr/>
        </p:nvSpPr>
        <p:spPr>
          <a:xfrm>
            <a:off x="8191754" y="391848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364E49D-6C81-3F8E-908A-2BE550C6945D}"/>
              </a:ext>
            </a:extLst>
          </p:cNvPr>
          <p:cNvSpPr/>
          <p:nvPr/>
        </p:nvSpPr>
        <p:spPr>
          <a:xfrm>
            <a:off x="8979087" y="4952473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9BD52-F795-16EE-5E74-7BFE38C9E6C1}"/>
              </a:ext>
            </a:extLst>
          </p:cNvPr>
          <p:cNvCxnSpPr>
            <a:cxnSpLocks/>
            <a:stCxn id="93" idx="7"/>
            <a:endCxn id="75" idx="3"/>
          </p:cNvCxnSpPr>
          <p:nvPr/>
        </p:nvCxnSpPr>
        <p:spPr>
          <a:xfrm flipV="1">
            <a:off x="6364398" y="3592743"/>
            <a:ext cx="601552" cy="420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906FBE3-EE00-540D-E9F8-DFA0B6BF9D1E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>
            <a:off x="7423665" y="3592743"/>
            <a:ext cx="862885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EF001D7-D556-4A3B-82EC-9EDA5CB352CB}"/>
              </a:ext>
            </a:extLst>
          </p:cNvPr>
          <p:cNvCxnSpPr>
            <a:cxnSpLocks/>
            <a:stCxn id="80" idx="1"/>
            <a:endCxn id="76" idx="5"/>
          </p:cNvCxnSpPr>
          <p:nvPr/>
        </p:nvCxnSpPr>
        <p:spPr>
          <a:xfrm flipH="1" flipV="1">
            <a:off x="8744265" y="4470999"/>
            <a:ext cx="32961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664916-A888-9AEA-890A-DC1B7E9E797B}"/>
              </a:ext>
            </a:extLst>
          </p:cNvPr>
          <p:cNvCxnSpPr>
            <a:cxnSpLocks/>
            <a:stCxn id="91" idx="7"/>
            <a:endCxn id="80" idx="3"/>
          </p:cNvCxnSpPr>
          <p:nvPr/>
        </p:nvCxnSpPr>
        <p:spPr>
          <a:xfrm flipV="1">
            <a:off x="8649469" y="5504984"/>
            <a:ext cx="424414" cy="535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3CE46D7-2814-891C-7C7B-0DE19815467A}"/>
              </a:ext>
            </a:extLst>
          </p:cNvPr>
          <p:cNvSpPr/>
          <p:nvPr/>
        </p:nvSpPr>
        <p:spPr>
          <a:xfrm>
            <a:off x="7570181" y="4952473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57967B-D196-5B98-E51E-AACD44AF77B4}"/>
              </a:ext>
            </a:extLst>
          </p:cNvPr>
          <p:cNvCxnSpPr>
            <a:cxnSpLocks/>
            <a:stCxn id="87" idx="7"/>
            <a:endCxn id="76" idx="3"/>
          </p:cNvCxnSpPr>
          <p:nvPr/>
        </p:nvCxnSpPr>
        <p:spPr>
          <a:xfrm flipV="1">
            <a:off x="8122692" y="4470999"/>
            <a:ext cx="16385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D196354-CA25-2136-28F5-310B47B69E6F}"/>
              </a:ext>
            </a:extLst>
          </p:cNvPr>
          <p:cNvSpPr/>
          <p:nvPr/>
        </p:nvSpPr>
        <p:spPr>
          <a:xfrm>
            <a:off x="9818937" y="594525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466CB51-9B57-AB13-364E-D9B651167631}"/>
              </a:ext>
            </a:extLst>
          </p:cNvPr>
          <p:cNvCxnSpPr>
            <a:cxnSpLocks/>
            <a:stCxn id="89" idx="1"/>
            <a:endCxn id="80" idx="5"/>
          </p:cNvCxnSpPr>
          <p:nvPr/>
        </p:nvCxnSpPr>
        <p:spPr>
          <a:xfrm flipH="1" flipV="1">
            <a:off x="9531598" y="5504984"/>
            <a:ext cx="382135" cy="53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A2371D48-AD3E-F2A8-9607-8572EAC41082}"/>
              </a:ext>
            </a:extLst>
          </p:cNvPr>
          <p:cNvSpPr/>
          <p:nvPr/>
        </p:nvSpPr>
        <p:spPr>
          <a:xfrm>
            <a:off x="8096958" y="594525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C0703A1-278A-0DFF-75B2-6478952255ED}"/>
              </a:ext>
            </a:extLst>
          </p:cNvPr>
          <p:cNvSpPr/>
          <p:nvPr/>
        </p:nvSpPr>
        <p:spPr>
          <a:xfrm>
            <a:off x="5811887" y="391848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557F86A2-3002-027F-6B9D-F3144A8AB6E3}"/>
              </a:ext>
            </a:extLst>
          </p:cNvPr>
          <p:cNvSpPr/>
          <p:nvPr/>
        </p:nvSpPr>
        <p:spPr>
          <a:xfrm>
            <a:off x="4364175" y="4724649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2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1B4F8-2F40-00AB-E805-92482A0898A5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Khôi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phục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xóa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F1108-C70F-0917-3D8C-14397F41E45E}"/>
              </a:ext>
            </a:extLst>
          </p:cNvPr>
          <p:cNvSpPr txBox="1"/>
          <p:nvPr/>
        </p:nvSpPr>
        <p:spPr>
          <a:xfrm>
            <a:off x="1448792" y="1410355"/>
            <a:ext cx="929441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khỏi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ảnh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hưởng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tâm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tâm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đến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3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căn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gốc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tiếp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tục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coi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xét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7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09F546D-128F-80D1-1AF8-85EC0ED540D3}"/>
              </a:ext>
            </a:extLst>
          </p:cNvPr>
          <p:cNvSpPr/>
          <p:nvPr/>
        </p:nvSpPr>
        <p:spPr>
          <a:xfrm>
            <a:off x="3396209" y="118887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247D2F-9BC9-1097-D32B-45B81F06E473}"/>
              </a:ext>
            </a:extLst>
          </p:cNvPr>
          <p:cNvSpPr/>
          <p:nvPr/>
        </p:nvSpPr>
        <p:spPr>
          <a:xfrm>
            <a:off x="4236042" y="197024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773EF4-6E9E-0801-B93D-1B7B92BE284B}"/>
              </a:ext>
            </a:extLst>
          </p:cNvPr>
          <p:cNvSpPr/>
          <p:nvPr/>
        </p:nvSpPr>
        <p:spPr>
          <a:xfrm>
            <a:off x="2563185" y="197024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F78E16-4685-368F-FD51-2E9F7E215B62}"/>
              </a:ext>
            </a:extLst>
          </p:cNvPr>
          <p:cNvSpPr/>
          <p:nvPr/>
        </p:nvSpPr>
        <p:spPr>
          <a:xfrm>
            <a:off x="1803737" y="267469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9E7E51-5BA4-41FB-D5CD-77361EF554B7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3115696" y="1741389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8AFFE3-3E72-B336-5C65-A4095E6A875B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2356248" y="2522757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C10894-11CA-4C2C-A4B2-76F6D23DBE99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948720" y="1741389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31065E-656D-B44A-4E65-B59C8C90971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719862" y="914400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A624E5-ED1E-54D2-D163-8A43312E8AC8}"/>
              </a:ext>
            </a:extLst>
          </p:cNvPr>
          <p:cNvSpPr/>
          <p:nvPr/>
        </p:nvSpPr>
        <p:spPr>
          <a:xfrm>
            <a:off x="5628386" y="1923684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73052A-2099-65BD-392F-F991CF27C8BE}"/>
              </a:ext>
            </a:extLst>
          </p:cNvPr>
          <p:cNvSpPr/>
          <p:nvPr/>
        </p:nvSpPr>
        <p:spPr>
          <a:xfrm>
            <a:off x="8625893" y="197024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1D6BA2-5F07-C20B-9021-3900826FA9EC}"/>
              </a:ext>
            </a:extLst>
          </p:cNvPr>
          <p:cNvSpPr/>
          <p:nvPr/>
        </p:nvSpPr>
        <p:spPr>
          <a:xfrm>
            <a:off x="9460333" y="267469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132C0B-83D9-5710-81F8-8CECFAB5D465}"/>
              </a:ext>
            </a:extLst>
          </p:cNvPr>
          <p:cNvSpPr/>
          <p:nvPr/>
        </p:nvSpPr>
        <p:spPr>
          <a:xfrm>
            <a:off x="7742433" y="118887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1C30C3-FEEB-27C2-7D58-09EAE86A6E9B}"/>
              </a:ext>
            </a:extLst>
          </p:cNvPr>
          <p:cNvSpPr/>
          <p:nvPr/>
        </p:nvSpPr>
        <p:spPr>
          <a:xfrm>
            <a:off x="6902600" y="1970245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4CB2F6-547D-0EA0-293B-63D1F4E3886D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066087" y="984321"/>
            <a:ext cx="0" cy="204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2AB060-929D-0F07-1543-B1E40219794B}"/>
              </a:ext>
            </a:extLst>
          </p:cNvPr>
          <p:cNvCxnSpPr>
            <a:cxnSpLocks/>
            <a:stCxn id="19" idx="7"/>
            <a:endCxn id="18" idx="3"/>
          </p:cNvCxnSpPr>
          <p:nvPr/>
        </p:nvCxnSpPr>
        <p:spPr>
          <a:xfrm flipV="1">
            <a:off x="7455111" y="1741389"/>
            <a:ext cx="382118" cy="323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7D7435-9E82-0C54-4A8F-3ECDB563C1A1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9178404" y="2522756"/>
            <a:ext cx="376725" cy="246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93EECE-DB98-437A-0F4B-4D65247EE8EE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8294944" y="1741389"/>
            <a:ext cx="425745" cy="323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04471EA-F939-9895-C296-FF4467E99DD1}"/>
              </a:ext>
            </a:extLst>
          </p:cNvPr>
          <p:cNvSpPr txBox="1"/>
          <p:nvPr/>
        </p:nvSpPr>
        <p:spPr>
          <a:xfrm>
            <a:off x="2773009" y="6044501"/>
            <a:ext cx="7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ABE01F-737C-C5B5-5019-7CAE2714024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596800" y="3227201"/>
            <a:ext cx="301733" cy="336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EF5BFB-EF62-1840-5302-D58C6D54972A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2356248" y="3227201"/>
            <a:ext cx="150866" cy="336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6B57AE7-35E9-AAA3-D9EF-B92521B7FC4F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3115696" y="2522757"/>
            <a:ext cx="32381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514A32-B878-54AC-30EC-095C0DB43CF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139779" y="2522757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A918E2F-BFB7-C45F-4974-E590C98FB5A0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788553" y="2522757"/>
            <a:ext cx="126757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E56C65-15DA-6077-9E39-40CD781F143B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6807804" y="2522756"/>
            <a:ext cx="189592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80FC5E-F135-62BD-2126-969880AF68D5}"/>
              </a:ext>
            </a:extLst>
          </p:cNvPr>
          <p:cNvCxnSpPr>
            <a:cxnSpLocks/>
            <a:endCxn id="19" idx="5"/>
          </p:cNvCxnSpPr>
          <p:nvPr/>
        </p:nvCxnSpPr>
        <p:spPr>
          <a:xfrm flipH="1" flipV="1">
            <a:off x="7455111" y="2522756"/>
            <a:ext cx="189592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0CE5405-E1E3-2E7C-36F0-5F399E253510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8569010" y="2522756"/>
            <a:ext cx="151679" cy="322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AA01F6-8E3E-CE91-9E66-6283D44671D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9404263" y="3227201"/>
            <a:ext cx="150866" cy="256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DE05E0-BB25-F14A-335A-49BE40ACF309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10012844" y="3227201"/>
            <a:ext cx="189592" cy="256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AC7691E1-D3FC-8CFD-1518-9DC7AABECE0A}"/>
              </a:ext>
            </a:extLst>
          </p:cNvPr>
          <p:cNvSpPr/>
          <p:nvPr/>
        </p:nvSpPr>
        <p:spPr>
          <a:xfrm>
            <a:off x="3594088" y="4016828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EDDDFBF-52AF-90C9-67A7-82BD39A109E3}"/>
              </a:ext>
            </a:extLst>
          </p:cNvPr>
          <p:cNvSpPr/>
          <p:nvPr/>
        </p:nvSpPr>
        <p:spPr>
          <a:xfrm>
            <a:off x="6591595" y="406338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14444B2-45B8-7185-EA6C-D0F367C5E262}"/>
              </a:ext>
            </a:extLst>
          </p:cNvPr>
          <p:cNvSpPr/>
          <p:nvPr/>
        </p:nvSpPr>
        <p:spPr>
          <a:xfrm>
            <a:off x="7426035" y="4767834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F1D7BE5-7F35-1776-D927-FCE2B27C692A}"/>
              </a:ext>
            </a:extLst>
          </p:cNvPr>
          <p:cNvSpPr/>
          <p:nvPr/>
        </p:nvSpPr>
        <p:spPr>
          <a:xfrm>
            <a:off x="5708135" y="328202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22F807-A543-A73E-777B-802C6DD3483F}"/>
              </a:ext>
            </a:extLst>
          </p:cNvPr>
          <p:cNvSpPr/>
          <p:nvPr/>
        </p:nvSpPr>
        <p:spPr>
          <a:xfrm>
            <a:off x="4868302" y="406338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1A97BE9-B490-C753-536E-9583385AAC84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6031789" y="3077465"/>
            <a:ext cx="0" cy="204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2CCCB7A-3751-2637-EB47-3362E56269EA}"/>
              </a:ext>
            </a:extLst>
          </p:cNvPr>
          <p:cNvCxnSpPr>
            <a:cxnSpLocks/>
            <a:stCxn id="88" idx="7"/>
            <a:endCxn id="87" idx="3"/>
          </p:cNvCxnSpPr>
          <p:nvPr/>
        </p:nvCxnSpPr>
        <p:spPr>
          <a:xfrm flipV="1">
            <a:off x="5420813" y="3834533"/>
            <a:ext cx="382118" cy="323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744981-9552-3DCF-1752-1440988A9473}"/>
              </a:ext>
            </a:extLst>
          </p:cNvPr>
          <p:cNvCxnSpPr>
            <a:cxnSpLocks/>
            <a:stCxn id="85" idx="5"/>
            <a:endCxn id="86" idx="1"/>
          </p:cNvCxnSpPr>
          <p:nvPr/>
        </p:nvCxnSpPr>
        <p:spPr>
          <a:xfrm>
            <a:off x="7144106" y="4615900"/>
            <a:ext cx="376725" cy="246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32ADFBF-618B-CA18-56D3-0956A000B4EF}"/>
              </a:ext>
            </a:extLst>
          </p:cNvPr>
          <p:cNvCxnSpPr>
            <a:cxnSpLocks/>
            <a:stCxn id="87" idx="5"/>
            <a:endCxn id="85" idx="1"/>
          </p:cNvCxnSpPr>
          <p:nvPr/>
        </p:nvCxnSpPr>
        <p:spPr>
          <a:xfrm>
            <a:off x="6260646" y="3834533"/>
            <a:ext cx="425745" cy="323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3865D40-709E-4FF6-870A-0D343FC25908}"/>
              </a:ext>
            </a:extLst>
          </p:cNvPr>
          <p:cNvCxnSpPr>
            <a:cxnSpLocks/>
            <a:endCxn id="88" idx="3"/>
          </p:cNvCxnSpPr>
          <p:nvPr/>
        </p:nvCxnSpPr>
        <p:spPr>
          <a:xfrm flipV="1">
            <a:off x="4773506" y="4615900"/>
            <a:ext cx="189592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350A2F-5A54-96A6-1DEA-EA9947CBA393}"/>
              </a:ext>
            </a:extLst>
          </p:cNvPr>
          <p:cNvCxnSpPr>
            <a:cxnSpLocks/>
            <a:endCxn id="88" idx="5"/>
          </p:cNvCxnSpPr>
          <p:nvPr/>
        </p:nvCxnSpPr>
        <p:spPr>
          <a:xfrm flipH="1" flipV="1">
            <a:off x="5420813" y="4615900"/>
            <a:ext cx="189592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B3560E5-73AA-9EE7-B7D1-39553BA1F96F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6534712" y="4615900"/>
            <a:ext cx="151679" cy="322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64D91F2-0FC9-BE67-05D7-0ED06D0E1E84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7369965" y="5320345"/>
            <a:ext cx="150866" cy="256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0658F3-4007-1493-319A-38D48F3D2417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7978546" y="5320345"/>
            <a:ext cx="189592" cy="256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5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F0CEF4-E642-9A60-C7AB-15B72FD0A361}"/>
              </a:ext>
            </a:extLst>
          </p:cNvPr>
          <p:cNvSpPr/>
          <p:nvPr/>
        </p:nvSpPr>
        <p:spPr>
          <a:xfrm>
            <a:off x="3122831" y="1613084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32FDFA-34FD-02E4-E351-AD6585454D12}"/>
              </a:ext>
            </a:extLst>
          </p:cNvPr>
          <p:cNvSpPr/>
          <p:nvPr/>
        </p:nvSpPr>
        <p:spPr>
          <a:xfrm>
            <a:off x="3962664" y="239445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97D05A-7019-1A1A-287B-56B7056BFCD3}"/>
              </a:ext>
            </a:extLst>
          </p:cNvPr>
          <p:cNvSpPr/>
          <p:nvPr/>
        </p:nvSpPr>
        <p:spPr>
          <a:xfrm>
            <a:off x="2289807" y="239445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3DB301-5DBF-99BC-EF8A-B1ED8E7C0746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842318" y="2165595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4CB60E-E3A0-3B79-1894-7471718D37C0}"/>
              </a:ext>
            </a:extLst>
          </p:cNvPr>
          <p:cNvCxnSpPr>
            <a:cxnSpLocks/>
            <a:stCxn id="33" idx="7"/>
            <a:endCxn id="6" idx="3"/>
          </p:cNvCxnSpPr>
          <p:nvPr/>
        </p:nvCxnSpPr>
        <p:spPr>
          <a:xfrm flipV="1">
            <a:off x="1998172" y="2946963"/>
            <a:ext cx="386431" cy="411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5066BA-50A0-6805-9794-5AF58A40F4BA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675342" y="2165595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7D572-5E8A-1AE2-CC06-E1528C8864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446484" y="1338606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C6EAE-439D-030A-A3B6-E3D266AF23E5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2842318" y="2946963"/>
            <a:ext cx="188791" cy="411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0F804A-2CB7-349F-DD6D-008BFABBE88C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866401" y="2946963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E209-5859-0FD5-DB5B-5FACDB2C5D3E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515175" y="2946963"/>
            <a:ext cx="126757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3A650A-11AA-175E-33B5-487E0DB15FE2}"/>
              </a:ext>
            </a:extLst>
          </p:cNvPr>
          <p:cNvSpPr/>
          <p:nvPr/>
        </p:nvSpPr>
        <p:spPr>
          <a:xfrm>
            <a:off x="7752963" y="1613084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641D52-C536-CB07-DA98-A0BC655321CD}"/>
              </a:ext>
            </a:extLst>
          </p:cNvPr>
          <p:cNvSpPr/>
          <p:nvPr/>
        </p:nvSpPr>
        <p:spPr>
          <a:xfrm>
            <a:off x="8592796" y="239445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13B02F-CC4E-6563-217F-AB7E9210B538}"/>
              </a:ext>
            </a:extLst>
          </p:cNvPr>
          <p:cNvSpPr/>
          <p:nvPr/>
        </p:nvSpPr>
        <p:spPr>
          <a:xfrm>
            <a:off x="6919939" y="2394452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6A06E-0E38-AA1B-1D6F-5E82BE0C0E6A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>
          <a:xfrm flipV="1">
            <a:off x="7472450" y="2165595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D2BEC8-F45C-7FC3-413F-9D1A7470DEBC}"/>
              </a:ext>
            </a:extLst>
          </p:cNvPr>
          <p:cNvCxnSpPr>
            <a:cxnSpLocks/>
            <a:stCxn id="37" idx="7"/>
            <a:endCxn id="21" idx="3"/>
          </p:cNvCxnSpPr>
          <p:nvPr/>
        </p:nvCxnSpPr>
        <p:spPr>
          <a:xfrm flipV="1">
            <a:off x="6734222" y="2946963"/>
            <a:ext cx="280513" cy="411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8149F2-69AB-6299-C4AE-9B81EBDF5C60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8305474" y="2165595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EC1401-66F3-DAB7-EB07-FC356B99FDF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76616" y="1338606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D816D-1A8D-9644-91C7-FAFAF0CDBEFB}"/>
              </a:ext>
            </a:extLst>
          </p:cNvPr>
          <p:cNvCxnSpPr>
            <a:cxnSpLocks/>
            <a:stCxn id="40" idx="1"/>
            <a:endCxn id="21" idx="5"/>
          </p:cNvCxnSpPr>
          <p:nvPr/>
        </p:nvCxnSpPr>
        <p:spPr>
          <a:xfrm flipH="1" flipV="1">
            <a:off x="7472450" y="2946963"/>
            <a:ext cx="189592" cy="411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3820D2-B547-76E7-E93E-11D6FB5C6405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8496533" y="2946963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2D371-0714-36F2-2F3E-8C5F9CFD1A58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9145307" y="2946963"/>
            <a:ext cx="24254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1BE12BD-CD36-5771-0150-E1AEE98177E4}"/>
              </a:ext>
            </a:extLst>
          </p:cNvPr>
          <p:cNvSpPr/>
          <p:nvPr/>
        </p:nvSpPr>
        <p:spPr>
          <a:xfrm>
            <a:off x="5430972" y="2165595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348577-ABFB-DBAB-FD31-67E309D23322}"/>
              </a:ext>
            </a:extLst>
          </p:cNvPr>
          <p:cNvSpPr txBox="1"/>
          <p:nvPr/>
        </p:nvSpPr>
        <p:spPr>
          <a:xfrm>
            <a:off x="2721235" y="4630014"/>
            <a:ext cx="7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835011-8D4E-C9BC-BECA-AE7E7F48EF5D}"/>
              </a:ext>
            </a:extLst>
          </p:cNvPr>
          <p:cNvSpPr/>
          <p:nvPr/>
        </p:nvSpPr>
        <p:spPr>
          <a:xfrm>
            <a:off x="1445661" y="326328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181F1C-BE0E-F31E-54D8-76ED8A57C844}"/>
              </a:ext>
            </a:extLst>
          </p:cNvPr>
          <p:cNvSpPr/>
          <p:nvPr/>
        </p:nvSpPr>
        <p:spPr>
          <a:xfrm>
            <a:off x="2936313" y="326328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8ABDDF-D83C-8C11-5120-17713723485C}"/>
              </a:ext>
            </a:extLst>
          </p:cNvPr>
          <p:cNvSpPr/>
          <p:nvPr/>
        </p:nvSpPr>
        <p:spPr>
          <a:xfrm>
            <a:off x="6181711" y="326328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739C77-A19A-AFB6-1CC0-7069169F2859}"/>
              </a:ext>
            </a:extLst>
          </p:cNvPr>
          <p:cNvSpPr/>
          <p:nvPr/>
        </p:nvSpPr>
        <p:spPr>
          <a:xfrm>
            <a:off x="7567246" y="326328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0437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B69D729-B13A-27EC-9CC3-BCEFB636AD81}"/>
              </a:ext>
            </a:extLst>
          </p:cNvPr>
          <p:cNvSpPr/>
          <p:nvPr/>
        </p:nvSpPr>
        <p:spPr>
          <a:xfrm>
            <a:off x="2974729" y="88393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C50A23-F443-9B76-5155-264C044F11DE}"/>
              </a:ext>
            </a:extLst>
          </p:cNvPr>
          <p:cNvSpPr/>
          <p:nvPr/>
        </p:nvSpPr>
        <p:spPr>
          <a:xfrm>
            <a:off x="3814562" y="166530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6BA9F9-B4BB-8DEB-7A2E-8E5215C98E54}"/>
              </a:ext>
            </a:extLst>
          </p:cNvPr>
          <p:cNvSpPr/>
          <p:nvPr/>
        </p:nvSpPr>
        <p:spPr>
          <a:xfrm>
            <a:off x="2141705" y="1665307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77624-D0F6-CD02-3E26-89793869BA18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694216" y="1436450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502382-BB7B-6CDD-9E92-ABF98CEC364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934768" y="2217818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83D02-2032-65A3-A585-7F82082C9CC3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527240" y="1436450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FE060B-B298-6147-1708-1CCF40E998E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298382" y="609461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B8E783-4D5D-4B59-C4EC-493642CA4DC5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2694216" y="2217818"/>
            <a:ext cx="32381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C98DCA-91F2-2C8E-8CD5-A24EE5EFC61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718299" y="2217818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52C657-41D2-520A-ADB6-A2D352155720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367073" y="2217818"/>
            <a:ext cx="126757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B14B98A-C3A8-B833-EEBD-EBA8921FC3C8}"/>
              </a:ext>
            </a:extLst>
          </p:cNvPr>
          <p:cNvSpPr/>
          <p:nvPr/>
        </p:nvSpPr>
        <p:spPr>
          <a:xfrm>
            <a:off x="7817151" y="147829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E01E22-29E7-76D2-B28C-ED94436338A5}"/>
              </a:ext>
            </a:extLst>
          </p:cNvPr>
          <p:cNvSpPr/>
          <p:nvPr/>
        </p:nvSpPr>
        <p:spPr>
          <a:xfrm>
            <a:off x="8655584" y="217676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E6A318-03C4-C8A2-60EA-F265E1A86CA1}"/>
              </a:ext>
            </a:extLst>
          </p:cNvPr>
          <p:cNvSpPr/>
          <p:nvPr/>
        </p:nvSpPr>
        <p:spPr>
          <a:xfrm>
            <a:off x="7083467" y="77700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286456-462E-AF46-8E34-7D48A123A4CD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6876530" y="1329511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05B222-DB47-E301-B9ED-DCABAC4E3BAC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8369662" y="2030809"/>
            <a:ext cx="380718" cy="240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A6277B-B28B-A8D1-8943-C5383C7B819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407121" y="531903"/>
            <a:ext cx="0" cy="245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27F0B8-6633-0C30-6A5F-50B088851DAD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 flipH="1" flipV="1">
            <a:off x="7635978" y="1329511"/>
            <a:ext cx="275969" cy="24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366631-ACB6-7DD3-0BCF-005496BC202C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8559321" y="2729277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0DE4EF-D7BF-EEB9-476E-701A7B812B04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9208095" y="2729277"/>
            <a:ext cx="24254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BC1A63-E5BD-593F-54F7-C4D9EF2EF37B}"/>
              </a:ext>
            </a:extLst>
          </p:cNvPr>
          <p:cNvSpPr/>
          <p:nvPr/>
        </p:nvSpPr>
        <p:spPr>
          <a:xfrm>
            <a:off x="5282870" y="1436450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20F3B0-5CAD-8441-25C9-A5DEA84F8007}"/>
              </a:ext>
            </a:extLst>
          </p:cNvPr>
          <p:cNvSpPr txBox="1"/>
          <p:nvPr/>
        </p:nvSpPr>
        <p:spPr>
          <a:xfrm>
            <a:off x="2996168" y="5778817"/>
            <a:ext cx="7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9AF1EF-06BD-44D4-CCB1-5D122D4023B6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7669398" y="2030809"/>
            <a:ext cx="242549" cy="26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EC04123-60EC-DA84-59D0-0831CC96A250}"/>
              </a:ext>
            </a:extLst>
          </p:cNvPr>
          <p:cNvSpPr/>
          <p:nvPr/>
        </p:nvSpPr>
        <p:spPr>
          <a:xfrm>
            <a:off x="3846684" y="3916710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B21D35-A04C-0166-2FB8-258927A9B739}"/>
              </a:ext>
            </a:extLst>
          </p:cNvPr>
          <p:cNvSpPr/>
          <p:nvPr/>
        </p:nvSpPr>
        <p:spPr>
          <a:xfrm>
            <a:off x="6016177" y="362321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1CC5-49E1-C7F3-04C4-77D912A07E0E}"/>
              </a:ext>
            </a:extLst>
          </p:cNvPr>
          <p:cNvSpPr/>
          <p:nvPr/>
        </p:nvSpPr>
        <p:spPr>
          <a:xfrm>
            <a:off x="6854610" y="432167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5C22BF-F9BF-F9AE-5AF1-807133487125}"/>
              </a:ext>
            </a:extLst>
          </p:cNvPr>
          <p:cNvSpPr/>
          <p:nvPr/>
        </p:nvSpPr>
        <p:spPr>
          <a:xfrm>
            <a:off x="5282493" y="292191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4CB577-FB58-A421-AD27-B4E5149963EF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5075556" y="3474423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DDEEE4-1379-267C-8906-1C4D3B757A62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6568688" y="4175721"/>
            <a:ext cx="380718" cy="240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69E472-AA11-9D6F-3A75-0E691F81552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06147" y="2676815"/>
            <a:ext cx="0" cy="245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E7D6D3-F636-7D13-86AE-B714F33B7BE5}"/>
              </a:ext>
            </a:extLst>
          </p:cNvPr>
          <p:cNvCxnSpPr>
            <a:cxnSpLocks/>
            <a:stCxn id="38" idx="1"/>
            <a:endCxn id="40" idx="5"/>
          </p:cNvCxnSpPr>
          <p:nvPr/>
        </p:nvCxnSpPr>
        <p:spPr>
          <a:xfrm flipH="1" flipV="1">
            <a:off x="5835004" y="3474423"/>
            <a:ext cx="275969" cy="24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E55196-7AF3-53B2-FB5D-C89B77CB6D05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6758347" y="4874189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3777A5-1F48-2E67-B15E-80E685C97E44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7407121" y="4874189"/>
            <a:ext cx="24254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B1DBB0-A352-8D45-CE23-D2E8D12F9BA7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5868424" y="4175721"/>
            <a:ext cx="242549" cy="26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4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B21D4-18F8-FBFE-00C1-521BDA70E338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năng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đề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tài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1A69C-AB54-346F-9B8F-5F1F4DF9AEF0}"/>
              </a:ext>
            </a:extLst>
          </p:cNvPr>
          <p:cNvSpPr txBox="1"/>
          <p:nvPr/>
        </p:nvSpPr>
        <p:spPr>
          <a:xfrm>
            <a:off x="1448792" y="1519606"/>
            <a:ext cx="9294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tài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bổ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sung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đầy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đủ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gắng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bổ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sung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đủ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set/map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c++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những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tiếp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duyệt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(NLR).</a:t>
            </a:r>
          </a:p>
        </p:txBody>
      </p:sp>
    </p:spTree>
    <p:extLst>
      <p:ext uri="{BB962C8B-B14F-4D97-AF65-F5344CB8AC3E}">
        <p14:creationId xmlns:p14="http://schemas.microsoft.com/office/powerpoint/2010/main" val="135628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C6A150-0BB8-B63B-8F7B-2F2AC91C0BBA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Tổng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phân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E23B5-C949-8F06-7358-340A3B088CD1}"/>
              </a:ext>
            </a:extLst>
          </p:cNvPr>
          <p:cNvSpPr txBox="1"/>
          <p:nvPr/>
        </p:nvSpPr>
        <p:spPr>
          <a:xfrm>
            <a:off x="656981" y="1654985"/>
            <a:ext cx="6823590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dữ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liệu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phép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thời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gian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đủ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tốt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Mỗi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mỗi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hơn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đang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xét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lớn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hơn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đang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xét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8F35F4-08F4-C22E-7401-BC7B8BEC131F}"/>
              </a:ext>
            </a:extLst>
          </p:cNvPr>
          <p:cNvSpPr/>
          <p:nvPr/>
        </p:nvSpPr>
        <p:spPr>
          <a:xfrm>
            <a:off x="9041876" y="168918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40EBC8-602C-8C10-5689-BD7C10C578AE}"/>
              </a:ext>
            </a:extLst>
          </p:cNvPr>
          <p:cNvSpPr/>
          <p:nvPr/>
        </p:nvSpPr>
        <p:spPr>
          <a:xfrm>
            <a:off x="10042954" y="253324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DC7B51-8ECB-B438-8525-B83224AA141B}"/>
              </a:ext>
            </a:extLst>
          </p:cNvPr>
          <p:cNvSpPr/>
          <p:nvPr/>
        </p:nvSpPr>
        <p:spPr>
          <a:xfrm>
            <a:off x="7995499" y="253324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0924A-B527-E659-AC1A-A8A568B6F6EE}"/>
              </a:ext>
            </a:extLst>
          </p:cNvPr>
          <p:cNvSpPr/>
          <p:nvPr/>
        </p:nvSpPr>
        <p:spPr>
          <a:xfrm>
            <a:off x="7270414" y="357077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1B9627-998F-2774-C8C2-007AD4F7F113}"/>
              </a:ext>
            </a:extLst>
          </p:cNvPr>
          <p:cNvSpPr/>
          <p:nvPr/>
        </p:nvSpPr>
        <p:spPr>
          <a:xfrm>
            <a:off x="8947080" y="357019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6B126E-B2A3-5C35-CE1A-2E21C8B9A833}"/>
              </a:ext>
            </a:extLst>
          </p:cNvPr>
          <p:cNvSpPr/>
          <p:nvPr/>
        </p:nvSpPr>
        <p:spPr>
          <a:xfrm>
            <a:off x="10854965" y="357019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B54F28-4602-82F7-B4AC-A70CCE0F151F}"/>
              </a:ext>
            </a:extLst>
          </p:cNvPr>
          <p:cNvSpPr/>
          <p:nvPr/>
        </p:nvSpPr>
        <p:spPr>
          <a:xfrm>
            <a:off x="10341208" y="463542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EBC1F8-AFCE-33BD-11B7-2FDAED456CB0}"/>
              </a:ext>
            </a:extLst>
          </p:cNvPr>
          <p:cNvSpPr/>
          <p:nvPr/>
        </p:nvSpPr>
        <p:spPr>
          <a:xfrm>
            <a:off x="9294832" y="463542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8C3EB9-08C3-229E-EB89-893BEC68D4BD}"/>
              </a:ext>
            </a:extLst>
          </p:cNvPr>
          <p:cNvSpPr/>
          <p:nvPr/>
        </p:nvSpPr>
        <p:spPr>
          <a:xfrm>
            <a:off x="8224356" y="463542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85CE7-953E-CA2A-37AD-F29F5266532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>
          <a:xfrm flipV="1">
            <a:off x="8548010" y="2241699"/>
            <a:ext cx="588662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1C1A9-D030-F48C-9F33-EF65C5EF5F64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822925" y="3085751"/>
            <a:ext cx="267370" cy="579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E31EFC-669E-28A0-1101-E0F3ABB2D60C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8548010" y="3085751"/>
            <a:ext cx="493866" cy="57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0A527D-91D2-2FE4-713D-C6510676BA4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594387" y="2241699"/>
            <a:ext cx="543363" cy="38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88069A-2231-C9AB-37A1-9841814D3B02}"/>
              </a:ext>
            </a:extLst>
          </p:cNvPr>
          <p:cNvCxnSpPr>
            <a:cxnSpLocks/>
            <a:stCxn id="16" idx="0"/>
            <a:endCxn id="12" idx="3"/>
          </p:cNvCxnSpPr>
          <p:nvPr/>
        </p:nvCxnSpPr>
        <p:spPr>
          <a:xfrm flipV="1">
            <a:off x="8548010" y="4122705"/>
            <a:ext cx="493866" cy="51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69D8C6-17CC-8D75-6F20-808185BD3BA2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>
          <a:xfrm flipH="1" flipV="1">
            <a:off x="9499591" y="4122705"/>
            <a:ext cx="118895" cy="51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3F24CE-697C-7D60-F90F-4E3F4BDB16B7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10595465" y="3085752"/>
            <a:ext cx="354296" cy="57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34CAA8-93BC-0206-2CDB-C9F103349A93}"/>
              </a:ext>
            </a:extLst>
          </p:cNvPr>
          <p:cNvCxnSpPr>
            <a:cxnSpLocks/>
            <a:stCxn id="14" idx="0"/>
            <a:endCxn id="13" idx="3"/>
          </p:cNvCxnSpPr>
          <p:nvPr/>
        </p:nvCxnSpPr>
        <p:spPr>
          <a:xfrm flipV="1">
            <a:off x="10664862" y="4122706"/>
            <a:ext cx="284899" cy="51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0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64BE1-9FB5-86DA-8576-386606D3C4BB}"/>
              </a:ext>
            </a:extLst>
          </p:cNvPr>
          <p:cNvSpPr txBox="1"/>
          <p:nvPr/>
        </p:nvSpPr>
        <p:spPr>
          <a:xfrm>
            <a:off x="0" y="65710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Demo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kết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luận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142E5-01B9-6A1E-5B19-C49CE7FECC2B}"/>
              </a:ext>
            </a:extLst>
          </p:cNvPr>
          <p:cNvSpPr txBox="1"/>
          <p:nvPr/>
        </p:nvSpPr>
        <p:spPr>
          <a:xfrm>
            <a:off x="1448792" y="1877824"/>
            <a:ext cx="9294415" cy="236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Đã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hoàn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thành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mục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tiêu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tạo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thư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phân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năng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trọng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/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c++.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Chuyển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thành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file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header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(.h)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lập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trình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sử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dụng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như thư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Đã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cải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tiến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lên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đen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giải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trên CSES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ACCEPTED.</a:t>
            </a:r>
          </a:p>
          <a:p>
            <a:pPr>
              <a:lnSpc>
                <a:spcPct val="200000"/>
              </a:lnSpc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Mô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phỏng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phân chưa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trực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quan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lắm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nhưng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vẫn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nhận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4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E27E5-DC0B-01F4-4F08-8DBAD98805A4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Hướng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phát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triển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AEF13-C709-9FF5-C508-7FA7C86EC8C5}"/>
              </a:ext>
            </a:extLst>
          </p:cNvPr>
          <p:cNvSpPr txBox="1"/>
          <p:nvPr/>
        </p:nvSpPr>
        <p:spPr>
          <a:xfrm>
            <a:off x="1448792" y="1877824"/>
            <a:ext cx="92944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đầy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đủ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năng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/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năng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Ordered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đen(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Ordered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c++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hiện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nay không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đen nên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chạy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khá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chậm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c++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đen nhưng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thiếu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năng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Ordered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1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80B18A-C9AE-AE70-6568-3067719EA593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Ứng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dụng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đặt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ra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6A17E-DA78-FA5F-4BE1-C502522267A1}"/>
              </a:ext>
            </a:extLst>
          </p:cNvPr>
          <p:cNvSpPr txBox="1"/>
          <p:nvPr/>
        </p:nvSpPr>
        <p:spPr>
          <a:xfrm>
            <a:off x="1448792" y="1425888"/>
            <a:ext cx="92944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Facebook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muốn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online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châu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Á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gian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nghiên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cứu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huấn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luyện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tuệ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..).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phát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biểu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chương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thao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tồn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khỏi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online).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3294960-26FD-E7C3-6DF2-455057B3D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44" y="5186305"/>
            <a:ext cx="3352972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4AE61-D9F8-0746-25C4-A1B4BD4C1921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Thao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thêm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BEF03-0AB4-898F-6FBB-84F0DC3D64AC}"/>
              </a:ext>
            </a:extLst>
          </p:cNvPr>
          <p:cNvSpPr txBox="1"/>
          <p:nvPr/>
        </p:nvSpPr>
        <p:spPr>
          <a:xfrm>
            <a:off x="1448792" y="1322145"/>
            <a:ext cx="92944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NULL,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vẫn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bảo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toàn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dễ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dàng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định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những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gặp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O(h)~O(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logn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F1AB9B-11A0-EE64-75B1-C19325CE9D25}"/>
              </a:ext>
            </a:extLst>
          </p:cNvPr>
          <p:cNvSpPr/>
          <p:nvPr/>
        </p:nvSpPr>
        <p:spPr>
          <a:xfrm>
            <a:off x="2704916" y="317997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79DA2F-DAF8-62EC-567F-9DD0ABBFFF66}"/>
              </a:ext>
            </a:extLst>
          </p:cNvPr>
          <p:cNvSpPr/>
          <p:nvPr/>
        </p:nvSpPr>
        <p:spPr>
          <a:xfrm>
            <a:off x="4008166" y="383859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2CBCD3-4373-4665-11F3-3C7B022DA823}"/>
              </a:ext>
            </a:extLst>
          </p:cNvPr>
          <p:cNvSpPr/>
          <p:nvPr/>
        </p:nvSpPr>
        <p:spPr>
          <a:xfrm>
            <a:off x="1597004" y="383859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23C82-DAB8-6E66-4960-305C15A29905}"/>
              </a:ext>
            </a:extLst>
          </p:cNvPr>
          <p:cNvSpPr/>
          <p:nvPr/>
        </p:nvSpPr>
        <p:spPr>
          <a:xfrm>
            <a:off x="639142" y="463538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50F311-EFAC-05D4-FC06-90DB11C6C845}"/>
              </a:ext>
            </a:extLst>
          </p:cNvPr>
          <p:cNvSpPr/>
          <p:nvPr/>
        </p:nvSpPr>
        <p:spPr>
          <a:xfrm>
            <a:off x="2624006" y="462044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718E9A-39F6-5DB6-9432-55773BDCB448}"/>
              </a:ext>
            </a:extLst>
          </p:cNvPr>
          <p:cNvSpPr/>
          <p:nvPr/>
        </p:nvSpPr>
        <p:spPr>
          <a:xfrm>
            <a:off x="4979127" y="452565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85D62C-4896-C879-7A4C-F6672E8E18A8}"/>
              </a:ext>
            </a:extLst>
          </p:cNvPr>
          <p:cNvSpPr/>
          <p:nvPr/>
        </p:nvSpPr>
        <p:spPr>
          <a:xfrm>
            <a:off x="4331819" y="530347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6CBF3C-2F37-FA28-7062-29723FA12091}"/>
              </a:ext>
            </a:extLst>
          </p:cNvPr>
          <p:cNvSpPr/>
          <p:nvPr/>
        </p:nvSpPr>
        <p:spPr>
          <a:xfrm>
            <a:off x="1786851" y="530798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E44C71-C021-6B20-9A0B-F26778AE2B03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2149515" y="3732483"/>
            <a:ext cx="650197" cy="200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2E6F79-C0B1-0683-98F1-B570DEE7E4E7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1191653" y="4391104"/>
            <a:ext cx="500147" cy="339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885212-1EE7-B3E8-2C99-940C261A51F7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2149515" y="4391104"/>
            <a:ext cx="569287" cy="324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A07D1A-11F7-AD25-8CD4-C3313EA742A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257427" y="3732483"/>
            <a:ext cx="845535" cy="200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08567D-99F7-B901-3315-5109BAE04451}"/>
              </a:ext>
            </a:extLst>
          </p:cNvPr>
          <p:cNvCxnSpPr>
            <a:cxnSpLocks/>
            <a:stCxn id="14" idx="0"/>
            <a:endCxn id="10" idx="3"/>
          </p:cNvCxnSpPr>
          <p:nvPr/>
        </p:nvCxnSpPr>
        <p:spPr>
          <a:xfrm flipV="1">
            <a:off x="2110505" y="5172957"/>
            <a:ext cx="608297" cy="1350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7EF0A3-6D73-6778-04E3-752637E64E67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4560677" y="4391104"/>
            <a:ext cx="513246" cy="22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784A86-F4FF-0086-E16A-99B4F1B9F31A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4655473" y="5078161"/>
            <a:ext cx="418450" cy="22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94B0819-C7A0-3DCE-CC2B-987CB95F5EFD}"/>
              </a:ext>
            </a:extLst>
          </p:cNvPr>
          <p:cNvSpPr txBox="1"/>
          <p:nvPr/>
        </p:nvSpPr>
        <p:spPr>
          <a:xfrm>
            <a:off x="608596" y="6075768"/>
            <a:ext cx="12275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muốn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7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dễ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dàng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định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6,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9DF97C4-280D-50C2-88AF-25DF56F8AEB7}"/>
              </a:ext>
            </a:extLst>
          </p:cNvPr>
          <p:cNvSpPr/>
          <p:nvPr/>
        </p:nvSpPr>
        <p:spPr>
          <a:xfrm>
            <a:off x="8812160" y="3180389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A0BE02-3456-FD23-94E8-271AD8943E21}"/>
              </a:ext>
            </a:extLst>
          </p:cNvPr>
          <p:cNvSpPr/>
          <p:nvPr/>
        </p:nvSpPr>
        <p:spPr>
          <a:xfrm>
            <a:off x="10115410" y="383901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463AFA7-1F6B-5483-0A3A-B3DF6BB0314A}"/>
              </a:ext>
            </a:extLst>
          </p:cNvPr>
          <p:cNvSpPr/>
          <p:nvPr/>
        </p:nvSpPr>
        <p:spPr>
          <a:xfrm>
            <a:off x="7704248" y="383901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E36FAFA-BAE7-B0B4-BF28-FB57364F9E03}"/>
              </a:ext>
            </a:extLst>
          </p:cNvPr>
          <p:cNvSpPr/>
          <p:nvPr/>
        </p:nvSpPr>
        <p:spPr>
          <a:xfrm>
            <a:off x="6746386" y="463580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A6B904-24E3-5E30-9AF2-64F9959BC18D}"/>
              </a:ext>
            </a:extLst>
          </p:cNvPr>
          <p:cNvSpPr/>
          <p:nvPr/>
        </p:nvSpPr>
        <p:spPr>
          <a:xfrm>
            <a:off x="8731250" y="462086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82F0D2F-FA8D-24F3-3AE6-1C50F790DC4D}"/>
              </a:ext>
            </a:extLst>
          </p:cNvPr>
          <p:cNvSpPr/>
          <p:nvPr/>
        </p:nvSpPr>
        <p:spPr>
          <a:xfrm>
            <a:off x="11086371" y="452606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52CB797-AF24-DF83-02B8-C0C771C57751}"/>
              </a:ext>
            </a:extLst>
          </p:cNvPr>
          <p:cNvSpPr/>
          <p:nvPr/>
        </p:nvSpPr>
        <p:spPr>
          <a:xfrm>
            <a:off x="10439063" y="530388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774B2E0-CE3A-3B42-FA20-24079ABCCB9E}"/>
              </a:ext>
            </a:extLst>
          </p:cNvPr>
          <p:cNvSpPr/>
          <p:nvPr/>
        </p:nvSpPr>
        <p:spPr>
          <a:xfrm>
            <a:off x="7894095" y="530840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4EBC7D-395A-D759-1C6E-6A252AC26F24}"/>
              </a:ext>
            </a:extLst>
          </p:cNvPr>
          <p:cNvCxnSpPr>
            <a:cxnSpLocks/>
            <a:stCxn id="76" idx="7"/>
            <a:endCxn id="74" idx="3"/>
          </p:cNvCxnSpPr>
          <p:nvPr/>
        </p:nvCxnSpPr>
        <p:spPr>
          <a:xfrm flipV="1">
            <a:off x="8256759" y="3732900"/>
            <a:ext cx="650197" cy="2009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005F9BB-112A-A729-7D6F-D530BBAEBFC7}"/>
              </a:ext>
            </a:extLst>
          </p:cNvPr>
          <p:cNvCxnSpPr>
            <a:cxnSpLocks/>
            <a:stCxn id="77" idx="7"/>
            <a:endCxn id="76" idx="3"/>
          </p:cNvCxnSpPr>
          <p:nvPr/>
        </p:nvCxnSpPr>
        <p:spPr>
          <a:xfrm flipV="1">
            <a:off x="7298897" y="4391521"/>
            <a:ext cx="500147" cy="339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29E23D6-7928-53C1-B98F-E706EAE28B61}"/>
              </a:ext>
            </a:extLst>
          </p:cNvPr>
          <p:cNvCxnSpPr>
            <a:cxnSpLocks/>
            <a:stCxn id="78" idx="1"/>
            <a:endCxn id="76" idx="5"/>
          </p:cNvCxnSpPr>
          <p:nvPr/>
        </p:nvCxnSpPr>
        <p:spPr>
          <a:xfrm flipH="1" flipV="1">
            <a:off x="8256759" y="4391521"/>
            <a:ext cx="569287" cy="3241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2D57D6-D453-C5A0-4598-4E8FF5D246CD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9364671" y="3732900"/>
            <a:ext cx="845535" cy="200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B190F7-6067-0A46-18EB-4A94DDAFE997}"/>
              </a:ext>
            </a:extLst>
          </p:cNvPr>
          <p:cNvCxnSpPr>
            <a:cxnSpLocks/>
            <a:stCxn id="81" idx="0"/>
            <a:endCxn id="78" idx="3"/>
          </p:cNvCxnSpPr>
          <p:nvPr/>
        </p:nvCxnSpPr>
        <p:spPr>
          <a:xfrm flipV="1">
            <a:off x="8217749" y="5173374"/>
            <a:ext cx="608297" cy="1350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9BE2398-89F2-F024-FF7D-1973A9731914}"/>
              </a:ext>
            </a:extLst>
          </p:cNvPr>
          <p:cNvCxnSpPr>
            <a:cxnSpLocks/>
            <a:stCxn id="79" idx="1"/>
            <a:endCxn id="75" idx="5"/>
          </p:cNvCxnSpPr>
          <p:nvPr/>
        </p:nvCxnSpPr>
        <p:spPr>
          <a:xfrm flipH="1" flipV="1">
            <a:off x="10667921" y="4391521"/>
            <a:ext cx="513246" cy="22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FC8E4BB-BE27-D463-D276-D61205B9D361}"/>
              </a:ext>
            </a:extLst>
          </p:cNvPr>
          <p:cNvCxnSpPr>
            <a:cxnSpLocks/>
            <a:stCxn id="80" idx="0"/>
            <a:endCxn id="79" idx="3"/>
          </p:cNvCxnSpPr>
          <p:nvPr/>
        </p:nvCxnSpPr>
        <p:spPr>
          <a:xfrm flipV="1">
            <a:off x="10762717" y="5078578"/>
            <a:ext cx="418450" cy="22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E2F1994F-A83F-7260-2A2B-D72454F84BF7}"/>
              </a:ext>
            </a:extLst>
          </p:cNvPr>
          <p:cNvSpPr/>
          <p:nvPr/>
        </p:nvSpPr>
        <p:spPr>
          <a:xfrm>
            <a:off x="5696212" y="3935457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6A42018-FFA7-247E-C946-4EF3F6D7FF3B}"/>
              </a:ext>
            </a:extLst>
          </p:cNvPr>
          <p:cNvSpPr/>
          <p:nvPr/>
        </p:nvSpPr>
        <p:spPr>
          <a:xfrm>
            <a:off x="9186084" y="530328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7B9B2C8-2927-D716-28B5-BE6191CFA617}"/>
              </a:ext>
            </a:extLst>
          </p:cNvPr>
          <p:cNvCxnSpPr>
            <a:cxnSpLocks/>
            <a:stCxn id="90" idx="0"/>
            <a:endCxn id="78" idx="5"/>
          </p:cNvCxnSpPr>
          <p:nvPr/>
        </p:nvCxnSpPr>
        <p:spPr>
          <a:xfrm flipH="1" flipV="1">
            <a:off x="9283761" y="5173374"/>
            <a:ext cx="225977" cy="129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EEA13-F664-FC0A-A9C4-E53F70F59D1C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Thao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xóa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4BC25-17DB-76BF-D39D-9D14EC464ED5}"/>
              </a:ext>
            </a:extLst>
          </p:cNvPr>
          <p:cNvSpPr txBox="1"/>
          <p:nvPr/>
        </p:nvSpPr>
        <p:spPr>
          <a:xfrm>
            <a:off x="1448792" y="1519606"/>
            <a:ext cx="9294415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Vẫn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thấy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thoát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chia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thế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lấy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thuộc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chứa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Sau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thấy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chứa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vậy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quay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O(h) ~ O(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logn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4150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43569-A6F7-8F92-DF69-20F9A24513DE}"/>
              </a:ext>
            </a:extLst>
          </p:cNvPr>
          <p:cNvSpPr/>
          <p:nvPr/>
        </p:nvSpPr>
        <p:spPr>
          <a:xfrm>
            <a:off x="2985145" y="40441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28AD4B-653B-E684-9CC0-D36DE36838F8}"/>
              </a:ext>
            </a:extLst>
          </p:cNvPr>
          <p:cNvSpPr/>
          <p:nvPr/>
        </p:nvSpPr>
        <p:spPr>
          <a:xfrm>
            <a:off x="3671273" y="115425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A71477-3649-B940-579A-E4F10001BEFE}"/>
              </a:ext>
            </a:extLst>
          </p:cNvPr>
          <p:cNvSpPr/>
          <p:nvPr/>
        </p:nvSpPr>
        <p:spPr>
          <a:xfrm>
            <a:off x="2249329" y="115425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A8C7DE-4A0E-4EC5-9974-C5838728D816}"/>
              </a:ext>
            </a:extLst>
          </p:cNvPr>
          <p:cNvSpPr/>
          <p:nvPr/>
        </p:nvSpPr>
        <p:spPr>
          <a:xfrm>
            <a:off x="1572113" y="180156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6D2F1C-CECF-1F42-FDD6-6828F3C62389}"/>
              </a:ext>
            </a:extLst>
          </p:cNvPr>
          <p:cNvSpPr/>
          <p:nvPr/>
        </p:nvSpPr>
        <p:spPr>
          <a:xfrm>
            <a:off x="2995224" y="180156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7A6501-0C6C-9C7D-FC6A-6CEB1E675CDD}"/>
              </a:ext>
            </a:extLst>
          </p:cNvPr>
          <p:cNvSpPr/>
          <p:nvPr/>
        </p:nvSpPr>
        <p:spPr>
          <a:xfrm>
            <a:off x="4606420" y="180156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C616C-3949-F8DF-5A7C-B417D6162D81}"/>
              </a:ext>
            </a:extLst>
          </p:cNvPr>
          <p:cNvSpPr/>
          <p:nvPr/>
        </p:nvSpPr>
        <p:spPr>
          <a:xfrm>
            <a:off x="4779250" y="259649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3CFD14-BC83-9755-BDA4-42C55F3D58D2}"/>
              </a:ext>
            </a:extLst>
          </p:cNvPr>
          <p:cNvSpPr/>
          <p:nvPr/>
        </p:nvSpPr>
        <p:spPr>
          <a:xfrm>
            <a:off x="2337838" y="259649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0C7458-517E-439D-7841-337EE2A28FF3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801840" y="956926"/>
            <a:ext cx="278101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FE8EEA-C7C6-5B2C-0AEA-AAB29723D8C8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2124624" y="1706767"/>
            <a:ext cx="219501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EEC145-CB9F-4BD7-4F3E-2FFFC34C78E7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801840" y="1706767"/>
            <a:ext cx="288180" cy="189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B26C4-ED01-ED27-A1AB-78C886F0B65D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537656" y="956926"/>
            <a:ext cx="228413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908FD8-1F84-2EED-5A1A-6A0EDD77178C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flipV="1">
            <a:off x="2661492" y="2354074"/>
            <a:ext cx="42852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258A44-7F66-10F6-6DA9-FCFC7047C6FD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4223784" y="1706767"/>
            <a:ext cx="477432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4DC3E7-8045-F6C0-53DE-866EBC96F598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H="1" flipV="1">
            <a:off x="4701216" y="2354073"/>
            <a:ext cx="40168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6605F06-B86F-833C-2D12-6728B9005DCD}"/>
              </a:ext>
            </a:extLst>
          </p:cNvPr>
          <p:cNvSpPr/>
          <p:nvPr/>
        </p:nvSpPr>
        <p:spPr>
          <a:xfrm>
            <a:off x="5541567" y="1345915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E88E33-3F31-5720-D061-99336FD6AB85}"/>
              </a:ext>
            </a:extLst>
          </p:cNvPr>
          <p:cNvSpPr/>
          <p:nvPr/>
        </p:nvSpPr>
        <p:spPr>
          <a:xfrm>
            <a:off x="7993528" y="40441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8D98ABC-BC51-8E8D-E77B-DB8E5647B169}"/>
              </a:ext>
            </a:extLst>
          </p:cNvPr>
          <p:cNvSpPr/>
          <p:nvPr/>
        </p:nvSpPr>
        <p:spPr>
          <a:xfrm>
            <a:off x="8679656" y="115425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91A0D9A-3C59-A7E7-BCF8-3D612045AEFB}"/>
              </a:ext>
            </a:extLst>
          </p:cNvPr>
          <p:cNvSpPr/>
          <p:nvPr/>
        </p:nvSpPr>
        <p:spPr>
          <a:xfrm>
            <a:off x="7257712" y="115425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84DA519-1875-B7B3-A569-A570662DAF2B}"/>
              </a:ext>
            </a:extLst>
          </p:cNvPr>
          <p:cNvSpPr/>
          <p:nvPr/>
        </p:nvSpPr>
        <p:spPr>
          <a:xfrm>
            <a:off x="6580496" y="180156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3A2C7D-4A4B-B45E-7FAD-9DE44EF5AA78}"/>
              </a:ext>
            </a:extLst>
          </p:cNvPr>
          <p:cNvSpPr/>
          <p:nvPr/>
        </p:nvSpPr>
        <p:spPr>
          <a:xfrm>
            <a:off x="8003607" y="180156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940E997-CAC8-4678-DB94-841FC6E67228}"/>
              </a:ext>
            </a:extLst>
          </p:cNvPr>
          <p:cNvSpPr/>
          <p:nvPr/>
        </p:nvSpPr>
        <p:spPr>
          <a:xfrm>
            <a:off x="9614803" y="180156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307A8EA-0223-CF62-825C-DCB8B7776F42}"/>
              </a:ext>
            </a:extLst>
          </p:cNvPr>
          <p:cNvSpPr/>
          <p:nvPr/>
        </p:nvSpPr>
        <p:spPr>
          <a:xfrm>
            <a:off x="9787633" y="259649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1F64790-1B2D-E9F7-5E60-3DFD7F7F8E6B}"/>
              </a:ext>
            </a:extLst>
          </p:cNvPr>
          <p:cNvSpPr/>
          <p:nvPr/>
        </p:nvSpPr>
        <p:spPr>
          <a:xfrm>
            <a:off x="7346221" y="259649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CE4EEFB-9257-DEC5-8A31-523CBD7B54E0}"/>
              </a:ext>
            </a:extLst>
          </p:cNvPr>
          <p:cNvCxnSpPr>
            <a:cxnSpLocks/>
            <a:stCxn id="57" idx="7"/>
            <a:endCxn id="55" idx="3"/>
          </p:cNvCxnSpPr>
          <p:nvPr/>
        </p:nvCxnSpPr>
        <p:spPr>
          <a:xfrm flipV="1">
            <a:off x="7810223" y="956925"/>
            <a:ext cx="278101" cy="29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A75108-1DD1-9D61-90B1-447986E63AD1}"/>
              </a:ext>
            </a:extLst>
          </p:cNvPr>
          <p:cNvCxnSpPr>
            <a:cxnSpLocks/>
            <a:stCxn id="58" idx="7"/>
            <a:endCxn id="57" idx="3"/>
          </p:cNvCxnSpPr>
          <p:nvPr/>
        </p:nvCxnSpPr>
        <p:spPr>
          <a:xfrm flipV="1">
            <a:off x="7133007" y="1706766"/>
            <a:ext cx="219501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13D632-6742-68E1-AFCF-C1D835CB9EE5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7810223" y="1706766"/>
            <a:ext cx="288180" cy="189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A969DB-4C78-8113-9DA8-E1A321B04842}"/>
              </a:ext>
            </a:extLst>
          </p:cNvPr>
          <p:cNvCxnSpPr>
            <a:cxnSpLocks/>
            <a:stCxn id="55" idx="5"/>
            <a:endCxn id="56" idx="1"/>
          </p:cNvCxnSpPr>
          <p:nvPr/>
        </p:nvCxnSpPr>
        <p:spPr>
          <a:xfrm>
            <a:off x="8546039" y="956925"/>
            <a:ext cx="228413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622ABBE-BC91-4096-1C74-9F6D6828E5FC}"/>
              </a:ext>
            </a:extLst>
          </p:cNvPr>
          <p:cNvCxnSpPr>
            <a:cxnSpLocks/>
            <a:stCxn id="63" idx="0"/>
            <a:endCxn id="59" idx="3"/>
          </p:cNvCxnSpPr>
          <p:nvPr/>
        </p:nvCxnSpPr>
        <p:spPr>
          <a:xfrm flipV="1">
            <a:off x="7669875" y="2354073"/>
            <a:ext cx="42852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5669B7-A6C8-BDFE-EF17-CEDFE191A808}"/>
              </a:ext>
            </a:extLst>
          </p:cNvPr>
          <p:cNvCxnSpPr>
            <a:cxnSpLocks/>
            <a:stCxn id="60" idx="1"/>
            <a:endCxn id="56" idx="5"/>
          </p:cNvCxnSpPr>
          <p:nvPr/>
        </p:nvCxnSpPr>
        <p:spPr>
          <a:xfrm flipH="1" flipV="1">
            <a:off x="9232167" y="1706766"/>
            <a:ext cx="477432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5FE149F-2C4C-4824-97A1-257273726C13}"/>
              </a:ext>
            </a:extLst>
          </p:cNvPr>
          <p:cNvCxnSpPr>
            <a:cxnSpLocks/>
            <a:stCxn id="61" idx="0"/>
            <a:endCxn id="60" idx="3"/>
          </p:cNvCxnSpPr>
          <p:nvPr/>
        </p:nvCxnSpPr>
        <p:spPr>
          <a:xfrm flipH="1" flipV="1">
            <a:off x="9709599" y="2354072"/>
            <a:ext cx="40168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B4BDB45C-2280-DCDF-9B60-063968490442}"/>
              </a:ext>
            </a:extLst>
          </p:cNvPr>
          <p:cNvSpPr/>
          <p:nvPr/>
        </p:nvSpPr>
        <p:spPr>
          <a:xfrm>
            <a:off x="2701236" y="158401"/>
            <a:ext cx="1139331" cy="1139331"/>
          </a:xfrm>
          <a:prstGeom prst="mathMultiply">
            <a:avLst>
              <a:gd name="adj1" fmla="val 7931"/>
            </a:avLst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54AC8D-87C2-C27F-B09F-CDB0BBDAC149}"/>
              </a:ext>
            </a:extLst>
          </p:cNvPr>
          <p:cNvSpPr txBox="1"/>
          <p:nvPr/>
        </p:nvSpPr>
        <p:spPr>
          <a:xfrm>
            <a:off x="268606" y="5822433"/>
            <a:ext cx="1081335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muốn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8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con)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6,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8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này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con).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D7637CCB-6267-8C9E-B76F-A343A2EEE175}"/>
              </a:ext>
            </a:extLst>
          </p:cNvPr>
          <p:cNvSpPr/>
          <p:nvPr/>
        </p:nvSpPr>
        <p:spPr>
          <a:xfrm>
            <a:off x="3487387" y="4394793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ication Sign 74">
            <a:extLst>
              <a:ext uri="{FF2B5EF4-FFF2-40B4-BE49-F238E27FC236}">
                <a16:creationId xmlns:a16="http://schemas.microsoft.com/office/drawing/2014/main" id="{F6D7522E-7DA1-7F86-3C5C-193CC66E6A4D}"/>
              </a:ext>
            </a:extLst>
          </p:cNvPr>
          <p:cNvSpPr/>
          <p:nvPr/>
        </p:nvSpPr>
        <p:spPr>
          <a:xfrm>
            <a:off x="7765449" y="1555548"/>
            <a:ext cx="1139331" cy="1139331"/>
          </a:xfrm>
          <a:prstGeom prst="mathMultiply">
            <a:avLst>
              <a:gd name="adj1" fmla="val 7931"/>
            </a:avLst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3D73DDA-2190-D2CF-5860-1A85C4C08374}"/>
              </a:ext>
            </a:extLst>
          </p:cNvPr>
          <p:cNvSpPr/>
          <p:nvPr/>
        </p:nvSpPr>
        <p:spPr>
          <a:xfrm>
            <a:off x="6145606" y="308498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C8B98EF-700B-647E-79A7-CB8DF3B47986}"/>
              </a:ext>
            </a:extLst>
          </p:cNvPr>
          <p:cNvSpPr/>
          <p:nvPr/>
        </p:nvSpPr>
        <p:spPr>
          <a:xfrm>
            <a:off x="6831734" y="383482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B416ACF-F6EC-D9B9-0696-DDF0FDDA617E}"/>
              </a:ext>
            </a:extLst>
          </p:cNvPr>
          <p:cNvSpPr/>
          <p:nvPr/>
        </p:nvSpPr>
        <p:spPr>
          <a:xfrm>
            <a:off x="5409790" y="383482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98C22B7-6DF5-033F-520A-511AA8C37FB2}"/>
              </a:ext>
            </a:extLst>
          </p:cNvPr>
          <p:cNvSpPr/>
          <p:nvPr/>
        </p:nvSpPr>
        <p:spPr>
          <a:xfrm>
            <a:off x="4732574" y="448212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E440A7D-9980-B90F-5A66-0FED211AA44C}"/>
              </a:ext>
            </a:extLst>
          </p:cNvPr>
          <p:cNvSpPr/>
          <p:nvPr/>
        </p:nvSpPr>
        <p:spPr>
          <a:xfrm>
            <a:off x="7766881" y="448212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37C09B6-5B68-34E4-68BE-BD412137A96F}"/>
              </a:ext>
            </a:extLst>
          </p:cNvPr>
          <p:cNvSpPr/>
          <p:nvPr/>
        </p:nvSpPr>
        <p:spPr>
          <a:xfrm>
            <a:off x="7939711" y="527706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90CD885-83AE-CBED-F328-656F05170A79}"/>
              </a:ext>
            </a:extLst>
          </p:cNvPr>
          <p:cNvSpPr/>
          <p:nvPr/>
        </p:nvSpPr>
        <p:spPr>
          <a:xfrm>
            <a:off x="6053954" y="448212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AC151A2-76E3-255A-F95D-21D8BC942219}"/>
              </a:ext>
            </a:extLst>
          </p:cNvPr>
          <p:cNvCxnSpPr>
            <a:cxnSpLocks/>
            <a:stCxn id="78" idx="7"/>
            <a:endCxn id="76" idx="3"/>
          </p:cNvCxnSpPr>
          <p:nvPr/>
        </p:nvCxnSpPr>
        <p:spPr>
          <a:xfrm flipV="1">
            <a:off x="5962301" y="3637491"/>
            <a:ext cx="278101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FC71424-F634-7EF0-95DE-3B798D7DE67E}"/>
              </a:ext>
            </a:extLst>
          </p:cNvPr>
          <p:cNvCxnSpPr>
            <a:cxnSpLocks/>
            <a:stCxn id="79" idx="7"/>
            <a:endCxn id="78" idx="3"/>
          </p:cNvCxnSpPr>
          <p:nvPr/>
        </p:nvCxnSpPr>
        <p:spPr>
          <a:xfrm flipV="1">
            <a:off x="5285085" y="4387332"/>
            <a:ext cx="219501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AAEEBA9-4D06-B26B-38AA-0711FEC8D132}"/>
              </a:ext>
            </a:extLst>
          </p:cNvPr>
          <p:cNvCxnSpPr>
            <a:cxnSpLocks/>
            <a:stCxn id="76" idx="5"/>
            <a:endCxn id="77" idx="1"/>
          </p:cNvCxnSpPr>
          <p:nvPr/>
        </p:nvCxnSpPr>
        <p:spPr>
          <a:xfrm>
            <a:off x="6698117" y="3637491"/>
            <a:ext cx="228413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61A0E83-5A35-004C-64ED-D3803A5BEF5E}"/>
              </a:ext>
            </a:extLst>
          </p:cNvPr>
          <p:cNvCxnSpPr>
            <a:cxnSpLocks/>
            <a:stCxn id="83" idx="1"/>
            <a:endCxn id="78" idx="5"/>
          </p:cNvCxnSpPr>
          <p:nvPr/>
        </p:nvCxnSpPr>
        <p:spPr>
          <a:xfrm flipH="1" flipV="1">
            <a:off x="5962301" y="4387332"/>
            <a:ext cx="186449" cy="189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72ACE3F-706D-E90D-8F52-D2B1BE03E6AF}"/>
              </a:ext>
            </a:extLst>
          </p:cNvPr>
          <p:cNvCxnSpPr>
            <a:cxnSpLocks/>
            <a:stCxn id="81" idx="1"/>
            <a:endCxn id="77" idx="5"/>
          </p:cNvCxnSpPr>
          <p:nvPr/>
        </p:nvCxnSpPr>
        <p:spPr>
          <a:xfrm flipH="1" flipV="1">
            <a:off x="7384245" y="4387332"/>
            <a:ext cx="477432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06FA8D9-B4DD-65AF-F786-265C57B2F759}"/>
              </a:ext>
            </a:extLst>
          </p:cNvPr>
          <p:cNvCxnSpPr>
            <a:cxnSpLocks/>
            <a:stCxn id="82" idx="0"/>
            <a:endCxn id="81" idx="3"/>
          </p:cNvCxnSpPr>
          <p:nvPr/>
        </p:nvCxnSpPr>
        <p:spPr>
          <a:xfrm flipH="1" flipV="1">
            <a:off x="7861677" y="5034638"/>
            <a:ext cx="40168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1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DD0921-DA89-F459-D76C-E6C3C49551CD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Cải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tiến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đối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phân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D3D1C-9F74-BB5F-28F0-536084215206}"/>
              </a:ext>
            </a:extLst>
          </p:cNvPr>
          <p:cNvSpPr txBox="1"/>
          <p:nvPr/>
        </p:nvSpPr>
        <p:spPr>
          <a:xfrm>
            <a:off x="656981" y="1654985"/>
            <a:ext cx="6360477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liên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tục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tăng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giảm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tệ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O(n)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mỗi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thao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tác.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Đối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đã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nêu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lượng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vực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châu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Á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lớn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phù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vậy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chế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tự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khắc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phục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điều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ứng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F4CE17-EE3A-4542-3633-0BAC187B7CA3}"/>
              </a:ext>
            </a:extLst>
          </p:cNvPr>
          <p:cNvSpPr/>
          <p:nvPr/>
        </p:nvSpPr>
        <p:spPr>
          <a:xfrm>
            <a:off x="8238780" y="211339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2EEDA3-4A24-B4A8-72DA-A24DE2827797}"/>
              </a:ext>
            </a:extLst>
          </p:cNvPr>
          <p:cNvSpPr/>
          <p:nvPr/>
        </p:nvSpPr>
        <p:spPr>
          <a:xfrm>
            <a:off x="9239858" y="295744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77F762-5A97-2CD8-3ADB-FCC807A6D99E}"/>
              </a:ext>
            </a:extLst>
          </p:cNvPr>
          <p:cNvSpPr/>
          <p:nvPr/>
        </p:nvSpPr>
        <p:spPr>
          <a:xfrm>
            <a:off x="7192403" y="295744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10AB7E-4049-D837-2E50-4EF23A731E7B}"/>
              </a:ext>
            </a:extLst>
          </p:cNvPr>
          <p:cNvSpPr/>
          <p:nvPr/>
        </p:nvSpPr>
        <p:spPr>
          <a:xfrm>
            <a:off x="10051869" y="399440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E0E0D9-21BA-F365-A167-0A92AF8A64A7}"/>
              </a:ext>
            </a:extLst>
          </p:cNvPr>
          <p:cNvSpPr/>
          <p:nvPr/>
        </p:nvSpPr>
        <p:spPr>
          <a:xfrm>
            <a:off x="10699176" y="5013029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8BA14B-8003-1BB0-A908-3AC30F1D73FD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7744914" y="2665905"/>
            <a:ext cx="588662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5C76FF-D26F-8580-8163-E0FBA70F4005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8791291" y="2665905"/>
            <a:ext cx="543363" cy="38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C985DB-2DB3-DA36-E2F3-8E9B7CC529AD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9792369" y="3509958"/>
            <a:ext cx="354296" cy="57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820E8B-B3A0-8149-8940-0E50CA716E5D}"/>
              </a:ext>
            </a:extLst>
          </p:cNvPr>
          <p:cNvCxnSpPr>
            <a:cxnSpLocks/>
            <a:stCxn id="10" idx="0"/>
            <a:endCxn id="9" idx="5"/>
          </p:cNvCxnSpPr>
          <p:nvPr/>
        </p:nvCxnSpPr>
        <p:spPr>
          <a:xfrm flipH="1" flipV="1">
            <a:off x="10604380" y="4546912"/>
            <a:ext cx="418450" cy="466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5B5D98-2431-677A-F952-8529021694E2}"/>
              </a:ext>
            </a:extLst>
          </p:cNvPr>
          <p:cNvSpPr txBox="1"/>
          <p:nvPr/>
        </p:nvSpPr>
        <p:spPr>
          <a:xfrm>
            <a:off x="6333808" y="6084836"/>
            <a:ext cx="58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8, 10, 14, 15.</a:t>
            </a:r>
          </a:p>
        </p:txBody>
      </p:sp>
    </p:spTree>
    <p:extLst>
      <p:ext uri="{BB962C8B-B14F-4D97-AF65-F5344CB8AC3E}">
        <p14:creationId xmlns:p14="http://schemas.microsoft.com/office/powerpoint/2010/main" val="280889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169FAE05-B82E-AF61-5994-104D3FE29490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Tổng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đen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77760F-8DB0-01A1-E347-6C1E671AF939}"/>
              </a:ext>
            </a:extLst>
          </p:cNvPr>
          <p:cNvSpPr txBox="1"/>
          <p:nvPr/>
        </p:nvSpPr>
        <p:spPr>
          <a:xfrm>
            <a:off x="656981" y="1654985"/>
            <a:ext cx="682359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chế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tự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mỗi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hoặc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NULL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gốc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Con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cả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đường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từ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kì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tới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NULL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nhau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6D7D478-B2E6-9539-B5F9-7A6CD5971688}"/>
              </a:ext>
            </a:extLst>
          </p:cNvPr>
          <p:cNvSpPr/>
          <p:nvPr/>
        </p:nvSpPr>
        <p:spPr>
          <a:xfrm>
            <a:off x="7939929" y="190950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3D1AF3-8FFD-9F2A-5981-BA7C13E37DB3}"/>
              </a:ext>
            </a:extLst>
          </p:cNvPr>
          <p:cNvSpPr/>
          <p:nvPr/>
        </p:nvSpPr>
        <p:spPr>
          <a:xfrm>
            <a:off x="9260529" y="27877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3C6D2D6-A8B7-1B27-94E2-BEF28F3CC276}"/>
              </a:ext>
            </a:extLst>
          </p:cNvPr>
          <p:cNvSpPr/>
          <p:nvPr/>
        </p:nvSpPr>
        <p:spPr>
          <a:xfrm>
            <a:off x="6880662" y="27877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5FB8C74-3670-3977-2153-11F6D2EDA345}"/>
              </a:ext>
            </a:extLst>
          </p:cNvPr>
          <p:cNvSpPr/>
          <p:nvPr/>
        </p:nvSpPr>
        <p:spPr>
          <a:xfrm>
            <a:off x="6281469" y="382471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3F76C2-2A4F-E69B-A3B1-FE5C8ADC1F3F}"/>
              </a:ext>
            </a:extLst>
          </p:cNvPr>
          <p:cNvSpPr/>
          <p:nvPr/>
        </p:nvSpPr>
        <p:spPr>
          <a:xfrm>
            <a:off x="7527969" y="382471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458B1F-56BD-7D6F-35BB-89AE229821DF}"/>
              </a:ext>
            </a:extLst>
          </p:cNvPr>
          <p:cNvSpPr/>
          <p:nvPr/>
        </p:nvSpPr>
        <p:spPr>
          <a:xfrm>
            <a:off x="10047862" y="382175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5D9EBF-8692-343D-55B2-5DE533E67C2A}"/>
              </a:ext>
            </a:extLst>
          </p:cNvPr>
          <p:cNvCxnSpPr>
            <a:cxnSpLocks/>
            <a:stCxn id="47" idx="7"/>
            <a:endCxn id="45" idx="3"/>
          </p:cNvCxnSpPr>
          <p:nvPr/>
        </p:nvCxnSpPr>
        <p:spPr>
          <a:xfrm flipV="1">
            <a:off x="7433173" y="2462020"/>
            <a:ext cx="601552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F40BF-F06D-714C-A1D2-AA378DFD719A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>
          <a:xfrm flipV="1">
            <a:off x="6833980" y="3340276"/>
            <a:ext cx="141478" cy="579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16E54C0-6074-98EE-FC81-125D2B19FF2D}"/>
              </a:ext>
            </a:extLst>
          </p:cNvPr>
          <p:cNvCxnSpPr>
            <a:cxnSpLocks/>
            <a:stCxn id="49" idx="1"/>
            <a:endCxn id="47" idx="5"/>
          </p:cNvCxnSpPr>
          <p:nvPr/>
        </p:nvCxnSpPr>
        <p:spPr>
          <a:xfrm flipH="1" flipV="1">
            <a:off x="7433173" y="3340276"/>
            <a:ext cx="189592" cy="57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7E32347-96E1-60D0-98AB-38BB600BB8EF}"/>
              </a:ext>
            </a:extLst>
          </p:cNvPr>
          <p:cNvCxnSpPr>
            <a:cxnSpLocks/>
            <a:stCxn id="45" idx="5"/>
            <a:endCxn id="46" idx="1"/>
          </p:cNvCxnSpPr>
          <p:nvPr/>
        </p:nvCxnSpPr>
        <p:spPr>
          <a:xfrm>
            <a:off x="8492440" y="2462020"/>
            <a:ext cx="862885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9E4273-3D29-64F3-B4A7-80652597847D}"/>
              </a:ext>
            </a:extLst>
          </p:cNvPr>
          <p:cNvCxnSpPr>
            <a:cxnSpLocks/>
            <a:stCxn id="50" idx="1"/>
            <a:endCxn id="46" idx="5"/>
          </p:cNvCxnSpPr>
          <p:nvPr/>
        </p:nvCxnSpPr>
        <p:spPr>
          <a:xfrm flipH="1" flipV="1">
            <a:off x="9813040" y="3340276"/>
            <a:ext cx="32961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7BC9DF-2F11-D46C-5CB1-3AF2AE6D53E3}"/>
              </a:ext>
            </a:extLst>
          </p:cNvPr>
          <p:cNvCxnSpPr>
            <a:cxnSpLocks/>
            <a:stCxn id="85" idx="7"/>
            <a:endCxn id="50" idx="3"/>
          </p:cNvCxnSpPr>
          <p:nvPr/>
        </p:nvCxnSpPr>
        <p:spPr>
          <a:xfrm flipV="1">
            <a:off x="9718244" y="4374261"/>
            <a:ext cx="424414" cy="535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D29F151-CF59-1BBE-0209-D5EBF466235C}"/>
              </a:ext>
            </a:extLst>
          </p:cNvPr>
          <p:cNvSpPr/>
          <p:nvPr/>
        </p:nvSpPr>
        <p:spPr>
          <a:xfrm>
            <a:off x="8638956" y="382175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5B96CC-EAF2-2868-6FB9-0E94B70D27B4}"/>
              </a:ext>
            </a:extLst>
          </p:cNvPr>
          <p:cNvCxnSpPr>
            <a:cxnSpLocks/>
            <a:stCxn id="69" idx="7"/>
            <a:endCxn id="46" idx="3"/>
          </p:cNvCxnSpPr>
          <p:nvPr/>
        </p:nvCxnSpPr>
        <p:spPr>
          <a:xfrm flipV="1">
            <a:off x="9191467" y="3340276"/>
            <a:ext cx="16385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67D1C3B-A467-502F-E788-5F4CCD2F1BED}"/>
              </a:ext>
            </a:extLst>
          </p:cNvPr>
          <p:cNvSpPr/>
          <p:nvPr/>
        </p:nvSpPr>
        <p:spPr>
          <a:xfrm>
            <a:off x="10887712" y="4814533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7E3110F-34F3-3B21-E642-845A484ECB9B}"/>
              </a:ext>
            </a:extLst>
          </p:cNvPr>
          <p:cNvCxnSpPr>
            <a:cxnSpLocks/>
            <a:stCxn id="81" idx="1"/>
            <a:endCxn id="50" idx="5"/>
          </p:cNvCxnSpPr>
          <p:nvPr/>
        </p:nvCxnSpPr>
        <p:spPr>
          <a:xfrm flipH="1" flipV="1">
            <a:off x="10600373" y="4374261"/>
            <a:ext cx="382135" cy="53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9B77F00-8F77-D6EB-D5A1-999F4E7C0EC8}"/>
              </a:ext>
            </a:extLst>
          </p:cNvPr>
          <p:cNvSpPr/>
          <p:nvPr/>
        </p:nvSpPr>
        <p:spPr>
          <a:xfrm>
            <a:off x="9165733" y="481453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0203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FC87CC-B7A4-F216-9BEC-73E6CB78A52A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Phép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xoay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phải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240EB3-F20E-2C89-1C38-CA61F483F759}"/>
              </a:ext>
            </a:extLst>
          </p:cNvPr>
          <p:cNvSpPr/>
          <p:nvPr/>
        </p:nvSpPr>
        <p:spPr>
          <a:xfrm>
            <a:off x="2948712" y="83862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9E33E2-015A-311E-ECD3-5A22A6D2ED43}"/>
              </a:ext>
            </a:extLst>
          </p:cNvPr>
          <p:cNvSpPr/>
          <p:nvPr/>
        </p:nvSpPr>
        <p:spPr>
          <a:xfrm>
            <a:off x="3949790" y="1682679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557593-B711-0F03-2CBD-8D6EF31018BC}"/>
              </a:ext>
            </a:extLst>
          </p:cNvPr>
          <p:cNvSpPr/>
          <p:nvPr/>
        </p:nvSpPr>
        <p:spPr>
          <a:xfrm>
            <a:off x="1902335" y="168267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12791-4D86-2925-DB21-387EE3E7A930}"/>
              </a:ext>
            </a:extLst>
          </p:cNvPr>
          <p:cNvCxnSpPr>
            <a:cxnSpLocks/>
            <a:stCxn id="25" idx="7"/>
            <a:endCxn id="23" idx="3"/>
          </p:cNvCxnSpPr>
          <p:nvPr/>
        </p:nvCxnSpPr>
        <p:spPr>
          <a:xfrm flipV="1">
            <a:off x="2454846" y="1391137"/>
            <a:ext cx="588662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99E10C-F61C-615B-CB25-679B75C93A23}"/>
              </a:ext>
            </a:extLst>
          </p:cNvPr>
          <p:cNvCxnSpPr>
            <a:cxnSpLocks/>
            <a:stCxn id="23" idx="5"/>
            <a:endCxn id="24" idx="1"/>
          </p:cNvCxnSpPr>
          <p:nvPr/>
        </p:nvCxnSpPr>
        <p:spPr>
          <a:xfrm>
            <a:off x="3501223" y="1391137"/>
            <a:ext cx="543363" cy="38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13B84F-BCD8-B442-D5B5-ACC0B994FB8A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H="1">
            <a:off x="1695194" y="2235189"/>
            <a:ext cx="301937" cy="352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016596-B6B2-0B37-B199-FD2F990ABAB8}"/>
              </a:ext>
            </a:extLst>
          </p:cNvPr>
          <p:cNvSpPr/>
          <p:nvPr/>
        </p:nvSpPr>
        <p:spPr>
          <a:xfrm>
            <a:off x="1371540" y="258753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B414306-D08E-930F-C9D3-8DFF8FF1574F}"/>
              </a:ext>
            </a:extLst>
          </p:cNvPr>
          <p:cNvSpPr/>
          <p:nvPr/>
        </p:nvSpPr>
        <p:spPr>
          <a:xfrm>
            <a:off x="2549642" y="258753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6C5825-39C0-22AA-5170-22CAAE61C657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2454846" y="2235189"/>
            <a:ext cx="418450" cy="352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D9549CA-53DF-1197-8C90-FEFB93314FA1}"/>
              </a:ext>
            </a:extLst>
          </p:cNvPr>
          <p:cNvSpPr/>
          <p:nvPr/>
        </p:nvSpPr>
        <p:spPr>
          <a:xfrm>
            <a:off x="5133592" y="1391137"/>
            <a:ext cx="1630776" cy="989769"/>
          </a:xfrm>
          <a:prstGeom prst="rightArrow">
            <a:avLst>
              <a:gd name="adj1" fmla="val 45862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CD8144-CE2D-606A-0062-48D7BB531D8E}"/>
              </a:ext>
            </a:extLst>
          </p:cNvPr>
          <p:cNvSpPr/>
          <p:nvPr/>
        </p:nvSpPr>
        <p:spPr>
          <a:xfrm>
            <a:off x="9472676" y="177747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2181FD-1535-9144-F7E5-C83F78573190}"/>
              </a:ext>
            </a:extLst>
          </p:cNvPr>
          <p:cNvSpPr/>
          <p:nvPr/>
        </p:nvSpPr>
        <p:spPr>
          <a:xfrm>
            <a:off x="10509368" y="259335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F5262E-835D-C17C-5C94-9574CE45360E}"/>
              </a:ext>
            </a:extLst>
          </p:cNvPr>
          <p:cNvSpPr/>
          <p:nvPr/>
        </p:nvSpPr>
        <p:spPr>
          <a:xfrm>
            <a:off x="8486934" y="83862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D59169-B73F-FC0C-5F9F-14B1ACA90B7C}"/>
              </a:ext>
            </a:extLst>
          </p:cNvPr>
          <p:cNvCxnSpPr>
            <a:cxnSpLocks/>
            <a:stCxn id="44" idx="5"/>
            <a:endCxn id="42" idx="1"/>
          </p:cNvCxnSpPr>
          <p:nvPr/>
        </p:nvCxnSpPr>
        <p:spPr>
          <a:xfrm>
            <a:off x="9039445" y="1391137"/>
            <a:ext cx="528027" cy="481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A3F8D2-84D9-CE4E-7E60-108AC195DE29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10025187" y="2329985"/>
            <a:ext cx="578977" cy="358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E524CA-1EF0-44E6-C03C-41AC95E3FC41}"/>
              </a:ext>
            </a:extLst>
          </p:cNvPr>
          <p:cNvCxnSpPr>
            <a:cxnSpLocks/>
            <a:stCxn id="44" idx="3"/>
            <a:endCxn id="48" idx="0"/>
          </p:cNvCxnSpPr>
          <p:nvPr/>
        </p:nvCxnSpPr>
        <p:spPr>
          <a:xfrm flipH="1">
            <a:off x="7667871" y="1391137"/>
            <a:ext cx="913859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E8F925C-2A92-AB8C-2B75-DC814C286837}"/>
              </a:ext>
            </a:extLst>
          </p:cNvPr>
          <p:cNvSpPr/>
          <p:nvPr/>
        </p:nvSpPr>
        <p:spPr>
          <a:xfrm>
            <a:off x="7344217" y="177747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7D0EC-F1F4-8395-ABED-CE4C8121344E}"/>
              </a:ext>
            </a:extLst>
          </p:cNvPr>
          <p:cNvSpPr/>
          <p:nvPr/>
        </p:nvSpPr>
        <p:spPr>
          <a:xfrm>
            <a:off x="8377356" y="258753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41BC6C-6293-7C69-FABE-FFA53AC535CD}"/>
              </a:ext>
            </a:extLst>
          </p:cNvPr>
          <p:cNvCxnSpPr>
            <a:cxnSpLocks/>
            <a:stCxn id="42" idx="3"/>
            <a:endCxn id="49" idx="0"/>
          </p:cNvCxnSpPr>
          <p:nvPr/>
        </p:nvCxnSpPr>
        <p:spPr>
          <a:xfrm flipH="1">
            <a:off x="8701010" y="2329985"/>
            <a:ext cx="866462" cy="25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1587DCA-C637-660A-5579-D8CAFF276CF7}"/>
              </a:ext>
            </a:extLst>
          </p:cNvPr>
          <p:cNvSpPr/>
          <p:nvPr/>
        </p:nvSpPr>
        <p:spPr>
          <a:xfrm>
            <a:off x="5133592" y="4266249"/>
            <a:ext cx="1630776" cy="989769"/>
          </a:xfrm>
          <a:prstGeom prst="rightArrow">
            <a:avLst>
              <a:gd name="adj1" fmla="val 45862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3181E44-4B53-7081-078A-A7689497318B}"/>
              </a:ext>
            </a:extLst>
          </p:cNvPr>
          <p:cNvSpPr/>
          <p:nvPr/>
        </p:nvSpPr>
        <p:spPr>
          <a:xfrm>
            <a:off x="3499999" y="465258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1DD6F56-6EE6-08A1-6B37-E5162AA14F22}"/>
              </a:ext>
            </a:extLst>
          </p:cNvPr>
          <p:cNvSpPr/>
          <p:nvPr/>
        </p:nvSpPr>
        <p:spPr>
          <a:xfrm>
            <a:off x="4536691" y="546846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D333F83-C00E-CFB2-7136-4B153F53048A}"/>
              </a:ext>
            </a:extLst>
          </p:cNvPr>
          <p:cNvSpPr/>
          <p:nvPr/>
        </p:nvSpPr>
        <p:spPr>
          <a:xfrm>
            <a:off x="2514257" y="371373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461B09-7A00-F5B8-A4AC-8BF2D014DF26}"/>
              </a:ext>
            </a:extLst>
          </p:cNvPr>
          <p:cNvCxnSpPr>
            <a:cxnSpLocks/>
            <a:stCxn id="122" idx="5"/>
            <a:endCxn id="120" idx="1"/>
          </p:cNvCxnSpPr>
          <p:nvPr/>
        </p:nvCxnSpPr>
        <p:spPr>
          <a:xfrm>
            <a:off x="3066768" y="4266249"/>
            <a:ext cx="528027" cy="481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1C6EB-7445-7DF6-BF0D-24084A0183ED}"/>
              </a:ext>
            </a:extLst>
          </p:cNvPr>
          <p:cNvCxnSpPr>
            <a:cxnSpLocks/>
            <a:stCxn id="120" idx="5"/>
            <a:endCxn id="121" idx="1"/>
          </p:cNvCxnSpPr>
          <p:nvPr/>
        </p:nvCxnSpPr>
        <p:spPr>
          <a:xfrm>
            <a:off x="4052510" y="5205097"/>
            <a:ext cx="578977" cy="358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162FF7A-6995-E18C-9BDD-95C7E833E14C}"/>
              </a:ext>
            </a:extLst>
          </p:cNvPr>
          <p:cNvCxnSpPr>
            <a:cxnSpLocks/>
            <a:stCxn id="122" idx="3"/>
            <a:endCxn id="126" idx="0"/>
          </p:cNvCxnSpPr>
          <p:nvPr/>
        </p:nvCxnSpPr>
        <p:spPr>
          <a:xfrm flipH="1">
            <a:off x="1695194" y="4266249"/>
            <a:ext cx="913859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ABDFFE8-D913-A5CD-1DA1-2CB550E76C24}"/>
              </a:ext>
            </a:extLst>
          </p:cNvPr>
          <p:cNvSpPr/>
          <p:nvPr/>
        </p:nvSpPr>
        <p:spPr>
          <a:xfrm>
            <a:off x="1371540" y="465258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ADE8410-D9A3-0933-DD6E-65E5F3B85CB8}"/>
              </a:ext>
            </a:extLst>
          </p:cNvPr>
          <p:cNvSpPr/>
          <p:nvPr/>
        </p:nvSpPr>
        <p:spPr>
          <a:xfrm>
            <a:off x="2404679" y="546264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7372CF8-AAC8-6622-DF2C-DC6CC0456681}"/>
              </a:ext>
            </a:extLst>
          </p:cNvPr>
          <p:cNvCxnSpPr>
            <a:cxnSpLocks/>
            <a:stCxn id="120" idx="3"/>
            <a:endCxn id="127" idx="0"/>
          </p:cNvCxnSpPr>
          <p:nvPr/>
        </p:nvCxnSpPr>
        <p:spPr>
          <a:xfrm flipH="1">
            <a:off x="2728333" y="5205097"/>
            <a:ext cx="866462" cy="25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E48313EB-9A1F-C6C2-FBC1-F509F937F267}"/>
              </a:ext>
            </a:extLst>
          </p:cNvPr>
          <p:cNvSpPr/>
          <p:nvPr/>
        </p:nvSpPr>
        <p:spPr>
          <a:xfrm>
            <a:off x="8843645" y="372124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87D1BC8-5E0F-5CDD-7BCB-8BB236058771}"/>
              </a:ext>
            </a:extLst>
          </p:cNvPr>
          <p:cNvSpPr/>
          <p:nvPr/>
        </p:nvSpPr>
        <p:spPr>
          <a:xfrm>
            <a:off x="9844723" y="456529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2C70192-48C5-0985-72B7-CBB7E33FB51B}"/>
              </a:ext>
            </a:extLst>
          </p:cNvPr>
          <p:cNvSpPr/>
          <p:nvPr/>
        </p:nvSpPr>
        <p:spPr>
          <a:xfrm>
            <a:off x="7797268" y="456529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CA14A87-CAFD-9F63-FF9A-C9FA1658E7C0}"/>
              </a:ext>
            </a:extLst>
          </p:cNvPr>
          <p:cNvCxnSpPr>
            <a:cxnSpLocks/>
            <a:stCxn id="131" idx="7"/>
            <a:endCxn id="129" idx="3"/>
          </p:cNvCxnSpPr>
          <p:nvPr/>
        </p:nvCxnSpPr>
        <p:spPr>
          <a:xfrm flipV="1">
            <a:off x="8349779" y="4273756"/>
            <a:ext cx="588662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E0E7EED-673B-E2A6-AE80-9728C1544251}"/>
              </a:ext>
            </a:extLst>
          </p:cNvPr>
          <p:cNvCxnSpPr>
            <a:cxnSpLocks/>
            <a:stCxn id="129" idx="5"/>
            <a:endCxn id="130" idx="1"/>
          </p:cNvCxnSpPr>
          <p:nvPr/>
        </p:nvCxnSpPr>
        <p:spPr>
          <a:xfrm>
            <a:off x="9396156" y="4273756"/>
            <a:ext cx="543363" cy="38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359016-0C8E-9FC1-5DEE-26B79A97AD08}"/>
              </a:ext>
            </a:extLst>
          </p:cNvPr>
          <p:cNvCxnSpPr>
            <a:cxnSpLocks/>
            <a:stCxn id="131" idx="3"/>
            <a:endCxn id="135" idx="0"/>
          </p:cNvCxnSpPr>
          <p:nvPr/>
        </p:nvCxnSpPr>
        <p:spPr>
          <a:xfrm flipH="1">
            <a:off x="7590127" y="5117808"/>
            <a:ext cx="301937" cy="352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FDB87B41-EFDD-1514-E7DE-B7075D53C469}"/>
              </a:ext>
            </a:extLst>
          </p:cNvPr>
          <p:cNvSpPr/>
          <p:nvPr/>
        </p:nvSpPr>
        <p:spPr>
          <a:xfrm>
            <a:off x="7266473" y="547015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860A924-D5FE-697F-ADE4-7866F32FF33C}"/>
              </a:ext>
            </a:extLst>
          </p:cNvPr>
          <p:cNvSpPr/>
          <p:nvPr/>
        </p:nvSpPr>
        <p:spPr>
          <a:xfrm>
            <a:off x="8444575" y="547015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6DE8442-65EA-5169-FED1-09A66C03BD7D}"/>
              </a:ext>
            </a:extLst>
          </p:cNvPr>
          <p:cNvCxnSpPr>
            <a:cxnSpLocks/>
            <a:stCxn id="131" idx="5"/>
            <a:endCxn id="136" idx="0"/>
          </p:cNvCxnSpPr>
          <p:nvPr/>
        </p:nvCxnSpPr>
        <p:spPr>
          <a:xfrm>
            <a:off x="8349779" y="5117808"/>
            <a:ext cx="418450" cy="352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8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1982</Words>
  <Application>Microsoft Office PowerPoint</Application>
  <PresentationFormat>Widescreen</PresentationFormat>
  <Paragraphs>239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Vũ Khánh Uy</dc:creator>
  <cp:lastModifiedBy>Nguyễn Vũ Khánh Uy</cp:lastModifiedBy>
  <cp:revision>175</cp:revision>
  <dcterms:created xsi:type="dcterms:W3CDTF">2022-07-07T10:19:55Z</dcterms:created>
  <dcterms:modified xsi:type="dcterms:W3CDTF">2022-07-08T23:05:02Z</dcterms:modified>
</cp:coreProperties>
</file>