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42E-3729-CAE0-D885-1BA4495D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4423-FEB8-EA56-DB1B-EF53C7B3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9035-C6B3-800F-F6DC-6ED69D54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1175-D1DA-B2C7-BA8D-23158663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16E4-84F5-1B39-AE88-9A537D05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281-CCCD-BB7B-AD8C-E97E75F0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768E-1A2B-E4BA-DCBD-61454C3E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594D-CA76-CCA4-535B-B5AB2161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AEAE-96CF-DDAF-2F7C-31D25F89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48CA-63DC-9D05-396E-5B8B0C0A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6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327A-A74E-1551-87E3-EFDAB810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07BD2-C312-B9EF-D18B-7BCE05FA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29C7-1011-8245-D59D-8B82ADC1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D499-E117-95B2-0F01-5B556320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1AF7-FE62-DFE4-562B-FCF8FB3E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422F-1223-7C12-4964-A4A85044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B8D9-AC78-2BD1-D915-11A99B79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FD78-83EB-4F25-D761-566CC12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96BF-DD5E-11A0-A4D8-1526D710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4A07-7D3A-C95E-DB09-7F32A4D3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1831-6458-C84F-8DEF-BFB4920E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3717-63AB-2AAD-F423-675B1075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AA97-50B4-222D-7315-0E46D114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9AB7-9AE0-AE2E-DBBF-32C07500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F2CE-7895-776F-4DAD-698B0330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4DFA-2FD1-6686-8984-FEC055EC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E48E-62E9-7D3C-157C-8641F54CD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C53E5-1BE3-E4C2-374D-33BD4845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660C-8EFE-F3D1-D449-7CBA9B96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E625-E519-F06C-F0D5-CD789DF8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0E2FD-CD26-A393-79AD-11A1C722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01D5-0295-3D8C-1BFA-25772A9B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8F15-0BAE-13C4-AD2D-F05A5115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543E-954A-4C54-66A6-2E2D955B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AF795-94A7-330A-4D70-0048315A8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6D9B-A00B-DBFF-9E36-5E3BBECF5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9A321-E6AE-8C54-5C9D-9AF9B391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B36B1-57EB-0C36-F140-F4D15D61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69688-27FD-F561-88F4-E25A4194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E6C5-D82C-92C3-A3BC-527593A1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4DFF6-F88E-741C-44D7-25D2FA42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AA33D-6913-D5FB-C493-1E4DDC53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FDDEC-A8CE-E7B8-C172-48633D40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D9285-14F2-79D6-13EF-0D60D333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E1E3-CFD1-FB05-56BF-268F8BCB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77965-92C0-7FC4-693D-A92C05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7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A724-D950-05D0-352A-DD4E9D1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3198-C1B9-E1F4-55FD-CCB73861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5328B-3069-9936-2FBB-1E515564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F159-7BF5-D796-37B9-057E2109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517B5-B393-1F17-BC46-539262B9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81FE-C392-ABA4-274E-2996AE9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FAC4-D730-B0AA-258B-8D771F0F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A7BDA-0ABB-5052-6DCE-8162BDD57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C6B9-7C1C-D014-6BBC-3F7B9E199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0EA7F-1125-089D-688B-C94C1570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1BDA6-037F-4915-2A6F-3D038530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8B37E-EB3D-AEA5-AEBF-2ECACDBA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641E9-CA3A-BCDC-DCA3-2252F130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E72C-5A33-5426-31CA-9633ADFB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D8EC-9ACA-2BF2-00F4-697ADFC8E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46E8-FD9A-0330-B061-86A7FE40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9A47-A0AB-E713-8F49-A5BC3ECA5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996B7F6-158C-672B-72EF-157CDCB82519}"/>
              </a:ext>
            </a:extLst>
          </p:cNvPr>
          <p:cNvGrpSpPr/>
          <p:nvPr/>
        </p:nvGrpSpPr>
        <p:grpSpPr>
          <a:xfrm>
            <a:off x="2149881" y="1522850"/>
            <a:ext cx="2938509" cy="2760955"/>
            <a:chOff x="2339264" y="668044"/>
            <a:chExt cx="2938509" cy="27609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15CA96-F1CD-5566-ED3E-C369DF05D4B8}"/>
                </a:ext>
              </a:extLst>
            </p:cNvPr>
            <p:cNvSpPr/>
            <p:nvPr/>
          </p:nvSpPr>
          <p:spPr>
            <a:xfrm>
              <a:off x="2436920" y="781235"/>
              <a:ext cx="2743200" cy="198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9E56E-FC9C-FE84-16CD-92EA0CD765FF}"/>
                </a:ext>
              </a:extLst>
            </p:cNvPr>
            <p:cNvSpPr/>
            <p:nvPr/>
          </p:nvSpPr>
          <p:spPr>
            <a:xfrm>
              <a:off x="2436920" y="781235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21061D-C5C0-E909-24DA-5AB83414ED0B}"/>
                </a:ext>
              </a:extLst>
            </p:cNvPr>
            <p:cNvSpPr/>
            <p:nvPr/>
          </p:nvSpPr>
          <p:spPr>
            <a:xfrm>
              <a:off x="2436921" y="1145220"/>
              <a:ext cx="2743200" cy="66582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title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C27278-C3FD-B16D-C507-8B1B164DD616}"/>
                </a:ext>
              </a:extLst>
            </p:cNvPr>
            <p:cNvSpPr/>
            <p:nvPr/>
          </p:nvSpPr>
          <p:spPr>
            <a:xfrm>
              <a:off x="2436919" y="1145219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1E1B68-0C78-35F6-2F96-37D01DED023E}"/>
                </a:ext>
              </a:extLst>
            </p:cNvPr>
            <p:cNvSpPr/>
            <p:nvPr/>
          </p:nvSpPr>
          <p:spPr>
            <a:xfrm>
              <a:off x="2436919" y="181104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1B85AB-647A-161D-92BE-718AD38CA36B}"/>
                </a:ext>
              </a:extLst>
            </p:cNvPr>
            <p:cNvSpPr/>
            <p:nvPr/>
          </p:nvSpPr>
          <p:spPr>
            <a:xfrm>
              <a:off x="2436919" y="1856764"/>
              <a:ext cx="2743200" cy="1495888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Title()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Content()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encode()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saveFile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display()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27A13C-EE03-9AB6-E599-2FFE11154F60}"/>
                </a:ext>
              </a:extLst>
            </p:cNvPr>
            <p:cNvSpPr/>
            <p:nvPr/>
          </p:nvSpPr>
          <p:spPr>
            <a:xfrm>
              <a:off x="2339264" y="668044"/>
              <a:ext cx="2938509" cy="27609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0D3757-F85C-EBEB-B963-A2B673137975}"/>
              </a:ext>
            </a:extLst>
          </p:cNvPr>
          <p:cNvGrpSpPr/>
          <p:nvPr/>
        </p:nvGrpSpPr>
        <p:grpSpPr>
          <a:xfrm>
            <a:off x="6899427" y="3441429"/>
            <a:ext cx="2938509" cy="1526960"/>
            <a:chOff x="1160015" y="3764131"/>
            <a:chExt cx="2938509" cy="15269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AC710B-65B2-B5C1-0B28-23947C913BA1}"/>
                </a:ext>
              </a:extLst>
            </p:cNvPr>
            <p:cNvSpPr/>
            <p:nvPr/>
          </p:nvSpPr>
          <p:spPr>
            <a:xfrm>
              <a:off x="1257671" y="3877322"/>
              <a:ext cx="2743200" cy="406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C73F4D-EF41-8216-B3FC-CF9811FA6110}"/>
                </a:ext>
              </a:extLst>
            </p:cNvPr>
            <p:cNvSpPr/>
            <p:nvPr/>
          </p:nvSpPr>
          <p:spPr>
            <a:xfrm>
              <a:off x="1257671" y="3877321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DictDoc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EB0E44-796A-E9E4-3DEB-677289555D49}"/>
                </a:ext>
              </a:extLst>
            </p:cNvPr>
            <p:cNvSpPr/>
            <p:nvPr/>
          </p:nvSpPr>
          <p:spPr>
            <a:xfrm>
              <a:off x="1257672" y="4241306"/>
              <a:ext cx="2743200" cy="47717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response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B85609-5B08-AF0F-FEA0-BED6858F2656}"/>
                </a:ext>
              </a:extLst>
            </p:cNvPr>
            <p:cNvSpPr/>
            <p:nvPr/>
          </p:nvSpPr>
          <p:spPr>
            <a:xfrm>
              <a:off x="1257670" y="424130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EFFBE-F5ED-8957-EBFB-2349FB06BC28}"/>
                </a:ext>
              </a:extLst>
            </p:cNvPr>
            <p:cNvSpPr/>
            <p:nvPr/>
          </p:nvSpPr>
          <p:spPr>
            <a:xfrm>
              <a:off x="1257670" y="4698503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6FCF09-0094-DF23-9540-B7A9C2A259C7}"/>
                </a:ext>
              </a:extLst>
            </p:cNvPr>
            <p:cNvSpPr/>
            <p:nvPr/>
          </p:nvSpPr>
          <p:spPr>
            <a:xfrm>
              <a:off x="1257670" y="4764199"/>
              <a:ext cx="2743200" cy="43145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Response()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6CEE1B-765E-45EF-3F7F-1634A2C08C79}"/>
                </a:ext>
              </a:extLst>
            </p:cNvPr>
            <p:cNvSpPr/>
            <p:nvPr/>
          </p:nvSpPr>
          <p:spPr>
            <a:xfrm>
              <a:off x="1160015" y="3764131"/>
              <a:ext cx="2938509" cy="15269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3A9981-773B-528A-AB51-8580A554457C}"/>
              </a:ext>
            </a:extLst>
          </p:cNvPr>
          <p:cNvGrpSpPr/>
          <p:nvPr/>
        </p:nvGrpSpPr>
        <p:grpSpPr>
          <a:xfrm>
            <a:off x="6899427" y="870012"/>
            <a:ext cx="2938509" cy="1526960"/>
            <a:chOff x="5328080" y="3764131"/>
            <a:chExt cx="2938509" cy="15269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12E41A-16B4-1543-D032-4138733EBF2D}"/>
                </a:ext>
              </a:extLst>
            </p:cNvPr>
            <p:cNvSpPr/>
            <p:nvPr/>
          </p:nvSpPr>
          <p:spPr>
            <a:xfrm>
              <a:off x="5425736" y="3877322"/>
              <a:ext cx="2743200" cy="406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C38ADED-CA16-C2FC-46C9-C18C5F4F8CB6}"/>
                </a:ext>
              </a:extLst>
            </p:cNvPr>
            <p:cNvSpPr/>
            <p:nvPr/>
          </p:nvSpPr>
          <p:spPr>
            <a:xfrm>
              <a:off x="5425736" y="3877321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LearnDoc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C680B6-7FBB-CF9D-B805-9C3B443E7A09}"/>
                </a:ext>
              </a:extLst>
            </p:cNvPr>
            <p:cNvSpPr/>
            <p:nvPr/>
          </p:nvSpPr>
          <p:spPr>
            <a:xfrm>
              <a:off x="5425737" y="4241306"/>
              <a:ext cx="2743200" cy="47717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>
                  <a:solidFill>
                    <a:schemeClr val="tx1"/>
                  </a:solidFill>
                </a:rPr>
                <a:t>linkVideo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DCC983-A751-C7FE-E3A0-410783FBAD74}"/>
                </a:ext>
              </a:extLst>
            </p:cNvPr>
            <p:cNvSpPr/>
            <p:nvPr/>
          </p:nvSpPr>
          <p:spPr>
            <a:xfrm>
              <a:off x="5425735" y="424130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679D91-69D3-8BE3-2D33-DB92B4092403}"/>
                </a:ext>
              </a:extLst>
            </p:cNvPr>
            <p:cNvSpPr/>
            <p:nvPr/>
          </p:nvSpPr>
          <p:spPr>
            <a:xfrm>
              <a:off x="5425735" y="4698503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153214-4CEF-CC00-428D-3AACF397EC71}"/>
                </a:ext>
              </a:extLst>
            </p:cNvPr>
            <p:cNvSpPr/>
            <p:nvPr/>
          </p:nvSpPr>
          <p:spPr>
            <a:xfrm>
              <a:off x="5425735" y="4764199"/>
              <a:ext cx="2743200" cy="43145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LinkVideo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E214A36-3A82-22CF-C25C-D5FB9684D8B3}"/>
                </a:ext>
              </a:extLst>
            </p:cNvPr>
            <p:cNvSpPr/>
            <p:nvPr/>
          </p:nvSpPr>
          <p:spPr>
            <a:xfrm>
              <a:off x="5328080" y="3764131"/>
              <a:ext cx="2938509" cy="15269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B7A23C-870D-B1D5-BC0E-6AAE5056F911}"/>
              </a:ext>
            </a:extLst>
          </p:cNvPr>
          <p:cNvGrpSpPr/>
          <p:nvPr/>
        </p:nvGrpSpPr>
        <p:grpSpPr>
          <a:xfrm>
            <a:off x="5186044" y="1651248"/>
            <a:ext cx="1698586" cy="2568972"/>
            <a:chOff x="5186044" y="1651248"/>
            <a:chExt cx="1698586" cy="25689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8F52516-7F67-D40C-ED9F-25032DB3FA13}"/>
                </a:ext>
              </a:extLst>
            </p:cNvPr>
            <p:cNvSpPr/>
            <p:nvPr/>
          </p:nvSpPr>
          <p:spPr>
            <a:xfrm>
              <a:off x="6186259" y="1651248"/>
              <a:ext cx="698371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A69E78C-FBDA-9F09-F816-A69B3A173D7F}"/>
                </a:ext>
              </a:extLst>
            </p:cNvPr>
            <p:cNvSpPr/>
            <p:nvPr/>
          </p:nvSpPr>
          <p:spPr>
            <a:xfrm>
              <a:off x="6186258" y="4157190"/>
              <a:ext cx="698371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D42FED-970C-4823-07B2-10D0987734D1}"/>
                </a:ext>
              </a:extLst>
            </p:cNvPr>
            <p:cNvSpPr/>
            <p:nvPr/>
          </p:nvSpPr>
          <p:spPr>
            <a:xfrm>
              <a:off x="6186256" y="1714278"/>
              <a:ext cx="73237" cy="24429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BE4BA3-57C6-30D5-DFE3-BB78C2C42FB0}"/>
                </a:ext>
              </a:extLst>
            </p:cNvPr>
            <p:cNvSpPr/>
            <p:nvPr/>
          </p:nvSpPr>
          <p:spPr>
            <a:xfrm>
              <a:off x="5487885" y="2840298"/>
              <a:ext cx="698371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3A0B8D61-D943-FB88-FAD1-630F5F027DE0}"/>
                </a:ext>
              </a:extLst>
            </p:cNvPr>
            <p:cNvSpPr/>
            <p:nvPr/>
          </p:nvSpPr>
          <p:spPr>
            <a:xfrm rot="16200000">
              <a:off x="5171958" y="2720892"/>
              <a:ext cx="330013" cy="301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2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157231-CCEC-F702-A582-AAB5F6F70AAB}"/>
              </a:ext>
            </a:extLst>
          </p:cNvPr>
          <p:cNvGrpSpPr/>
          <p:nvPr/>
        </p:nvGrpSpPr>
        <p:grpSpPr>
          <a:xfrm>
            <a:off x="3494477" y="372717"/>
            <a:ext cx="2938509" cy="2760955"/>
            <a:chOff x="2339264" y="668044"/>
            <a:chExt cx="2938509" cy="27609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5D10-EFA5-32FA-F224-9AEE8D5EF3BB}"/>
                </a:ext>
              </a:extLst>
            </p:cNvPr>
            <p:cNvSpPr/>
            <p:nvPr/>
          </p:nvSpPr>
          <p:spPr>
            <a:xfrm>
              <a:off x="2436920" y="781235"/>
              <a:ext cx="2743200" cy="198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73CED1-3232-50DA-9876-30BC24F25847}"/>
                </a:ext>
              </a:extLst>
            </p:cNvPr>
            <p:cNvSpPr/>
            <p:nvPr/>
          </p:nvSpPr>
          <p:spPr>
            <a:xfrm>
              <a:off x="2436920" y="781235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23E7C1-E86C-EAD0-F670-8166479737E5}"/>
                </a:ext>
              </a:extLst>
            </p:cNvPr>
            <p:cNvSpPr/>
            <p:nvPr/>
          </p:nvSpPr>
          <p:spPr>
            <a:xfrm>
              <a:off x="2436921" y="1145220"/>
              <a:ext cx="2743200" cy="66582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title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4F9767-E98C-D534-999A-730D3175D553}"/>
                </a:ext>
              </a:extLst>
            </p:cNvPr>
            <p:cNvSpPr/>
            <p:nvPr/>
          </p:nvSpPr>
          <p:spPr>
            <a:xfrm>
              <a:off x="2436919" y="1145219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10FE6B-FF11-9EE6-C15C-C8EA55F7C8AA}"/>
                </a:ext>
              </a:extLst>
            </p:cNvPr>
            <p:cNvSpPr/>
            <p:nvPr/>
          </p:nvSpPr>
          <p:spPr>
            <a:xfrm>
              <a:off x="2436919" y="181104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4CFAFC-6E17-3745-DC78-87359484C1E3}"/>
                </a:ext>
              </a:extLst>
            </p:cNvPr>
            <p:cNvSpPr/>
            <p:nvPr/>
          </p:nvSpPr>
          <p:spPr>
            <a:xfrm>
              <a:off x="2436919" y="1856764"/>
              <a:ext cx="2743200" cy="1495888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Title()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Content()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encode()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saveFile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display()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FF77F-D474-F844-E75A-792BDDEAEB6F}"/>
                </a:ext>
              </a:extLst>
            </p:cNvPr>
            <p:cNvSpPr/>
            <p:nvPr/>
          </p:nvSpPr>
          <p:spPr>
            <a:xfrm>
              <a:off x="2339264" y="668044"/>
              <a:ext cx="2938509" cy="276095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C3FE5A-3333-9150-FE92-54B240CB6A92}"/>
              </a:ext>
            </a:extLst>
          </p:cNvPr>
          <p:cNvGrpSpPr/>
          <p:nvPr/>
        </p:nvGrpSpPr>
        <p:grpSpPr>
          <a:xfrm>
            <a:off x="1049043" y="4702058"/>
            <a:ext cx="2938509" cy="1526960"/>
            <a:chOff x="1160015" y="3764131"/>
            <a:chExt cx="2938509" cy="15269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5220F-4FD9-CC37-0117-6EB1A1D47FDB}"/>
                </a:ext>
              </a:extLst>
            </p:cNvPr>
            <p:cNvSpPr/>
            <p:nvPr/>
          </p:nvSpPr>
          <p:spPr>
            <a:xfrm>
              <a:off x="1257671" y="3877322"/>
              <a:ext cx="2743200" cy="406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726D76-D071-B5D9-5F1F-4E9E31DA305B}"/>
                </a:ext>
              </a:extLst>
            </p:cNvPr>
            <p:cNvSpPr/>
            <p:nvPr/>
          </p:nvSpPr>
          <p:spPr>
            <a:xfrm>
              <a:off x="1257671" y="3877321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DictDoc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AA2263-E49D-FBFD-300C-222FE8377918}"/>
                </a:ext>
              </a:extLst>
            </p:cNvPr>
            <p:cNvSpPr/>
            <p:nvPr/>
          </p:nvSpPr>
          <p:spPr>
            <a:xfrm>
              <a:off x="1257672" y="4241306"/>
              <a:ext cx="2743200" cy="47717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response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8CE36C-95DA-D968-D236-6790EEEB833E}"/>
                </a:ext>
              </a:extLst>
            </p:cNvPr>
            <p:cNvSpPr/>
            <p:nvPr/>
          </p:nvSpPr>
          <p:spPr>
            <a:xfrm>
              <a:off x="1257670" y="424130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2A2C05-86BA-45E5-40C6-DE3275297A0B}"/>
                </a:ext>
              </a:extLst>
            </p:cNvPr>
            <p:cNvSpPr/>
            <p:nvPr/>
          </p:nvSpPr>
          <p:spPr>
            <a:xfrm>
              <a:off x="1257670" y="4698503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D26292-6718-4BB5-7207-806C3D8B1BCC}"/>
                </a:ext>
              </a:extLst>
            </p:cNvPr>
            <p:cNvSpPr/>
            <p:nvPr/>
          </p:nvSpPr>
          <p:spPr>
            <a:xfrm>
              <a:off x="1257670" y="4764199"/>
              <a:ext cx="2743200" cy="43145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Response()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1F6D83-7DEF-47D0-B52D-B6C2450D3439}"/>
                </a:ext>
              </a:extLst>
            </p:cNvPr>
            <p:cNvSpPr/>
            <p:nvPr/>
          </p:nvSpPr>
          <p:spPr>
            <a:xfrm>
              <a:off x="1160015" y="3764131"/>
              <a:ext cx="2938509" cy="15269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B9350B-7AFD-954B-1105-B05A0D725714}"/>
              </a:ext>
            </a:extLst>
          </p:cNvPr>
          <p:cNvGrpSpPr/>
          <p:nvPr/>
        </p:nvGrpSpPr>
        <p:grpSpPr>
          <a:xfrm>
            <a:off x="5949517" y="4702058"/>
            <a:ext cx="2938509" cy="1526960"/>
            <a:chOff x="5328080" y="3764131"/>
            <a:chExt cx="2938509" cy="15269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D63F32-B4A1-8FA1-EF71-8CEEE424C230}"/>
                </a:ext>
              </a:extLst>
            </p:cNvPr>
            <p:cNvSpPr/>
            <p:nvPr/>
          </p:nvSpPr>
          <p:spPr>
            <a:xfrm>
              <a:off x="5425736" y="3877322"/>
              <a:ext cx="2743200" cy="406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435D36-D253-D7A0-F055-72526F662878}"/>
                </a:ext>
              </a:extLst>
            </p:cNvPr>
            <p:cNvSpPr/>
            <p:nvPr/>
          </p:nvSpPr>
          <p:spPr>
            <a:xfrm>
              <a:off x="5425736" y="3877321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LearnDoc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C827C9-2279-57CC-BE4D-49D6AB60A989}"/>
                </a:ext>
              </a:extLst>
            </p:cNvPr>
            <p:cNvSpPr/>
            <p:nvPr/>
          </p:nvSpPr>
          <p:spPr>
            <a:xfrm>
              <a:off x="5425737" y="4241306"/>
              <a:ext cx="2743200" cy="47717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>
                  <a:solidFill>
                    <a:schemeClr val="tx1"/>
                  </a:solidFill>
                </a:rPr>
                <a:t>linkVideo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6F063F-D10B-EB19-A842-1C1BFBE90C63}"/>
                </a:ext>
              </a:extLst>
            </p:cNvPr>
            <p:cNvSpPr/>
            <p:nvPr/>
          </p:nvSpPr>
          <p:spPr>
            <a:xfrm>
              <a:off x="5425735" y="424130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D5033F-6C9D-C20B-5487-9AA55534FB36}"/>
                </a:ext>
              </a:extLst>
            </p:cNvPr>
            <p:cNvSpPr/>
            <p:nvPr/>
          </p:nvSpPr>
          <p:spPr>
            <a:xfrm>
              <a:off x="5425735" y="4698503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13125E-07F1-4616-BA39-F1766CF1AF3F}"/>
                </a:ext>
              </a:extLst>
            </p:cNvPr>
            <p:cNvSpPr/>
            <p:nvPr/>
          </p:nvSpPr>
          <p:spPr>
            <a:xfrm>
              <a:off x="5425735" y="4764199"/>
              <a:ext cx="2743200" cy="431456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LinkVideo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88FEB2-11E2-86E5-99FE-8695CFD0E083}"/>
                </a:ext>
              </a:extLst>
            </p:cNvPr>
            <p:cNvSpPr/>
            <p:nvPr/>
          </p:nvSpPr>
          <p:spPr>
            <a:xfrm>
              <a:off x="5328080" y="3764131"/>
              <a:ext cx="2938509" cy="15269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AD5AB7-21DE-134C-D5DF-58286140CB83}"/>
              </a:ext>
            </a:extLst>
          </p:cNvPr>
          <p:cNvGrpSpPr/>
          <p:nvPr/>
        </p:nvGrpSpPr>
        <p:grpSpPr>
          <a:xfrm>
            <a:off x="2539361" y="3256529"/>
            <a:ext cx="4817227" cy="1419786"/>
            <a:chOff x="2539361" y="3256529"/>
            <a:chExt cx="4817227" cy="141978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AAFBDA-9679-1E58-1732-B0B55B7C318D}"/>
                </a:ext>
              </a:extLst>
            </p:cNvPr>
            <p:cNvSpPr/>
            <p:nvPr/>
          </p:nvSpPr>
          <p:spPr>
            <a:xfrm rot="5400000">
              <a:off x="6975887" y="4295615"/>
              <a:ext cx="698371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282F2B-7DC5-92FF-E827-8000574D9087}"/>
                </a:ext>
              </a:extLst>
            </p:cNvPr>
            <p:cNvSpPr/>
            <p:nvPr/>
          </p:nvSpPr>
          <p:spPr>
            <a:xfrm rot="5400000">
              <a:off x="2221691" y="4295615"/>
              <a:ext cx="698371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42068A-AA03-77AA-7A92-5701483AC805}"/>
                </a:ext>
              </a:extLst>
            </p:cNvPr>
            <p:cNvSpPr/>
            <p:nvPr/>
          </p:nvSpPr>
          <p:spPr>
            <a:xfrm rot="5400000">
              <a:off x="4887758" y="1637094"/>
              <a:ext cx="57401" cy="47541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CBF073-3E5E-E9E5-E4B2-C6AB13977057}"/>
                </a:ext>
              </a:extLst>
            </p:cNvPr>
            <p:cNvSpPr/>
            <p:nvPr/>
          </p:nvSpPr>
          <p:spPr>
            <a:xfrm rot="5400000">
              <a:off x="4786030" y="3712351"/>
              <a:ext cx="483249" cy="630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004CFED-47EE-C410-9396-7EC8B0061ECA}"/>
                </a:ext>
              </a:extLst>
            </p:cNvPr>
            <p:cNvSpPr/>
            <p:nvPr/>
          </p:nvSpPr>
          <p:spPr>
            <a:xfrm>
              <a:off x="4893331" y="3256529"/>
              <a:ext cx="268646" cy="2457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9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Khánh Uy</dc:creator>
  <cp:lastModifiedBy>Nguyễn Vũ Khánh Uy</cp:lastModifiedBy>
  <cp:revision>12</cp:revision>
  <dcterms:created xsi:type="dcterms:W3CDTF">2022-12-24T09:15:53Z</dcterms:created>
  <dcterms:modified xsi:type="dcterms:W3CDTF">2022-12-24T11:21:17Z</dcterms:modified>
</cp:coreProperties>
</file>