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642E-3729-CAE0-D885-1BA4495D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4423-FEB8-EA56-DB1B-EF53C7B3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9035-C6B3-800F-F6DC-6ED69D54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1175-D1DA-B2C7-BA8D-23158663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16E4-84F5-1B39-AE88-9A537D05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281-CCCD-BB7B-AD8C-E97E75F0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3768E-1A2B-E4BA-DCBD-61454C3E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594D-CA76-CCA4-535B-B5AB2161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5AEAE-96CF-DDAF-2F7C-31D25F89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48CA-63DC-9D05-396E-5B8B0C0A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6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327A-A74E-1551-87E3-EFDAB810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07BD2-C312-B9EF-D18B-7BCE05FA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529C7-1011-8245-D59D-8B82ADC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D499-E117-95B2-0F01-5B556320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1AF7-FE62-DFE4-562B-FCF8FB3E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422F-1223-7C12-4964-A4A85044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B8D9-AC78-2BD1-D915-11A99B79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FD78-83EB-4F25-D761-566CC12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96BF-DD5E-11A0-A4D8-1526D710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4A07-7D3A-C95E-DB09-7F32A4D3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1831-6458-C84F-8DEF-BFB4920E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3717-63AB-2AAD-F423-675B1075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A97-50B4-222D-7315-0E46D114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9AB7-9AE0-AE2E-DBBF-32C07500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F2CE-7895-776F-4DAD-698B0330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4DFA-2FD1-6686-8984-FEC055EC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E48E-62E9-7D3C-157C-8641F54CD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C53E5-1BE3-E4C2-374D-33BD4845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660C-8EFE-F3D1-D449-7CBA9B96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E625-E519-F06C-F0D5-CD789DF8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0E2FD-CD26-A393-79AD-11A1C722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01D5-0295-3D8C-1BFA-25772A9B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8F15-0BAE-13C4-AD2D-F05A5115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543E-954A-4C54-66A6-2E2D955B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AF795-94A7-330A-4D70-0048315A8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E6D9B-A00B-DBFF-9E36-5E3BBECF5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9A321-E6AE-8C54-5C9D-9AF9B391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B36B1-57EB-0C36-F140-F4D15D61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9688-27FD-F561-88F4-E25A4194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E6C5-D82C-92C3-A3BC-527593A1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4DFF6-F88E-741C-44D7-25D2FA42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AA33D-6913-D5FB-C493-1E4DDC53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FDDEC-A8CE-E7B8-C172-48633D40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D9285-14F2-79D6-13EF-0D60D333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E1E3-CFD1-FB05-56BF-268F8BCB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77965-92C0-7FC4-693D-A92C05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7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A724-D950-05D0-352A-DD4E9D17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3198-C1B9-E1F4-55FD-CCB73861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5328B-3069-9936-2FBB-1E515564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F159-7BF5-D796-37B9-057E2109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517B5-B393-1F17-BC46-539262B9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81FE-C392-ABA4-274E-2996AE9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FAC4-D730-B0AA-258B-8D771F0F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A7BDA-0ABB-5052-6DCE-8162BDD5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C6B9-7C1C-D014-6BBC-3F7B9E199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0EA7F-1125-089D-688B-C94C1570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BDA6-037F-4915-2A6F-3D038530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8B37E-EB3D-AEA5-AEBF-2ECACDBA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641E9-CA3A-BCDC-DCA3-2252F130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E72C-5A33-5426-31CA-9633ADFB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D8EC-9ACA-2BF2-00F4-697ADFC8E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4021-CBAB-4842-A1B4-F010907783F8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46E8-FD9A-0330-B061-86A7FE40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9A47-A0AB-E713-8F49-A5BC3ECA5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0EE4-276D-4E22-A85E-32B56F70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996B7F6-158C-672B-72EF-157CDCB82519}"/>
              </a:ext>
            </a:extLst>
          </p:cNvPr>
          <p:cNvGrpSpPr/>
          <p:nvPr/>
        </p:nvGrpSpPr>
        <p:grpSpPr>
          <a:xfrm>
            <a:off x="4434391" y="1806937"/>
            <a:ext cx="2938509" cy="2507612"/>
            <a:chOff x="2339264" y="668045"/>
            <a:chExt cx="2938509" cy="2507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15CA96-F1CD-5566-ED3E-C369DF05D4B8}"/>
                </a:ext>
              </a:extLst>
            </p:cNvPr>
            <p:cNvSpPr/>
            <p:nvPr/>
          </p:nvSpPr>
          <p:spPr>
            <a:xfrm>
              <a:off x="2436920" y="781235"/>
              <a:ext cx="2743200" cy="198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9E56E-FC9C-FE84-16CD-92EA0CD765FF}"/>
                </a:ext>
              </a:extLst>
            </p:cNvPr>
            <p:cNvSpPr/>
            <p:nvPr/>
          </p:nvSpPr>
          <p:spPr>
            <a:xfrm>
              <a:off x="2436920" y="781235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21061D-C5C0-E909-24DA-5AB83414ED0B}"/>
                </a:ext>
              </a:extLst>
            </p:cNvPr>
            <p:cNvSpPr/>
            <p:nvPr/>
          </p:nvSpPr>
          <p:spPr>
            <a:xfrm>
              <a:off x="2436921" y="1145220"/>
              <a:ext cx="2743200" cy="66582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title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C27278-C3FD-B16D-C507-8B1B164DD616}"/>
                </a:ext>
              </a:extLst>
            </p:cNvPr>
            <p:cNvSpPr/>
            <p:nvPr/>
          </p:nvSpPr>
          <p:spPr>
            <a:xfrm>
              <a:off x="2436919" y="1145219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1E1B68-0C78-35F6-2F96-37D01DED023E}"/>
                </a:ext>
              </a:extLst>
            </p:cNvPr>
            <p:cNvSpPr/>
            <p:nvPr/>
          </p:nvSpPr>
          <p:spPr>
            <a:xfrm>
              <a:off x="2436919" y="181104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1B85AB-647A-161D-92BE-718AD38CA36B}"/>
                </a:ext>
              </a:extLst>
            </p:cNvPr>
            <p:cNvSpPr/>
            <p:nvPr/>
          </p:nvSpPr>
          <p:spPr>
            <a:xfrm>
              <a:off x="2436919" y="1856764"/>
              <a:ext cx="2743200" cy="120703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Doc()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Title()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Content()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display()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27A13C-EE03-9AB6-E599-2FFE11154F60}"/>
                </a:ext>
              </a:extLst>
            </p:cNvPr>
            <p:cNvSpPr/>
            <p:nvPr/>
          </p:nvSpPr>
          <p:spPr>
            <a:xfrm>
              <a:off x="2339264" y="668045"/>
              <a:ext cx="2938509" cy="250761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0D3757-F85C-EBEB-B963-A2B673137975}"/>
              </a:ext>
            </a:extLst>
          </p:cNvPr>
          <p:cNvGrpSpPr/>
          <p:nvPr/>
        </p:nvGrpSpPr>
        <p:grpSpPr>
          <a:xfrm>
            <a:off x="8808126" y="3725515"/>
            <a:ext cx="2938509" cy="1841558"/>
            <a:chOff x="1160015" y="3764131"/>
            <a:chExt cx="2938509" cy="18415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AC710B-65B2-B5C1-0B28-23947C913BA1}"/>
                </a:ext>
              </a:extLst>
            </p:cNvPr>
            <p:cNvSpPr/>
            <p:nvPr/>
          </p:nvSpPr>
          <p:spPr>
            <a:xfrm>
              <a:off x="1257671" y="3877322"/>
              <a:ext cx="2743200" cy="406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C73F4D-EF41-8216-B3FC-CF9811FA6110}"/>
                </a:ext>
              </a:extLst>
            </p:cNvPr>
            <p:cNvSpPr/>
            <p:nvPr/>
          </p:nvSpPr>
          <p:spPr>
            <a:xfrm>
              <a:off x="1257671" y="3877321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DictDoc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B0E44-796A-E9E4-3DEB-677289555D49}"/>
                </a:ext>
              </a:extLst>
            </p:cNvPr>
            <p:cNvSpPr/>
            <p:nvPr/>
          </p:nvSpPr>
          <p:spPr>
            <a:xfrm>
              <a:off x="1257672" y="4241306"/>
              <a:ext cx="2743200" cy="47717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response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B85609-5B08-AF0F-FEA0-BED6858F2656}"/>
                </a:ext>
              </a:extLst>
            </p:cNvPr>
            <p:cNvSpPr/>
            <p:nvPr/>
          </p:nvSpPr>
          <p:spPr>
            <a:xfrm>
              <a:off x="1257670" y="424130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EFFBE-F5ED-8957-EBFB-2349FB06BC28}"/>
                </a:ext>
              </a:extLst>
            </p:cNvPr>
            <p:cNvSpPr/>
            <p:nvPr/>
          </p:nvSpPr>
          <p:spPr>
            <a:xfrm>
              <a:off x="1257670" y="4698503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6FCF09-0094-DF23-9540-B7A9C2A259C7}"/>
                </a:ext>
              </a:extLst>
            </p:cNvPr>
            <p:cNvSpPr/>
            <p:nvPr/>
          </p:nvSpPr>
          <p:spPr>
            <a:xfrm>
              <a:off x="1257670" y="4764198"/>
              <a:ext cx="2743200" cy="70988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DictDoc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Response()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6CEE1B-765E-45EF-3F7F-1634A2C08C79}"/>
                </a:ext>
              </a:extLst>
            </p:cNvPr>
            <p:cNvSpPr/>
            <p:nvPr/>
          </p:nvSpPr>
          <p:spPr>
            <a:xfrm>
              <a:off x="1160015" y="3764131"/>
              <a:ext cx="2938509" cy="184155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3A9981-773B-528A-AB51-8580A554457C}"/>
              </a:ext>
            </a:extLst>
          </p:cNvPr>
          <p:cNvGrpSpPr/>
          <p:nvPr/>
        </p:nvGrpSpPr>
        <p:grpSpPr>
          <a:xfrm>
            <a:off x="8808126" y="1154098"/>
            <a:ext cx="2938509" cy="1841558"/>
            <a:chOff x="5328080" y="3764131"/>
            <a:chExt cx="2938509" cy="18415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12E41A-16B4-1543-D032-4138733EBF2D}"/>
                </a:ext>
              </a:extLst>
            </p:cNvPr>
            <p:cNvSpPr/>
            <p:nvPr/>
          </p:nvSpPr>
          <p:spPr>
            <a:xfrm>
              <a:off x="5425736" y="3877322"/>
              <a:ext cx="2743200" cy="406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C38ADED-CA16-C2FC-46C9-C18C5F4F8CB6}"/>
                </a:ext>
              </a:extLst>
            </p:cNvPr>
            <p:cNvSpPr/>
            <p:nvPr/>
          </p:nvSpPr>
          <p:spPr>
            <a:xfrm>
              <a:off x="5425736" y="3877321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LearnDoc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C680B6-7FBB-CF9D-B805-9C3B443E7A09}"/>
                </a:ext>
              </a:extLst>
            </p:cNvPr>
            <p:cNvSpPr/>
            <p:nvPr/>
          </p:nvSpPr>
          <p:spPr>
            <a:xfrm>
              <a:off x="5425737" y="4241306"/>
              <a:ext cx="2743200" cy="47717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dirty="0" err="1">
                  <a:solidFill>
                    <a:schemeClr val="tx1"/>
                  </a:solidFill>
                </a:rPr>
                <a:t>linkVideo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DCC983-A751-C7FE-E3A0-410783FBAD74}"/>
                </a:ext>
              </a:extLst>
            </p:cNvPr>
            <p:cNvSpPr/>
            <p:nvPr/>
          </p:nvSpPr>
          <p:spPr>
            <a:xfrm>
              <a:off x="5425735" y="4241305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679D91-69D3-8BE3-2D33-DB92B4092403}"/>
                </a:ext>
              </a:extLst>
            </p:cNvPr>
            <p:cNvSpPr/>
            <p:nvPr/>
          </p:nvSpPr>
          <p:spPr>
            <a:xfrm>
              <a:off x="5425735" y="4698503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153214-4CEF-CC00-428D-3AACF397EC71}"/>
                </a:ext>
              </a:extLst>
            </p:cNvPr>
            <p:cNvSpPr/>
            <p:nvPr/>
          </p:nvSpPr>
          <p:spPr>
            <a:xfrm>
              <a:off x="5425735" y="4764199"/>
              <a:ext cx="2743200" cy="792333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LearnDoc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LinkVideo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214A36-3A82-22CF-C25C-D5FB9684D8B3}"/>
                </a:ext>
              </a:extLst>
            </p:cNvPr>
            <p:cNvSpPr/>
            <p:nvPr/>
          </p:nvSpPr>
          <p:spPr>
            <a:xfrm>
              <a:off x="5328080" y="3764131"/>
              <a:ext cx="2938509" cy="184155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49C634-8307-5C3D-8A29-49307E0700BD}"/>
              </a:ext>
            </a:extLst>
          </p:cNvPr>
          <p:cNvGrpSpPr/>
          <p:nvPr/>
        </p:nvGrpSpPr>
        <p:grpSpPr>
          <a:xfrm>
            <a:off x="7459092" y="1935334"/>
            <a:ext cx="1334237" cy="2568972"/>
            <a:chOff x="7459092" y="1935334"/>
            <a:chExt cx="1334237" cy="256897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8F52516-7F67-D40C-ED9F-25032DB3FA13}"/>
                </a:ext>
              </a:extLst>
            </p:cNvPr>
            <p:cNvSpPr/>
            <p:nvPr/>
          </p:nvSpPr>
          <p:spPr>
            <a:xfrm>
              <a:off x="8094958" y="1935334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A69E78C-FBDA-9F09-F816-A69B3A173D7F}"/>
                </a:ext>
              </a:extLst>
            </p:cNvPr>
            <p:cNvSpPr/>
            <p:nvPr/>
          </p:nvSpPr>
          <p:spPr>
            <a:xfrm>
              <a:off x="8094957" y="4441276"/>
              <a:ext cx="698371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D42FED-970C-4823-07B2-10D0987734D1}"/>
                </a:ext>
              </a:extLst>
            </p:cNvPr>
            <p:cNvSpPr/>
            <p:nvPr/>
          </p:nvSpPr>
          <p:spPr>
            <a:xfrm>
              <a:off x="8094955" y="1998364"/>
              <a:ext cx="73237" cy="24429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BE4BA3-57C6-30D5-DFE3-BB78C2C42FB0}"/>
                </a:ext>
              </a:extLst>
            </p:cNvPr>
            <p:cNvSpPr/>
            <p:nvPr/>
          </p:nvSpPr>
          <p:spPr>
            <a:xfrm>
              <a:off x="7725788" y="3124384"/>
              <a:ext cx="369167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3A0B8D61-D943-FB88-FAD1-630F5F027DE0}"/>
                </a:ext>
              </a:extLst>
            </p:cNvPr>
            <p:cNvSpPr/>
            <p:nvPr/>
          </p:nvSpPr>
          <p:spPr>
            <a:xfrm rot="16200000">
              <a:off x="7446422" y="3020142"/>
              <a:ext cx="296854" cy="2715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80DE8-4FC4-68E7-35B0-52AE1E9C69BB}"/>
              </a:ext>
            </a:extLst>
          </p:cNvPr>
          <p:cNvGrpSpPr/>
          <p:nvPr/>
        </p:nvGrpSpPr>
        <p:grpSpPr>
          <a:xfrm>
            <a:off x="699295" y="2143071"/>
            <a:ext cx="2938509" cy="2101789"/>
            <a:chOff x="2339264" y="668044"/>
            <a:chExt cx="2938509" cy="21017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0C9015-9AC2-CDF2-4B78-1DC47114A71C}"/>
                </a:ext>
              </a:extLst>
            </p:cNvPr>
            <p:cNvSpPr/>
            <p:nvPr/>
          </p:nvSpPr>
          <p:spPr>
            <a:xfrm>
              <a:off x="2436920" y="781235"/>
              <a:ext cx="2743200" cy="1988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78DBC1-0958-6B86-2352-B73E7CEA158A}"/>
                </a:ext>
              </a:extLst>
            </p:cNvPr>
            <p:cNvSpPr/>
            <p:nvPr/>
          </p:nvSpPr>
          <p:spPr>
            <a:xfrm>
              <a:off x="2436920" y="781235"/>
              <a:ext cx="2743200" cy="36398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FileController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BB1C2B-B1B1-DB81-8CFA-5498B8E37FFD}"/>
                </a:ext>
              </a:extLst>
            </p:cNvPr>
            <p:cNvSpPr/>
            <p:nvPr/>
          </p:nvSpPr>
          <p:spPr>
            <a:xfrm>
              <a:off x="2436921" y="1145220"/>
              <a:ext cx="2743200" cy="66582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1EFA03-8950-1CD4-057F-A61323FD6743}"/>
                </a:ext>
              </a:extLst>
            </p:cNvPr>
            <p:cNvSpPr/>
            <p:nvPr/>
          </p:nvSpPr>
          <p:spPr>
            <a:xfrm>
              <a:off x="2436919" y="1145219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C343ED-A680-A8EB-A5E3-3BACE4C1258E}"/>
                </a:ext>
              </a:extLst>
            </p:cNvPr>
            <p:cNvSpPr/>
            <p:nvPr/>
          </p:nvSpPr>
          <p:spPr>
            <a:xfrm>
              <a:off x="2436918" y="1429082"/>
              <a:ext cx="27432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E85910-7D0B-89E5-4F44-DC704C0B0189}"/>
                </a:ext>
              </a:extLst>
            </p:cNvPr>
            <p:cNvSpPr/>
            <p:nvPr/>
          </p:nvSpPr>
          <p:spPr>
            <a:xfrm>
              <a:off x="2436918" y="1471472"/>
              <a:ext cx="2743200" cy="665825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>
                  <a:solidFill>
                    <a:schemeClr val="tx1"/>
                  </a:solidFill>
                </a:rPr>
                <a:t>encode()</a:t>
              </a:r>
            </a:p>
            <a:p>
              <a:pPr marL="285750" indent="-285750">
                <a:buFont typeface="Calibri" panose="020F0502020204030204" pitchFamily="34" charset="0"/>
                <a:buChar char="+"/>
              </a:pPr>
              <a:r>
                <a:rPr lang="en-US" dirty="0" err="1">
                  <a:solidFill>
                    <a:schemeClr val="tx1"/>
                  </a:solidFill>
                </a:rPr>
                <a:t>saveFile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A3DE5F-FF5E-CF52-2FFD-6BB7E802E42D}"/>
                </a:ext>
              </a:extLst>
            </p:cNvPr>
            <p:cNvSpPr/>
            <p:nvPr/>
          </p:nvSpPr>
          <p:spPr>
            <a:xfrm>
              <a:off x="2339264" y="668044"/>
              <a:ext cx="2938509" cy="16769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F586D5-0485-1024-1C95-D4F2DD15BAC5}"/>
              </a:ext>
            </a:extLst>
          </p:cNvPr>
          <p:cNvGrpSpPr/>
          <p:nvPr/>
        </p:nvGrpSpPr>
        <p:grpSpPr>
          <a:xfrm>
            <a:off x="3771152" y="2911034"/>
            <a:ext cx="635863" cy="296854"/>
            <a:chOff x="3771152" y="2911034"/>
            <a:chExt cx="635863" cy="2968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E29C0D-0B56-C7D8-3C3F-7CA0592E85AD}"/>
                </a:ext>
              </a:extLst>
            </p:cNvPr>
            <p:cNvSpPr/>
            <p:nvPr/>
          </p:nvSpPr>
          <p:spPr>
            <a:xfrm>
              <a:off x="4037848" y="3027946"/>
              <a:ext cx="369167" cy="63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D9B3C11-B72A-C662-E1E4-234FF120DB97}"/>
                </a:ext>
              </a:extLst>
            </p:cNvPr>
            <p:cNvSpPr/>
            <p:nvPr/>
          </p:nvSpPr>
          <p:spPr>
            <a:xfrm rot="16200000">
              <a:off x="3758482" y="2923704"/>
              <a:ext cx="296854" cy="2715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527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Vũ Khánh Uy</dc:creator>
  <cp:lastModifiedBy>Nguyễn Vũ Khánh Uy</cp:lastModifiedBy>
  <cp:revision>15</cp:revision>
  <dcterms:created xsi:type="dcterms:W3CDTF">2022-12-24T09:15:53Z</dcterms:created>
  <dcterms:modified xsi:type="dcterms:W3CDTF">2022-12-24T16:32:01Z</dcterms:modified>
</cp:coreProperties>
</file>