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75754-64DE-485B-842E-755B86231A21}" v="2141" dt="2021-04-24T11:19:43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4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0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8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8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8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2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7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35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8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ru-RU" sz="7200">
                <a:solidFill>
                  <a:schemeClr val="bg1"/>
                </a:solidFill>
                <a:cs typeface="Angsana New"/>
              </a:rPr>
              <a:t>Проект: Интернет-магазин на flask</a:t>
            </a:r>
            <a:endParaRPr lang="ru-RU" sz="720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Разработал: Власов Николай</a:t>
            </a:r>
          </a:p>
        </p:txBody>
      </p:sp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1008F-AC2C-41C3-8CE1-42FEDB20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81935"/>
            <a:ext cx="5744064" cy="2344840"/>
          </a:xfrm>
        </p:spPr>
        <p:txBody>
          <a:bodyPr anchor="b">
            <a:normAutofit/>
          </a:bodyPr>
          <a:lstStyle/>
          <a:p>
            <a:r>
              <a:rPr lang="ru-RU" sz="6000"/>
              <a:t>Идея проекта</a:t>
            </a:r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297CE-B176-48D4-8460-A0462923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3" y="3096039"/>
            <a:ext cx="5744065" cy="2888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Идеей проекта было создание полноценного интернет-магазина изделий из эпоксидной смолы. </a:t>
            </a:r>
            <a:endParaRPr lang="ru-RU"/>
          </a:p>
          <a:p>
            <a:pPr marL="0" indent="0">
              <a:buNone/>
            </a:pPr>
            <a:r>
              <a:rPr lang="ru-RU" sz="1800" dirty="0"/>
              <a:t>Изначально, существовал лишь </a:t>
            </a:r>
            <a:r>
              <a:rPr lang="ru-RU" sz="1800" dirty="0" err="1"/>
              <a:t>instagram-акаунт</a:t>
            </a:r>
            <a:r>
              <a:rPr lang="ru-RU" sz="1800" dirty="0"/>
              <a:t> для этого магазина.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3457910-EAD3-4B04-BDD1-AB3B7782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791" y="597458"/>
            <a:ext cx="3175407" cy="2722912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4B48DE9-C266-4E69-96C0-8CFD8699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214" y="3492484"/>
            <a:ext cx="2980700" cy="272734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AE08D-A57B-4213-BBD0-42298B4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39EB9-B44E-4DDB-835C-4F493C3B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Задачами проекта были:</a:t>
            </a:r>
          </a:p>
          <a:p>
            <a:r>
              <a:rPr lang="ru-RU" dirty="0"/>
              <a:t>Создание вывода всех текущих товаров в красивом виде</a:t>
            </a:r>
          </a:p>
          <a:p>
            <a:r>
              <a:rPr lang="ru-RU" dirty="0"/>
              <a:t>Создание системы покупки товаров в различных валютах</a:t>
            </a:r>
          </a:p>
          <a:p>
            <a:r>
              <a:rPr lang="ru-RU" dirty="0"/>
              <a:t>Создание системы разделения видимости элементов сайта для разных пользователей: незарегистрированных, обычных и администраторов</a:t>
            </a:r>
          </a:p>
          <a:p>
            <a:r>
              <a:rPr lang="ru-RU" dirty="0"/>
              <a:t>Создание системы регистрации и входа</a:t>
            </a:r>
          </a:p>
          <a:p>
            <a:r>
              <a:rPr lang="ru-RU" dirty="0"/>
              <a:t>Создание системы добавления и удаления товаров</a:t>
            </a:r>
          </a:p>
          <a:p>
            <a:r>
              <a:rPr lang="ru-RU" dirty="0"/>
              <a:t>Создание системы просмотра текущих заказов и их удаление</a:t>
            </a:r>
          </a:p>
          <a:p>
            <a:r>
              <a:rPr lang="ru-RU" dirty="0"/>
              <a:t>Создание собственного API для работы с товарами и текущими заказами</a:t>
            </a:r>
          </a:p>
        </p:txBody>
      </p:sp>
    </p:spTree>
    <p:extLst>
      <p:ext uri="{BB962C8B-B14F-4D97-AF65-F5344CB8AC3E}">
        <p14:creationId xmlns:p14="http://schemas.microsoft.com/office/powerpoint/2010/main" val="122211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9E64A-6D9A-4EE3-A26D-8112258D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E8759-F33C-4417-9F0E-F75DF42A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Основной </a:t>
            </a:r>
            <a:r>
              <a:rPr lang="ru-RU" dirty="0" err="1"/>
              <a:t>python</a:t>
            </a:r>
            <a:r>
              <a:rPr lang="ru-RU" dirty="0"/>
              <a:t>-библиотекой для реализации проекта был </a:t>
            </a:r>
            <a:r>
              <a:rPr lang="ru-RU" dirty="0" err="1"/>
              <a:t>flask</a:t>
            </a:r>
            <a:r>
              <a:rPr lang="ru-RU" dirty="0"/>
              <a:t>. Также, использовались и другие библиотеки, например, PIL. Для хранения информации о зарегистрированных пользователях, товарах и заказах использовалась БД </a:t>
            </a:r>
            <a:r>
              <a:rPr lang="ru-RU" dirty="0" err="1"/>
              <a:t>sqlite</a:t>
            </a:r>
            <a:r>
              <a:rPr lang="ru-RU" dirty="0"/>
              <a:t>, в которой 3 таблицы были связаны между собой. Все файлы были чётко структурированы: файлы </a:t>
            </a:r>
            <a:r>
              <a:rPr lang="ru-RU" dirty="0" err="1"/>
              <a:t>html</a:t>
            </a:r>
            <a:r>
              <a:rPr lang="ru-RU" dirty="0"/>
              <a:t> лежали в отдельной папке, </a:t>
            </a:r>
            <a:r>
              <a:rPr lang="ru-RU" dirty="0" err="1"/>
              <a:t>css</a:t>
            </a:r>
            <a:r>
              <a:rPr lang="ru-RU" dirty="0"/>
              <a:t> - в другой отдельной папке. Для создания </a:t>
            </a:r>
            <a:r>
              <a:rPr lang="ru-RU" dirty="0" err="1"/>
              <a:t>html</a:t>
            </a:r>
            <a:r>
              <a:rPr lang="ru-RU" dirty="0"/>
              <a:t>-страниц использовались шаблоны с </a:t>
            </a:r>
            <a:r>
              <a:rPr lang="ru-RU" dirty="0" err="1"/>
              <a:t>bootstrap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96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CEE4F-F574-4692-830B-6460DE91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D62AE-E359-4657-8665-1939C3BF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Преимуществами проекта являются:</a:t>
            </a:r>
          </a:p>
          <a:p>
            <a:pPr marL="457200" indent="-457200"/>
            <a:r>
              <a:rPr lang="ru-RU" dirty="0"/>
              <a:t>Понятный интерфейс</a:t>
            </a:r>
          </a:p>
          <a:p>
            <a:pPr marL="457200" indent="-457200"/>
            <a:r>
              <a:rPr lang="ru-RU" dirty="0"/>
              <a:t>Красивый дизайн</a:t>
            </a:r>
          </a:p>
          <a:p>
            <a:pPr marL="457200" indent="-457200"/>
            <a:r>
              <a:rPr lang="ru-RU" dirty="0"/>
              <a:t>Реализация большинства поставленных задач</a:t>
            </a:r>
          </a:p>
          <a:p>
            <a:pPr marL="457200" indent="-457200"/>
            <a:r>
              <a:rPr lang="ru-RU" dirty="0"/>
              <a:t>Хорошая база для дальнейшего развития проекта</a:t>
            </a:r>
          </a:p>
          <a:p>
            <a:pPr marL="457200" indent="-4572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73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A9034-EB40-4736-B34C-A4FDFCAE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 варианты доработки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2637E-76E4-4891-8964-F6CF4F36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Недостатками и вариантами доработки проекта являются:</a:t>
            </a:r>
          </a:p>
          <a:p>
            <a:pPr marL="457200" indent="-457200"/>
            <a:r>
              <a:rPr lang="ru-RU" dirty="0"/>
              <a:t>Создание системы изменения товара</a:t>
            </a:r>
          </a:p>
          <a:p>
            <a:pPr marL="457200" indent="-457200"/>
            <a:r>
              <a:rPr lang="ru-RU" dirty="0"/>
              <a:t>Загрузка сайта на облако</a:t>
            </a:r>
          </a:p>
          <a:p>
            <a:pPr marL="457200" indent="-457200"/>
            <a:r>
              <a:rPr lang="ru-RU" dirty="0"/>
              <a:t>Нереализованная система добавления товаров</a:t>
            </a:r>
          </a:p>
          <a:p>
            <a:pPr marL="457200" indent="-457200"/>
            <a:r>
              <a:rPr lang="ru-RU" dirty="0"/>
              <a:t>Ограниченность запросов по API курса валют</a:t>
            </a:r>
          </a:p>
        </p:txBody>
      </p:sp>
    </p:spTree>
    <p:extLst>
      <p:ext uri="{BB962C8B-B14F-4D97-AF65-F5344CB8AC3E}">
        <p14:creationId xmlns:p14="http://schemas.microsoft.com/office/powerpoint/2010/main" val="270929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49D7F-0062-455A-959E-EC65465C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276E7-065A-4837-86C7-BCB2C3B9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 результате, был создан работающий сайт, в котором были реализованы практически все ранее обозначенные функции. Проект имеет как ряд преимуществ, так и ряд недоработок и вариантов для улучшения и модернизации.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8596983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GradientVTI</vt:lpstr>
      <vt:lpstr>Проект: Интернет-магазин на flask</vt:lpstr>
      <vt:lpstr>Идея проекта</vt:lpstr>
      <vt:lpstr>Задачи проекта</vt:lpstr>
      <vt:lpstr>Реализация проекта</vt:lpstr>
      <vt:lpstr>Преимущества проекта</vt:lpstr>
      <vt:lpstr>Недостатки и варианты доработки проекта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138</cp:revision>
  <dcterms:created xsi:type="dcterms:W3CDTF">2021-04-24T10:36:17Z</dcterms:created>
  <dcterms:modified xsi:type="dcterms:W3CDTF">2021-04-24T11:31:23Z</dcterms:modified>
</cp:coreProperties>
</file>