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4292B6F-EAF2-4296-9808-0C2B3801603D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14.2.21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109D7D-E52F-4369-B8F3-227E6A3B2A0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1BB8A73-71FF-4AD0-810A-CB4AFACA55C8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14.2.21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5D3B8D8-DF68-47D7-BB61-8E48DB4DFE8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Проект по pygame</a:t>
            </a:r>
            <a:br/>
            <a:r>
              <a:rPr b="0" lang="en-US" sz="6000" spc="-1" strike="noStrike">
                <a:solidFill>
                  <a:srgbClr val="c00000"/>
                </a:solidFill>
                <a:latin typeface="Calibri Light"/>
              </a:rPr>
              <a:t>“</a:t>
            </a:r>
            <a:r>
              <a:rPr b="0" lang="ru-RU" sz="6000" spc="-1" strike="noStrike">
                <a:solidFill>
                  <a:srgbClr val="c00000"/>
                </a:solidFill>
                <a:latin typeface="Calibri Light"/>
              </a:rPr>
              <a:t>Adventure</a:t>
            </a:r>
            <a:r>
              <a:rPr b="0" lang="en-US" sz="6000" spc="-1" strike="noStrike">
                <a:solidFill>
                  <a:srgbClr val="c00000"/>
                </a:solidFill>
                <a:latin typeface="Calibri Light"/>
              </a:rPr>
              <a:t>”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757400" y="5884920"/>
            <a:ext cx="6222600" cy="973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0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Лаштабега Никита, Бабков Никита, Латышев Александр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Основы промышленного программирования | Д20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c00000"/>
                </a:solidFill>
                <a:latin typeface="Calibri Light"/>
              </a:rPr>
              <a:t>Проект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Задачи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Мы хотели сделать ремейк игры Adventure (1979)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и реализация классов карт. Перемещение между ними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Перемещение на карте + подбор вещей и сражение с врагами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Просмотр текущего инвентаря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экрана приветствия и game over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Реализация этого с помощью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pygame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c00000"/>
                </a:solidFill>
                <a:latin typeface="Calibri Light"/>
              </a:rPr>
              <a:t>Структура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программе есть главный класс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“play”, от которого наследуются все остальные карты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Сами карты (map_1….)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Класс start отвечает за первый запуск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Player — класс игрока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Item – класс предмета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Dragon – класс дракона (врага)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Inventory – класс инвентаря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c00000"/>
                </a:solidFill>
                <a:latin typeface="Calibri Light"/>
              </a:rPr>
              <a:t>Технологии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Библиотека pygame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Использованы спрайты, изображения, звуки и самые обычные фигуры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c00000"/>
                </a:solidFill>
                <a:latin typeface="Calibri Light"/>
              </a:rPr>
              <a:t>Вывод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Можно добавить больше пасхалок, врагов, предметов, звуков.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Application>LibreOffice/7.0.4.2$Windows_X86_64 LibreOffice_project/dcf040e67528d9187c66b2379df5ea4407429775</Application>
  <AppVersion>15.0000</AppVersion>
  <Words>231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2020-11-09T10:49:11Z</dcterms:created>
  <dc:creator>Никита Лаштабега</dc:creator>
  <dc:description/>
  <dc:language>ru-RU</dc:language>
  <cp:lastModifiedBy/>
  <dcterms:modified xsi:type="dcterms:W3CDTF">2021-02-14T17:04:30Z</dcterms:modified>
  <cp:revision>14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6</vt:i4>
  </property>
</Properties>
</file>