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0"/>
  </p:notesMasterIdLst>
  <p:sldIdLst>
    <p:sldId id="306" r:id="rId5"/>
    <p:sldId id="308" r:id="rId6"/>
    <p:sldId id="304" r:id="rId7"/>
    <p:sldId id="305" r:id="rId8"/>
    <p:sldId id="31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EFAAAF-0CAF-4868-8572-9113C009E332}" v="1" dt="2022-12-27T17:41:33.4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4" autoAdjust="0"/>
    <p:restoredTop sz="84967" autoAdjust="0"/>
  </p:normalViewPr>
  <p:slideViewPr>
    <p:cSldViewPr snapToGrid="0">
      <p:cViewPr varScale="1">
        <p:scale>
          <a:sx n="96" d="100"/>
          <a:sy n="96" d="100"/>
        </p:scale>
        <p:origin x="797" y="67"/>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17" Type="http://schemas.microsoft.com/office/2018/10/relationships/authors" Target="author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u Vu" userId="c8966e645c4247bc" providerId="Windows Live" clId="Web-{6E75B524-5565-4565-A63C-69BCBE446C16}"/>
    <pc:docChg chg="delSld modSld">
      <pc:chgData name="Chau Vu" userId="c8966e645c4247bc" providerId="Windows Live" clId="Web-{6E75B524-5565-4565-A63C-69BCBE446C16}" dt="2022-12-12T05:55:50.244" v="233" actId="20577"/>
      <pc:docMkLst>
        <pc:docMk/>
      </pc:docMkLst>
      <pc:sldChg chg="del">
        <pc:chgData name="Chau Vu" userId="c8966e645c4247bc" providerId="Windows Live" clId="Web-{6E75B524-5565-4565-A63C-69BCBE446C16}" dt="2022-12-12T04:03:19.127" v="123"/>
        <pc:sldMkLst>
          <pc:docMk/>
          <pc:sldMk cId="783914445" sldId="294"/>
        </pc:sldMkLst>
      </pc:sldChg>
      <pc:sldChg chg="del">
        <pc:chgData name="Chau Vu" userId="c8966e645c4247bc" providerId="Windows Live" clId="Web-{6E75B524-5565-4565-A63C-69BCBE446C16}" dt="2022-12-12T04:03:21.267" v="124"/>
        <pc:sldMkLst>
          <pc:docMk/>
          <pc:sldMk cId="277827655" sldId="295"/>
        </pc:sldMkLst>
      </pc:sldChg>
      <pc:sldChg chg="del">
        <pc:chgData name="Chau Vu" userId="c8966e645c4247bc" providerId="Windows Live" clId="Web-{6E75B524-5565-4565-A63C-69BCBE446C16}" dt="2022-12-12T04:03:24.768" v="127"/>
        <pc:sldMkLst>
          <pc:docMk/>
          <pc:sldMk cId="3159288639" sldId="303"/>
        </pc:sldMkLst>
      </pc:sldChg>
      <pc:sldChg chg="delSp modSp">
        <pc:chgData name="Chau Vu" userId="c8966e645c4247bc" providerId="Windows Live" clId="Web-{6E75B524-5565-4565-A63C-69BCBE446C16}" dt="2022-12-12T05:55:50.244" v="233" actId="20577"/>
        <pc:sldMkLst>
          <pc:docMk/>
          <pc:sldMk cId="3124766000" sldId="304"/>
        </pc:sldMkLst>
        <pc:spChg chg="mod">
          <ac:chgData name="Chau Vu" userId="c8966e645c4247bc" providerId="Windows Live" clId="Web-{6E75B524-5565-4565-A63C-69BCBE446C16}" dt="2022-12-12T04:01:20.951" v="105" actId="1076"/>
          <ac:spMkLst>
            <pc:docMk/>
            <pc:sldMk cId="3124766000" sldId="304"/>
            <ac:spMk id="2" creationId="{CFACDA59-55A0-4EA5-B3E4-646D1D3B4CEB}"/>
          </ac:spMkLst>
        </pc:spChg>
        <pc:spChg chg="mod">
          <ac:chgData name="Chau Vu" userId="c8966e645c4247bc" providerId="Windows Live" clId="Web-{6E75B524-5565-4565-A63C-69BCBE446C16}" dt="2022-12-12T03:50:03.866" v="54" actId="20577"/>
          <ac:spMkLst>
            <pc:docMk/>
            <pc:sldMk cId="3124766000" sldId="304"/>
            <ac:spMk id="3" creationId="{D14ABC42-7E22-4F59-A0B6-AD98B5CAE0C5}"/>
          </ac:spMkLst>
        </pc:spChg>
        <pc:spChg chg="mod">
          <ac:chgData name="Chau Vu" userId="c8966e645c4247bc" providerId="Windows Live" clId="Web-{6E75B524-5565-4565-A63C-69BCBE446C16}" dt="2022-12-12T05:55:50.244" v="233" actId="20577"/>
          <ac:spMkLst>
            <pc:docMk/>
            <pc:sldMk cId="3124766000" sldId="304"/>
            <ac:spMk id="4" creationId="{1FE9CB6C-6FF8-4B8C-9B41-2DDD39B25DE3}"/>
          </ac:spMkLst>
        </pc:spChg>
        <pc:spChg chg="del mod">
          <ac:chgData name="Chau Vu" userId="c8966e645c4247bc" providerId="Windows Live" clId="Web-{6E75B524-5565-4565-A63C-69BCBE446C16}" dt="2022-12-12T04:02:31.735" v="118"/>
          <ac:spMkLst>
            <pc:docMk/>
            <pc:sldMk cId="3124766000" sldId="304"/>
            <ac:spMk id="5" creationId="{2347FB98-C049-45C5-86B4-4CF44B247B2C}"/>
          </ac:spMkLst>
        </pc:spChg>
        <pc:spChg chg="del mod">
          <ac:chgData name="Chau Vu" userId="c8966e645c4247bc" providerId="Windows Live" clId="Web-{6E75B524-5565-4565-A63C-69BCBE446C16}" dt="2022-12-12T04:02:36.891" v="120"/>
          <ac:spMkLst>
            <pc:docMk/>
            <pc:sldMk cId="3124766000" sldId="304"/>
            <ac:spMk id="6" creationId="{5A74CB9D-E60B-4C8A-B4E7-23BC1D9FA66E}"/>
          </ac:spMkLst>
        </pc:spChg>
      </pc:sldChg>
      <pc:sldChg chg="addSp delSp modSp">
        <pc:chgData name="Chau Vu" userId="c8966e645c4247bc" providerId="Windows Live" clId="Web-{6E75B524-5565-4565-A63C-69BCBE446C16}" dt="2022-12-12T05:52:26.409" v="173" actId="20577"/>
        <pc:sldMkLst>
          <pc:docMk/>
          <pc:sldMk cId="1403455250" sldId="305"/>
        </pc:sldMkLst>
        <pc:spChg chg="mod">
          <ac:chgData name="Chau Vu" userId="c8966e645c4247bc" providerId="Windows Live" clId="Web-{6E75B524-5565-4565-A63C-69BCBE446C16}" dt="2022-12-12T01:47:15.046" v="44" actId="20577"/>
          <ac:spMkLst>
            <pc:docMk/>
            <pc:sldMk cId="1403455250" sldId="305"/>
            <ac:spMk id="2" creationId="{CFACDA59-55A0-4EA5-B3E4-646D1D3B4CEB}"/>
          </ac:spMkLst>
        </pc:spChg>
        <pc:spChg chg="del mod">
          <ac:chgData name="Chau Vu" userId="c8966e645c4247bc" providerId="Windows Live" clId="Web-{6E75B524-5565-4565-A63C-69BCBE446C16}" dt="2022-12-12T04:01:02.716" v="101"/>
          <ac:spMkLst>
            <pc:docMk/>
            <pc:sldMk cId="1403455250" sldId="305"/>
            <ac:spMk id="3" creationId="{D14ABC42-7E22-4F59-A0B6-AD98B5CAE0C5}"/>
          </ac:spMkLst>
        </pc:spChg>
        <pc:spChg chg="del">
          <ac:chgData name="Chau Vu" userId="c8966e645c4247bc" providerId="Windows Live" clId="Web-{6E75B524-5565-4565-A63C-69BCBE446C16}" dt="2022-12-12T04:01:02.716" v="100"/>
          <ac:spMkLst>
            <pc:docMk/>
            <pc:sldMk cId="1403455250" sldId="305"/>
            <ac:spMk id="4" creationId="{1FE9CB6C-6FF8-4B8C-9B41-2DDD39B25DE3}"/>
          </ac:spMkLst>
        </pc:spChg>
        <pc:spChg chg="del">
          <ac:chgData name="Chau Vu" userId="c8966e645c4247bc" providerId="Windows Live" clId="Web-{6E75B524-5565-4565-A63C-69BCBE446C16}" dt="2022-12-12T04:01:02.607" v="99"/>
          <ac:spMkLst>
            <pc:docMk/>
            <pc:sldMk cId="1403455250" sldId="305"/>
            <ac:spMk id="5" creationId="{2347FB98-C049-45C5-86B4-4CF44B247B2C}"/>
          </ac:spMkLst>
        </pc:spChg>
        <pc:spChg chg="del">
          <ac:chgData name="Chau Vu" userId="c8966e645c4247bc" providerId="Windows Live" clId="Web-{6E75B524-5565-4565-A63C-69BCBE446C16}" dt="2022-12-12T04:01:02.513" v="98"/>
          <ac:spMkLst>
            <pc:docMk/>
            <pc:sldMk cId="1403455250" sldId="305"/>
            <ac:spMk id="6" creationId="{5A74CB9D-E60B-4C8A-B4E7-23BC1D9FA66E}"/>
          </ac:spMkLst>
        </pc:spChg>
        <pc:spChg chg="add del mod">
          <ac:chgData name="Chau Vu" userId="c8966e645c4247bc" providerId="Windows Live" clId="Web-{6E75B524-5565-4565-A63C-69BCBE446C16}" dt="2022-12-12T04:02:21.156" v="116"/>
          <ac:spMkLst>
            <pc:docMk/>
            <pc:sldMk cId="1403455250" sldId="305"/>
            <ac:spMk id="8" creationId="{638BAB0B-A195-0B06-CB9D-4BAE11DC552F}"/>
          </ac:spMkLst>
        </pc:spChg>
        <pc:spChg chg="add mod">
          <ac:chgData name="Chau Vu" userId="c8966e645c4247bc" providerId="Windows Live" clId="Web-{6E75B524-5565-4565-A63C-69BCBE446C16}" dt="2022-12-12T05:49:36.576" v="146" actId="20577"/>
          <ac:spMkLst>
            <pc:docMk/>
            <pc:sldMk cId="1403455250" sldId="305"/>
            <ac:spMk id="10" creationId="{A96D57FB-92B5-753D-BD5D-6AB4FEC4F1E4}"/>
          </ac:spMkLst>
        </pc:spChg>
        <pc:spChg chg="del">
          <ac:chgData name="Chau Vu" userId="c8966e645c4247bc" providerId="Windows Live" clId="Web-{6E75B524-5565-4565-A63C-69BCBE446C16}" dt="2022-12-12T04:01:02.404" v="97"/>
          <ac:spMkLst>
            <pc:docMk/>
            <pc:sldMk cId="1403455250" sldId="305"/>
            <ac:spMk id="11" creationId="{CE6B5B72-43F9-4438-A504-FD3C083AB96D}"/>
          </ac:spMkLst>
        </pc:spChg>
        <pc:spChg chg="del">
          <ac:chgData name="Chau Vu" userId="c8966e645c4247bc" providerId="Windows Live" clId="Web-{6E75B524-5565-4565-A63C-69BCBE446C16}" dt="2022-12-12T04:01:02.404" v="96"/>
          <ac:spMkLst>
            <pc:docMk/>
            <pc:sldMk cId="1403455250" sldId="305"/>
            <ac:spMk id="13" creationId="{DE486408-F529-4D60-A080-911A0851FE1B}"/>
          </ac:spMkLst>
        </pc:spChg>
        <pc:spChg chg="add mod">
          <ac:chgData name="Chau Vu" userId="c8966e645c4247bc" providerId="Windows Live" clId="Web-{6E75B524-5565-4565-A63C-69BCBE446C16}" dt="2022-12-12T05:52:26.409" v="173" actId="20577"/>
          <ac:spMkLst>
            <pc:docMk/>
            <pc:sldMk cId="1403455250" sldId="305"/>
            <ac:spMk id="14" creationId="{584ABA2C-3CA9-603C-1DE1-88E87490202E}"/>
          </ac:spMkLst>
        </pc:spChg>
        <pc:spChg chg="add del">
          <ac:chgData name="Chau Vu" userId="c8966e645c4247bc" providerId="Windows Live" clId="Web-{6E75B524-5565-4565-A63C-69BCBE446C16}" dt="2022-12-12T04:01:31.108" v="107"/>
          <ac:spMkLst>
            <pc:docMk/>
            <pc:sldMk cId="1403455250" sldId="305"/>
            <ac:spMk id="16" creationId="{9BCE1175-D262-8A75-F0B1-B2BA68236F05}"/>
          </ac:spMkLst>
        </pc:spChg>
      </pc:sldChg>
      <pc:sldChg chg="modSp">
        <pc:chgData name="Chau Vu" userId="c8966e645c4247bc" providerId="Windows Live" clId="Web-{6E75B524-5565-4565-A63C-69BCBE446C16}" dt="2022-12-12T01:42:23.583" v="12" actId="20577"/>
        <pc:sldMkLst>
          <pc:docMk/>
          <pc:sldMk cId="114769864" sldId="306"/>
        </pc:sldMkLst>
        <pc:spChg chg="mod">
          <ac:chgData name="Chau Vu" userId="c8966e645c4247bc" providerId="Windows Live" clId="Web-{6E75B524-5565-4565-A63C-69BCBE446C16}" dt="2022-12-12T01:42:09.160" v="2" actId="20577"/>
          <ac:spMkLst>
            <pc:docMk/>
            <pc:sldMk cId="114769864" sldId="306"/>
            <ac:spMk id="2" creationId="{C3A9968B-2619-4F71-AB00-4C493E120805}"/>
          </ac:spMkLst>
        </pc:spChg>
        <pc:spChg chg="mod">
          <ac:chgData name="Chau Vu" userId="c8966e645c4247bc" providerId="Windows Live" clId="Web-{6E75B524-5565-4565-A63C-69BCBE446C16}" dt="2022-12-12T01:42:23.583" v="12" actId="20577"/>
          <ac:spMkLst>
            <pc:docMk/>
            <pc:sldMk cId="114769864" sldId="306"/>
            <ac:spMk id="3" creationId="{A5F14073-9F68-4B7E-A576-26899D58C7A9}"/>
          </ac:spMkLst>
        </pc:spChg>
      </pc:sldChg>
      <pc:sldChg chg="del">
        <pc:chgData name="Chau Vu" userId="c8966e645c4247bc" providerId="Windows Live" clId="Web-{6E75B524-5565-4565-A63C-69BCBE446C16}" dt="2022-12-12T04:03:15.986" v="121"/>
        <pc:sldMkLst>
          <pc:docMk/>
          <pc:sldMk cId="1613598062" sldId="307"/>
        </pc:sldMkLst>
      </pc:sldChg>
      <pc:sldChg chg="modSp">
        <pc:chgData name="Chau Vu" userId="c8966e645c4247bc" providerId="Windows Live" clId="Web-{6E75B524-5565-4565-A63C-69BCBE446C16}" dt="2022-12-12T05:48:11.354" v="137" actId="20577"/>
        <pc:sldMkLst>
          <pc:docMk/>
          <pc:sldMk cId="365334912" sldId="308"/>
        </pc:sldMkLst>
        <pc:spChg chg="mod">
          <ac:chgData name="Chau Vu" userId="c8966e645c4247bc" providerId="Windows Live" clId="Web-{6E75B524-5565-4565-A63C-69BCBE446C16}" dt="2022-12-12T01:42:49.537" v="21" actId="20577"/>
          <ac:spMkLst>
            <pc:docMk/>
            <pc:sldMk cId="365334912" sldId="308"/>
            <ac:spMk id="3" creationId="{0115FF41-AFA4-4D25-AB42-AB034F4B4FEC}"/>
          </ac:spMkLst>
        </pc:spChg>
        <pc:spChg chg="mod">
          <ac:chgData name="Chau Vu" userId="c8966e645c4247bc" providerId="Windows Live" clId="Web-{6E75B524-5565-4565-A63C-69BCBE446C16}" dt="2022-12-12T05:48:11.354" v="137" actId="20577"/>
          <ac:spMkLst>
            <pc:docMk/>
            <pc:sldMk cId="365334912" sldId="308"/>
            <ac:spMk id="4" creationId="{B0881FA9-F3B0-4912-B0E1-352094195C30}"/>
          </ac:spMkLst>
        </pc:spChg>
        <pc:spChg chg="mod">
          <ac:chgData name="Chau Vu" userId="c8966e645c4247bc" providerId="Windows Live" clId="Web-{6E75B524-5565-4565-A63C-69BCBE446C16}" dt="2022-12-12T01:42:40.161" v="14" actId="20577"/>
          <ac:spMkLst>
            <pc:docMk/>
            <pc:sldMk cId="365334912" sldId="308"/>
            <ac:spMk id="10" creationId="{A8C7C3A0-5E78-49C8-B8D4-F3DF62B2BC93}"/>
          </ac:spMkLst>
        </pc:spChg>
      </pc:sldChg>
      <pc:sldChg chg="del">
        <pc:chgData name="Chau Vu" userId="c8966e645c4247bc" providerId="Windows Live" clId="Web-{6E75B524-5565-4565-A63C-69BCBE446C16}" dt="2022-12-12T04:03:18.017" v="122"/>
        <pc:sldMkLst>
          <pc:docMk/>
          <pc:sldMk cId="2227882511" sldId="309"/>
        </pc:sldMkLst>
      </pc:sldChg>
      <pc:sldChg chg="del">
        <pc:chgData name="Chau Vu" userId="c8966e645c4247bc" providerId="Windows Live" clId="Web-{6E75B524-5565-4565-A63C-69BCBE446C16}" dt="2022-12-12T04:03:22.908" v="125"/>
        <pc:sldMkLst>
          <pc:docMk/>
          <pc:sldMk cId="3561473475" sldId="310"/>
        </pc:sldMkLst>
      </pc:sldChg>
      <pc:sldChg chg="del">
        <pc:chgData name="Chau Vu" userId="c8966e645c4247bc" providerId="Windows Live" clId="Web-{6E75B524-5565-4565-A63C-69BCBE446C16}" dt="2022-12-12T04:03:27.033" v="128"/>
        <pc:sldMkLst>
          <pc:docMk/>
          <pc:sldMk cId="3584772686" sldId="311"/>
        </pc:sldMkLst>
      </pc:sldChg>
      <pc:sldChg chg="del">
        <pc:chgData name="Chau Vu" userId="c8966e645c4247bc" providerId="Windows Live" clId="Web-{6E75B524-5565-4565-A63C-69BCBE446C16}" dt="2022-12-12T04:03:23.892" v="126"/>
        <pc:sldMkLst>
          <pc:docMk/>
          <pc:sldMk cId="2270028676" sldId="313"/>
        </pc:sldMkLst>
      </pc:sldChg>
    </pc:docChg>
  </pc:docChgLst>
  <pc:docChgLst>
    <pc:chgData name="Long Nguyen" userId="3c910e0ac084522a" providerId="LiveId" clId="{96EFAAAF-0CAF-4868-8572-9113C009E332}"/>
    <pc:docChg chg="undo custSel modSld">
      <pc:chgData name="Long Nguyen" userId="3c910e0ac084522a" providerId="LiveId" clId="{96EFAAAF-0CAF-4868-8572-9113C009E332}" dt="2022-12-27T17:41:33.438" v="87" actId="20577"/>
      <pc:docMkLst>
        <pc:docMk/>
      </pc:docMkLst>
      <pc:sldChg chg="modSp mod">
        <pc:chgData name="Long Nguyen" userId="3c910e0ac084522a" providerId="LiveId" clId="{96EFAAAF-0CAF-4868-8572-9113C009E332}" dt="2022-12-27T17:41:33.438" v="87" actId="20577"/>
        <pc:sldMkLst>
          <pc:docMk/>
          <pc:sldMk cId="3124766000" sldId="304"/>
        </pc:sldMkLst>
        <pc:spChg chg="mod">
          <ac:chgData name="Long Nguyen" userId="3c910e0ac084522a" providerId="LiveId" clId="{96EFAAAF-0CAF-4868-8572-9113C009E332}" dt="2022-12-27T17:41:33.438" v="87" actId="20577"/>
          <ac:spMkLst>
            <pc:docMk/>
            <pc:sldMk cId="3124766000" sldId="304"/>
            <ac:spMk id="4" creationId="{1FE9CB6C-6FF8-4B8C-9B41-2DDD39B25DE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12/28/2022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dirty="0"/>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dirty="0"/>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dirty="0"/>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spiceworks.com/tech/devops/articles/what-is-ci-cd/" TargetMode="External"/><Relationship Id="rId2" Type="http://schemas.openxmlformats.org/officeDocument/2006/relationships/hyperlink" Target="https://harness.io/blog/business-benefits-of-ci-cd" TargetMode="External"/><Relationship Id="rId1" Type="http://schemas.openxmlformats.org/officeDocument/2006/relationships/slideLayout" Target="../slideLayouts/slideLayout10.xml"/><Relationship Id="rId4" Type="http://schemas.openxmlformats.org/officeDocument/2006/relationships/hyperlink" Target="https://medium.com/peerxp/the-ci-cd-pipeline-is-one-of-the-fundamental-practices-for-devops-implementation-and-it-bridges-938430b145d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en-US" spc="400" dirty="0"/>
              <a:t>CI/CD</a:t>
            </a:r>
            <a:endParaRPr lang="en-US"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vert="horz" lIns="91440" tIns="45720" rIns="91440" bIns="45720" rtlCol="0" anchor="t">
            <a:normAutofit/>
          </a:bodyPr>
          <a:lstStyle/>
          <a:p>
            <a:r>
              <a:rPr lang="en-US" dirty="0"/>
              <a:t>Long Nguyen</a:t>
            </a:r>
          </a:p>
        </p:txBody>
      </p:sp>
    </p:spTree>
    <p:extLst>
      <p:ext uri="{BB962C8B-B14F-4D97-AF65-F5344CB8AC3E}">
        <p14:creationId xmlns:p14="http://schemas.microsoft.com/office/powerpoint/2010/main" val="11476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lstStyle/>
          <a:p>
            <a:r>
              <a:rPr lang="en-US" dirty="0"/>
              <a:t>WHAT IS CI/CD?</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INTRODUCTION</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vert="horz" lIns="91440" tIns="45720" rIns="91440" bIns="45720" rtlCol="0" anchor="t">
            <a:normAutofit fontScale="70000" lnSpcReduction="20000"/>
          </a:bodyPr>
          <a:lstStyle/>
          <a:p>
            <a:br>
              <a:rPr lang="en-US" dirty="0"/>
            </a:br>
            <a:r>
              <a:rPr lang="en-US" dirty="0">
                <a:ea typeface="+mn-lt"/>
                <a:cs typeface="+mn-lt"/>
              </a:rPr>
              <a:t>CI/CD is a two-step process that dramatically streamlines code development and delivery using the power of automation. CI makes developer tasks like source code integration and version control more efficient so software can get into production faster. CD automates software testing and deployment. </a:t>
            </a:r>
            <a:endParaRPr lang="en-US" dirty="0"/>
          </a:p>
          <a:p>
            <a:r>
              <a:rPr lang="en-US" dirty="0">
                <a:ea typeface="+mn-lt"/>
                <a:cs typeface="+mn-lt"/>
              </a:rPr>
              <a:t>Together, CI/CD is a powerful and unmatched engine of modern software development and it has untold benefits for businesses.</a:t>
            </a:r>
            <a:endParaRPr lang="en-US" dirty="0"/>
          </a:p>
          <a:p>
            <a:br>
              <a:rPr lang="en-US" dirty="0"/>
            </a:br>
            <a:endParaRPr lang="en-US" dirty="0"/>
          </a:p>
          <a:p>
            <a:r>
              <a:rPr lang="en-US" dirty="0"/>
              <a:t>Source: </a:t>
            </a:r>
            <a:r>
              <a:rPr lang="en-US" dirty="0">
                <a:ea typeface="+mn-lt"/>
                <a:cs typeface="+mn-lt"/>
              </a:rPr>
              <a:t>https://about.gitlab.com/blog/2022/02/15/ten-reasons-why-your-business-needs-ci-cd/</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36533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5400" dirty="0"/>
              <a:t>Benefits</a:t>
            </a:r>
          </a:p>
        </p:txBody>
      </p:sp>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1447800" y="1681163"/>
            <a:ext cx="4549775" cy="823912"/>
          </a:xfrm>
        </p:spPr>
        <p:txBody>
          <a:bodyPr/>
          <a:lstStyle/>
          <a:p>
            <a:r>
              <a:rPr lang="en-US" dirty="0"/>
              <a:t>Revenue</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447800" y="2505075"/>
            <a:ext cx="9895775" cy="3684588"/>
          </a:xfrm>
        </p:spPr>
        <p:txBody>
          <a:bodyPr vert="horz" lIns="91440" tIns="45720" rIns="91440" bIns="45720" rtlCol="0" anchor="t">
            <a:normAutofit/>
          </a:bodyPr>
          <a:lstStyle/>
          <a:p>
            <a:r>
              <a:rPr lang="en-US" b="1" dirty="0">
                <a:ea typeface="+mn-lt"/>
                <a:cs typeface="+mn-lt"/>
              </a:rPr>
              <a:t>Automated testing enables continuous delivery</a:t>
            </a:r>
            <a:r>
              <a:rPr lang="en-US" dirty="0">
                <a:ea typeface="+mn-lt"/>
                <a:cs typeface="+mn-lt"/>
              </a:rPr>
              <a:t>, which ensures software quality and security and increases the profitability of code in production</a:t>
            </a:r>
            <a:endParaRPr lang="en-US" dirty="0"/>
          </a:p>
          <a:p>
            <a:r>
              <a:rPr lang="en-US" dirty="0">
                <a:ea typeface="+mn-lt"/>
                <a:cs typeface="+mn-lt"/>
              </a:rPr>
              <a:t>Eliminate manual processes -&gt; developers have more time to improve product quality -&gt; saving effort, increase revenue in the mean time</a:t>
            </a:r>
            <a:endParaRPr lang="en-US" dirty="0"/>
          </a:p>
          <a:p>
            <a:endParaRPr lang="en-US" dirty="0"/>
          </a:p>
          <a:p>
            <a:r>
              <a:rPr lang="en-US" dirty="0"/>
              <a:t>Source: </a:t>
            </a:r>
            <a:r>
              <a:rPr lang="en-US" dirty="0">
                <a:ea typeface="+mn-lt"/>
                <a:cs typeface="+mn-lt"/>
                <a:hlinkClick r:id="rId2"/>
              </a:rPr>
              <a:t>https://harness.io/blog/business-benefits-of-ci-cd</a:t>
            </a:r>
            <a:endParaRPr lang="en-US" dirty="0">
              <a:ea typeface="+mn-lt"/>
              <a:cs typeface="+mn-lt"/>
            </a:endParaRPr>
          </a:p>
          <a:p>
            <a:r>
              <a:rPr lang="en-US" dirty="0">
                <a:ea typeface="+mn-lt"/>
                <a:cs typeface="+mn-lt"/>
                <a:hlinkClick r:id="rId3"/>
              </a:rPr>
              <a:t>https://www.spiceworks.com/tech/devops/articles/what-is-ci-cd/</a:t>
            </a:r>
            <a:endParaRPr lang="en-US" dirty="0">
              <a:ea typeface="+mn-lt"/>
              <a:cs typeface="+mn-lt"/>
            </a:endParaRPr>
          </a:p>
          <a:p>
            <a:r>
              <a:rPr lang="en-US" dirty="0">
                <a:ea typeface="+mn-lt"/>
                <a:cs typeface="+mn-lt"/>
                <a:hlinkClick r:id="rId4"/>
              </a:rPr>
              <a:t>https://medium.com/peerxp/the-ci-cd-pipeline-is-one-of-the-fundamental-practices-for-devops-implementation-and-it-bridges-938430b145db</a:t>
            </a:r>
            <a:r>
              <a:rPr lang="en-US" dirty="0">
                <a:ea typeface="+mn-lt"/>
                <a:cs typeface="+mn-lt"/>
              </a:rPr>
              <a:t> </a:t>
            </a:r>
            <a:endParaRPr lang="en-US" dirty="0"/>
          </a:p>
        </p:txBody>
      </p:sp>
    </p:spTree>
    <p:extLst>
      <p:ext uri="{BB962C8B-B14F-4D97-AF65-F5344CB8AC3E}">
        <p14:creationId xmlns:p14="http://schemas.microsoft.com/office/powerpoint/2010/main" val="3124766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5400"/>
              <a:t>Benefits</a:t>
            </a:r>
            <a:endParaRPr lang="en-US" sz="5400" dirty="0"/>
          </a:p>
        </p:txBody>
      </p:sp>
      <p:sp>
        <p:nvSpPr>
          <p:cNvPr id="10" name="Text Placeholder 9">
            <a:extLst>
              <a:ext uri="{FF2B5EF4-FFF2-40B4-BE49-F238E27FC236}">
                <a16:creationId xmlns:a16="http://schemas.microsoft.com/office/drawing/2014/main" id="{A96D57FB-92B5-753D-BD5D-6AB4FEC4F1E4}"/>
              </a:ext>
            </a:extLst>
          </p:cNvPr>
          <p:cNvSpPr>
            <a:spLocks noGrp="1"/>
          </p:cNvSpPr>
          <p:nvPr>
            <p:ph type="body" sz="quarter" idx="3"/>
          </p:nvPr>
        </p:nvSpPr>
        <p:spPr>
          <a:xfrm>
            <a:off x="1444848" y="1675163"/>
            <a:ext cx="4553712" cy="823912"/>
          </a:xfrm>
        </p:spPr>
        <p:txBody>
          <a:bodyPr/>
          <a:lstStyle/>
          <a:p>
            <a:r>
              <a:rPr lang="en-US" dirty="0"/>
              <a:t>Cost-efficient</a:t>
            </a:r>
          </a:p>
        </p:txBody>
      </p:sp>
      <p:sp>
        <p:nvSpPr>
          <p:cNvPr id="14" name="Content Placeholder 13">
            <a:extLst>
              <a:ext uri="{FF2B5EF4-FFF2-40B4-BE49-F238E27FC236}">
                <a16:creationId xmlns:a16="http://schemas.microsoft.com/office/drawing/2014/main" id="{584ABA2C-3CA9-603C-1DE1-88E87490202E}"/>
              </a:ext>
            </a:extLst>
          </p:cNvPr>
          <p:cNvSpPr>
            <a:spLocks noGrp="1"/>
          </p:cNvSpPr>
          <p:nvPr>
            <p:ph sz="half" idx="2"/>
          </p:nvPr>
        </p:nvSpPr>
        <p:spPr>
          <a:xfrm>
            <a:off x="1444752" y="2505075"/>
            <a:ext cx="9593712" cy="3684588"/>
          </a:xfrm>
        </p:spPr>
        <p:txBody>
          <a:bodyPr vert="horz" lIns="91440" tIns="45720" rIns="91440" bIns="45720" rtlCol="0" anchor="t">
            <a:normAutofit/>
          </a:bodyPr>
          <a:lstStyle/>
          <a:p>
            <a:r>
              <a:rPr lang="en-US" dirty="0">
                <a:ea typeface="+mn-lt"/>
                <a:cs typeface="+mn-lt"/>
              </a:rPr>
              <a:t>Ensure superior code quality: Test automation -&gt; detect code problems nearly in real time -&gt; Time is saved, money is saved</a:t>
            </a:r>
            <a:endParaRPr lang="en-US" dirty="0"/>
          </a:p>
          <a:p>
            <a:r>
              <a:rPr lang="en-US" dirty="0">
                <a:ea typeface="+mn-lt"/>
                <a:cs typeface="+mn-lt"/>
              </a:rPr>
              <a:t>Automation reduces the cost: CI/CD automates the handoffs, the source code management, the version control system, the deployment mechanisms, and, of course, so much of the testing.</a:t>
            </a:r>
          </a:p>
          <a:p>
            <a:r>
              <a:rPr lang="en-US" dirty="0">
                <a:ea typeface="+mn-lt"/>
                <a:cs typeface="+mn-lt"/>
              </a:rPr>
              <a:t>CICD -&gt; Cut down on integration effort -&gt; increase productivity -&gt; save </a:t>
            </a:r>
            <a:r>
              <a:rPr lang="en-US" dirty="0" err="1">
                <a:ea typeface="+mn-lt"/>
                <a:cs typeface="+mn-lt"/>
              </a:rPr>
              <a:t>manday</a:t>
            </a:r>
            <a:r>
              <a:rPr lang="en-US" dirty="0">
                <a:ea typeface="+mn-lt"/>
                <a:cs typeface="+mn-lt"/>
              </a:rPr>
              <a:t> -&gt; save cost</a:t>
            </a:r>
            <a:endParaRPr lang="en-US"/>
          </a:p>
          <a:p>
            <a:r>
              <a:rPr lang="en-US" dirty="0">
                <a:ea typeface="+mn-lt"/>
                <a:cs typeface="+mn-lt"/>
              </a:rPr>
              <a:t>CICD -&gt; </a:t>
            </a:r>
            <a:r>
              <a:rPr lang="en-US" dirty="0" err="1">
                <a:ea typeface="+mn-lt"/>
                <a:cs typeface="+mn-lt"/>
              </a:rPr>
              <a:t>Intergrate</a:t>
            </a:r>
            <a:r>
              <a:rPr lang="en-US" dirty="0">
                <a:ea typeface="+mn-lt"/>
                <a:cs typeface="+mn-lt"/>
              </a:rPr>
              <a:t> with quality control solution -&gt; increase product quality -&gt; allow developers to aware of issues sooner</a:t>
            </a:r>
            <a:endParaRPr lang="en-US" dirty="0"/>
          </a:p>
          <a:p>
            <a:endParaRPr lang="en-US" dirty="0"/>
          </a:p>
        </p:txBody>
      </p:sp>
    </p:spTree>
    <p:extLst>
      <p:ext uri="{BB962C8B-B14F-4D97-AF65-F5344CB8AC3E}">
        <p14:creationId xmlns:p14="http://schemas.microsoft.com/office/powerpoint/2010/main" val="1403455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US" dirty="0"/>
              <a:t>Presentation Title</a:t>
            </a:r>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p:txBody>
          <a:bodyPr/>
          <a:lstStyle/>
          <a:p>
            <a:r>
              <a:rPr lang="en-US" dirty="0"/>
              <a:t>Presenter name</a:t>
            </a:r>
          </a:p>
          <a:p>
            <a:r>
              <a:rPr lang="en-US" dirty="0"/>
              <a:t>Email address</a:t>
            </a:r>
          </a:p>
          <a:p>
            <a:r>
              <a:rPr lang="en-US" dirty="0"/>
              <a:t>Website</a:t>
            </a:r>
          </a:p>
          <a:p>
            <a:endParaRPr lang="en-US" dirty="0"/>
          </a:p>
        </p:txBody>
      </p:sp>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5</a:t>
            </a:fld>
            <a:endParaRPr lang="en-US" dirty="0"/>
          </a:p>
        </p:txBody>
      </p:sp>
    </p:spTree>
    <p:extLst>
      <p:ext uri="{BB962C8B-B14F-4D97-AF65-F5344CB8AC3E}">
        <p14:creationId xmlns:p14="http://schemas.microsoft.com/office/powerpoint/2010/main" val="927313156"/>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79E8A1-055A-4751-97E9-E6B1F9E21214}">
  <ds:schemaRefs>
    <ds:schemaRef ds:uri="http://schemas.microsoft.com/sharepoint/v3/contenttype/forms"/>
  </ds:schemaRefs>
</ds:datastoreItem>
</file>

<file path=customXml/itemProps2.xml><?xml version="1.0" encoding="utf-8"?>
<ds:datastoreItem xmlns:ds="http://schemas.openxmlformats.org/officeDocument/2006/customXml" ds:itemID="{99D08CD0-82A3-4566-9B63-BB91B2D8976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1F1B1B8-5A9B-4E1F-8C4E-7AAE2CCA06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TM89338750</Template>
  <TotalTime>0</TotalTime>
  <Words>289</Words>
  <Application>Microsoft Office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Univers</vt:lpstr>
      <vt:lpstr>GradientUnivers</vt:lpstr>
      <vt:lpstr>CI/CD</vt:lpstr>
      <vt:lpstr>WHAT IS CI/CD?</vt:lpstr>
      <vt:lpstr>Benefits</vt:lpstr>
      <vt:lpstr>Benefits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Galaxy</dc:title>
  <dc:creator/>
  <cp:lastModifiedBy>Long Nguyen</cp:lastModifiedBy>
  <cp:revision>89</cp:revision>
  <dcterms:created xsi:type="dcterms:W3CDTF">2022-12-12T01:37:57Z</dcterms:created>
  <dcterms:modified xsi:type="dcterms:W3CDTF">2022-12-27T17:41:38Z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