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theme/theme1.xml" ContentType="application/vnd.openxmlformats-officedocument.theme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diagrams/drawing3.xml" ContentType="application/vnd.ms-office.drawingml.diagramDrawing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479" r:id="rId2"/>
    <p:sldId id="1562" r:id="rId3"/>
    <p:sldId id="1563" r:id="rId4"/>
    <p:sldId id="1544" r:id="rId5"/>
    <p:sldId id="1564" r:id="rId6"/>
    <p:sldId id="1561" r:id="rId7"/>
    <p:sldId id="1565" r:id="rId8"/>
    <p:sldId id="1566" r:id="rId9"/>
    <p:sldId id="1567" r:id="rId10"/>
    <p:sldId id="1568" r:id="rId11"/>
    <p:sldId id="1570" r:id="rId12"/>
    <p:sldId id="1574" r:id="rId13"/>
    <p:sldId id="1575" r:id="rId14"/>
    <p:sldId id="1576" r:id="rId15"/>
    <p:sldId id="1577" r:id="rId16"/>
    <p:sldId id="1501" r:id="rId17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ablul Barri" initials="MHB" lastIdx="1" clrIdx="0">
    <p:extLst>
      <p:ext uri="{19B8F6BF-5375-455C-9EA6-DF929625EA0E}">
        <p15:presenceInfo xmlns:p15="http://schemas.microsoft.com/office/powerpoint/2012/main" userId="9324b9e1183ac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86347" autoAdjust="0"/>
  </p:normalViewPr>
  <p:slideViewPr>
    <p:cSldViewPr snapToGrid="0" snapToObjects="1">
      <p:cViewPr varScale="1">
        <p:scale>
          <a:sx n="40" d="100"/>
          <a:sy n="40" d="100"/>
        </p:scale>
        <p:origin x="304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FCCFB-7DB2-4643-86D3-F5954ED33AE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29B254-9353-9342-B716-366564F6D998}">
      <dgm:prSet phldrT="[Text]"/>
      <dgm:spPr/>
      <dgm:t>
        <a:bodyPr/>
        <a:lstStyle/>
        <a:p>
          <a:r>
            <a:rPr lang="en-US" dirty="0"/>
            <a:t>Update </a:t>
          </a:r>
          <a:r>
            <a:rPr lang="en-US" dirty="0" err="1"/>
            <a:t>kembali</a:t>
          </a:r>
          <a:r>
            <a:rPr lang="en-US" dirty="0"/>
            <a:t> </a:t>
          </a:r>
          <a:r>
            <a:rPr lang="en-US" i="1" dirty="0"/>
            <a:t>cluster </a:t>
          </a:r>
          <a:endParaRPr lang="en-US" dirty="0"/>
        </a:p>
      </dgm:t>
    </dgm:pt>
    <dgm:pt modelId="{7A31383A-3D69-DE41-A141-113A0FC957C2}" type="parTrans" cxnId="{51841D3F-170D-1A41-A476-2A2B3ADF7734}">
      <dgm:prSet/>
      <dgm:spPr/>
      <dgm:t>
        <a:bodyPr/>
        <a:lstStyle/>
        <a:p>
          <a:endParaRPr lang="en-US"/>
        </a:p>
      </dgm:t>
    </dgm:pt>
    <dgm:pt modelId="{DB785BD7-7F50-D547-BF97-BD71B4E23FA5}" type="sibTrans" cxnId="{51841D3F-170D-1A41-A476-2A2B3ADF7734}">
      <dgm:prSet/>
      <dgm:spPr/>
      <dgm:t>
        <a:bodyPr/>
        <a:lstStyle/>
        <a:p>
          <a:endParaRPr lang="en-US"/>
        </a:p>
      </dgm:t>
    </dgm:pt>
    <dgm:pt modelId="{25E51755-1A78-CC42-82D9-83C0E49D0485}">
      <dgm:prSet/>
      <dgm:spPr/>
      <dgm:t>
        <a:bodyPr/>
        <a:lstStyle/>
        <a:p>
          <a:r>
            <a:rPr lang="en-US"/>
            <a:t>Menginisialisasi parameter </a:t>
          </a:r>
          <a:r>
            <a:rPr lang="en-US" i="1"/>
            <a:t>cluster </a:t>
          </a:r>
          <a:r>
            <a:rPr lang="en-US"/>
            <a:t>secara random </a:t>
          </a:r>
        </a:p>
      </dgm:t>
    </dgm:pt>
    <dgm:pt modelId="{A206BA83-86DC-E34E-B82E-D27A9509B769}" type="parTrans" cxnId="{B883915F-3323-6240-83D0-DA9D1E28898D}">
      <dgm:prSet/>
      <dgm:spPr/>
      <dgm:t>
        <a:bodyPr/>
        <a:lstStyle/>
        <a:p>
          <a:endParaRPr lang="en-US"/>
        </a:p>
      </dgm:t>
    </dgm:pt>
    <dgm:pt modelId="{D5821938-AA7F-A74C-974F-046951410CED}" type="sibTrans" cxnId="{B883915F-3323-6240-83D0-DA9D1E28898D}">
      <dgm:prSet/>
      <dgm:spPr/>
      <dgm:t>
        <a:bodyPr/>
        <a:lstStyle/>
        <a:p>
          <a:endParaRPr lang="en-US"/>
        </a:p>
      </dgm:t>
    </dgm:pt>
    <dgm:pt modelId="{D06A0BA4-7A91-3348-8FF1-5E0F5898812E}">
      <dgm:prSet/>
      <dgm:spPr/>
      <dgm:t>
        <a:bodyPr/>
        <a:lstStyle/>
        <a:p>
          <a:r>
            <a:rPr lang="en-US" i="1" dirty="0"/>
            <a:t>Assign </a:t>
          </a:r>
          <a:r>
            <a:rPr lang="en-US" dirty="0" err="1"/>
            <a:t>setiap</a:t>
          </a:r>
          <a:r>
            <a:rPr lang="en-US" dirty="0"/>
            <a:t> </a:t>
          </a:r>
          <a:r>
            <a:rPr lang="en-US" i="1" dirty="0"/>
            <a:t>instance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i="1" dirty="0"/>
            <a:t>cluster </a:t>
          </a:r>
          <a:r>
            <a:rPr lang="en-US" dirty="0"/>
            <a:t>(proses </a:t>
          </a:r>
          <a:r>
            <a:rPr lang="en-US" i="1" dirty="0"/>
            <a:t>expectation</a:t>
          </a:r>
          <a:r>
            <a:rPr lang="en-US" dirty="0"/>
            <a:t>)</a:t>
          </a:r>
        </a:p>
      </dgm:t>
    </dgm:pt>
    <dgm:pt modelId="{ACAA2F1F-D7B1-7442-A29E-0283C84D94DD}" type="parTrans" cxnId="{E18C5E1D-D595-E245-BC3C-95E25E0504D7}">
      <dgm:prSet/>
      <dgm:spPr/>
      <dgm:t>
        <a:bodyPr/>
        <a:lstStyle/>
        <a:p>
          <a:endParaRPr lang="en-US"/>
        </a:p>
      </dgm:t>
    </dgm:pt>
    <dgm:pt modelId="{6AD2905C-D183-5545-AC7A-449EFA766844}" type="sibTrans" cxnId="{E18C5E1D-D595-E245-BC3C-95E25E0504D7}">
      <dgm:prSet/>
      <dgm:spPr/>
      <dgm:t>
        <a:bodyPr/>
        <a:lstStyle/>
        <a:p>
          <a:endParaRPr lang="en-US"/>
        </a:p>
      </dgm:t>
    </dgm:pt>
    <dgm:pt modelId="{55C21E2E-E2BA-3B43-A5FF-6340C6EF0238}">
      <dgm:prSet/>
      <dgm:spPr/>
      <dgm:t>
        <a:bodyPr/>
        <a:lstStyle/>
        <a:p>
          <a:r>
            <a:rPr lang="en-US" dirty="0"/>
            <a:t>Langkah 2 dan 3 </a:t>
          </a:r>
          <a:r>
            <a:rPr lang="en-US" dirty="0" err="1"/>
            <a:t>diulang</a:t>
          </a:r>
          <a:r>
            <a:rPr lang="en-US" dirty="0"/>
            <a:t> </a:t>
          </a:r>
          <a:r>
            <a:rPr lang="en-US" dirty="0" err="1"/>
            <a:t>sampai</a:t>
          </a:r>
          <a:r>
            <a:rPr lang="en-US" dirty="0"/>
            <a:t> </a:t>
          </a:r>
          <a:r>
            <a:rPr lang="en-US" dirty="0" err="1"/>
            <a:t>konvergen</a:t>
          </a:r>
          <a:r>
            <a:rPr lang="en-US" dirty="0"/>
            <a:t>. </a:t>
          </a:r>
        </a:p>
      </dgm:t>
    </dgm:pt>
    <dgm:pt modelId="{A9002898-6E45-FD4F-BDC8-2D7284051EC2}" type="parTrans" cxnId="{0BA55A69-612F-7E45-89DC-FC696B92CA12}">
      <dgm:prSet/>
      <dgm:spPr/>
      <dgm:t>
        <a:bodyPr/>
        <a:lstStyle/>
        <a:p>
          <a:endParaRPr lang="en-US"/>
        </a:p>
      </dgm:t>
    </dgm:pt>
    <dgm:pt modelId="{FE98CFF8-19D7-4B41-8124-07B27521522B}" type="sibTrans" cxnId="{0BA55A69-612F-7E45-89DC-FC696B92CA12}">
      <dgm:prSet/>
      <dgm:spPr/>
      <dgm:t>
        <a:bodyPr/>
        <a:lstStyle/>
        <a:p>
          <a:endParaRPr lang="en-US"/>
        </a:p>
      </dgm:t>
    </dgm:pt>
    <dgm:pt modelId="{82A15D6E-7674-BE4D-846A-6DE46D98A745}" type="pres">
      <dgm:prSet presAssocID="{C04FCCFB-7DB2-4643-86D3-F5954ED33AE6}" presName="Name0" presStyleCnt="0">
        <dgm:presLayoutVars>
          <dgm:dir/>
          <dgm:resizeHandles val="exact"/>
        </dgm:presLayoutVars>
      </dgm:prSet>
      <dgm:spPr/>
    </dgm:pt>
    <dgm:pt modelId="{60337973-E7CB-8744-99F7-E29F25F10DC1}" type="pres">
      <dgm:prSet presAssocID="{25E51755-1A78-CC42-82D9-83C0E49D0485}" presName="node" presStyleLbl="node1" presStyleIdx="0" presStyleCnt="4">
        <dgm:presLayoutVars>
          <dgm:bulletEnabled val="1"/>
        </dgm:presLayoutVars>
      </dgm:prSet>
      <dgm:spPr/>
    </dgm:pt>
    <dgm:pt modelId="{4CBF4310-6A5F-9740-B144-3E8F14C7438E}" type="pres">
      <dgm:prSet presAssocID="{D5821938-AA7F-A74C-974F-046951410CED}" presName="sibTrans" presStyleLbl="sibTrans2D1" presStyleIdx="0" presStyleCnt="3"/>
      <dgm:spPr/>
    </dgm:pt>
    <dgm:pt modelId="{D3761116-78FB-FB4E-AAD5-6DFDA2B190FD}" type="pres">
      <dgm:prSet presAssocID="{D5821938-AA7F-A74C-974F-046951410CED}" presName="connectorText" presStyleLbl="sibTrans2D1" presStyleIdx="0" presStyleCnt="3"/>
      <dgm:spPr/>
    </dgm:pt>
    <dgm:pt modelId="{FFC647A7-A0BC-BC49-8209-DB07BC46940D}" type="pres">
      <dgm:prSet presAssocID="{D06A0BA4-7A91-3348-8FF1-5E0F5898812E}" presName="node" presStyleLbl="node1" presStyleIdx="1" presStyleCnt="4">
        <dgm:presLayoutVars>
          <dgm:bulletEnabled val="1"/>
        </dgm:presLayoutVars>
      </dgm:prSet>
      <dgm:spPr/>
    </dgm:pt>
    <dgm:pt modelId="{F0EA4A23-0B40-0547-BB7D-0E1CEC638603}" type="pres">
      <dgm:prSet presAssocID="{6AD2905C-D183-5545-AC7A-449EFA766844}" presName="sibTrans" presStyleLbl="sibTrans2D1" presStyleIdx="1" presStyleCnt="3"/>
      <dgm:spPr/>
    </dgm:pt>
    <dgm:pt modelId="{9DEAA689-897C-2643-843C-18FC0B79E4B7}" type="pres">
      <dgm:prSet presAssocID="{6AD2905C-D183-5545-AC7A-449EFA766844}" presName="connectorText" presStyleLbl="sibTrans2D1" presStyleIdx="1" presStyleCnt="3"/>
      <dgm:spPr/>
    </dgm:pt>
    <dgm:pt modelId="{B2B1941A-DB58-2B40-B3A3-FEDD4B62BCAE}" type="pres">
      <dgm:prSet presAssocID="{5229B254-9353-9342-B716-366564F6D998}" presName="node" presStyleLbl="node1" presStyleIdx="2" presStyleCnt="4">
        <dgm:presLayoutVars>
          <dgm:bulletEnabled val="1"/>
        </dgm:presLayoutVars>
      </dgm:prSet>
      <dgm:spPr/>
    </dgm:pt>
    <dgm:pt modelId="{D7DE981A-DFE9-8D44-BE14-D18F323A053A}" type="pres">
      <dgm:prSet presAssocID="{DB785BD7-7F50-D547-BF97-BD71B4E23FA5}" presName="sibTrans" presStyleLbl="sibTrans2D1" presStyleIdx="2" presStyleCnt="3"/>
      <dgm:spPr/>
    </dgm:pt>
    <dgm:pt modelId="{67E51402-AFBF-634C-9D42-A661AF0A7FDD}" type="pres">
      <dgm:prSet presAssocID="{DB785BD7-7F50-D547-BF97-BD71B4E23FA5}" presName="connectorText" presStyleLbl="sibTrans2D1" presStyleIdx="2" presStyleCnt="3"/>
      <dgm:spPr/>
    </dgm:pt>
    <dgm:pt modelId="{ED1C0D8C-ADAC-0942-A737-FB8B789394FC}" type="pres">
      <dgm:prSet presAssocID="{55C21E2E-E2BA-3B43-A5FF-6340C6EF0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345C0608-9502-824B-8B95-E57D372C7059}" type="presOf" srcId="{DB785BD7-7F50-D547-BF97-BD71B4E23FA5}" destId="{67E51402-AFBF-634C-9D42-A661AF0A7FDD}" srcOrd="1" destOrd="0" presId="urn:microsoft.com/office/officeart/2005/8/layout/process1"/>
    <dgm:cxn modelId="{E18C5E1D-D595-E245-BC3C-95E25E0504D7}" srcId="{C04FCCFB-7DB2-4643-86D3-F5954ED33AE6}" destId="{D06A0BA4-7A91-3348-8FF1-5E0F5898812E}" srcOrd="1" destOrd="0" parTransId="{ACAA2F1F-D7B1-7442-A29E-0283C84D94DD}" sibTransId="{6AD2905C-D183-5545-AC7A-449EFA766844}"/>
    <dgm:cxn modelId="{F09ECA28-B063-F64F-9A5B-D3584C95BAC6}" type="presOf" srcId="{5229B254-9353-9342-B716-366564F6D998}" destId="{B2B1941A-DB58-2B40-B3A3-FEDD4B62BCAE}" srcOrd="0" destOrd="0" presId="urn:microsoft.com/office/officeart/2005/8/layout/process1"/>
    <dgm:cxn modelId="{51841D3F-170D-1A41-A476-2A2B3ADF7734}" srcId="{C04FCCFB-7DB2-4643-86D3-F5954ED33AE6}" destId="{5229B254-9353-9342-B716-366564F6D998}" srcOrd="2" destOrd="0" parTransId="{7A31383A-3D69-DE41-A141-113A0FC957C2}" sibTransId="{DB785BD7-7F50-D547-BF97-BD71B4E23FA5}"/>
    <dgm:cxn modelId="{362AF34B-C2D2-FA45-AE76-316CCD5F72AD}" type="presOf" srcId="{6AD2905C-D183-5545-AC7A-449EFA766844}" destId="{F0EA4A23-0B40-0547-BB7D-0E1CEC638603}" srcOrd="0" destOrd="0" presId="urn:microsoft.com/office/officeart/2005/8/layout/process1"/>
    <dgm:cxn modelId="{B883915F-3323-6240-83D0-DA9D1E28898D}" srcId="{C04FCCFB-7DB2-4643-86D3-F5954ED33AE6}" destId="{25E51755-1A78-CC42-82D9-83C0E49D0485}" srcOrd="0" destOrd="0" parTransId="{A206BA83-86DC-E34E-B82E-D27A9509B769}" sibTransId="{D5821938-AA7F-A74C-974F-046951410CED}"/>
    <dgm:cxn modelId="{950F1461-6759-F046-A001-B8F652C8C808}" type="presOf" srcId="{D5821938-AA7F-A74C-974F-046951410CED}" destId="{D3761116-78FB-FB4E-AAD5-6DFDA2B190FD}" srcOrd="1" destOrd="0" presId="urn:microsoft.com/office/officeart/2005/8/layout/process1"/>
    <dgm:cxn modelId="{0BA55A69-612F-7E45-89DC-FC696B92CA12}" srcId="{C04FCCFB-7DB2-4643-86D3-F5954ED33AE6}" destId="{55C21E2E-E2BA-3B43-A5FF-6340C6EF0238}" srcOrd="3" destOrd="0" parTransId="{A9002898-6E45-FD4F-BDC8-2D7284051EC2}" sibTransId="{FE98CFF8-19D7-4B41-8124-07B27521522B}"/>
    <dgm:cxn modelId="{62018C6C-8299-5D47-B0B2-7C75494DDB80}" type="presOf" srcId="{D5821938-AA7F-A74C-974F-046951410CED}" destId="{4CBF4310-6A5F-9740-B144-3E8F14C7438E}" srcOrd="0" destOrd="0" presId="urn:microsoft.com/office/officeart/2005/8/layout/process1"/>
    <dgm:cxn modelId="{680F2D7B-783A-8843-AF2E-8C7CA3885C38}" type="presOf" srcId="{6AD2905C-D183-5545-AC7A-449EFA766844}" destId="{9DEAA689-897C-2643-843C-18FC0B79E4B7}" srcOrd="1" destOrd="0" presId="urn:microsoft.com/office/officeart/2005/8/layout/process1"/>
    <dgm:cxn modelId="{93168CBB-C8C8-BE43-B86A-FDA115A0D40E}" type="presOf" srcId="{DB785BD7-7F50-D547-BF97-BD71B4E23FA5}" destId="{D7DE981A-DFE9-8D44-BE14-D18F323A053A}" srcOrd="0" destOrd="0" presId="urn:microsoft.com/office/officeart/2005/8/layout/process1"/>
    <dgm:cxn modelId="{AEFDB3D8-1016-5D4D-B5B0-60538C8206B1}" type="presOf" srcId="{55C21E2E-E2BA-3B43-A5FF-6340C6EF0238}" destId="{ED1C0D8C-ADAC-0942-A737-FB8B789394FC}" srcOrd="0" destOrd="0" presId="urn:microsoft.com/office/officeart/2005/8/layout/process1"/>
    <dgm:cxn modelId="{B114C5DB-4261-3E48-A8F4-569DE8D7D3AB}" type="presOf" srcId="{C04FCCFB-7DB2-4643-86D3-F5954ED33AE6}" destId="{82A15D6E-7674-BE4D-846A-6DE46D98A745}" srcOrd="0" destOrd="0" presId="urn:microsoft.com/office/officeart/2005/8/layout/process1"/>
    <dgm:cxn modelId="{BFCCE4E6-8DC3-7B4B-9F6B-3F011FC3ECA6}" type="presOf" srcId="{D06A0BA4-7A91-3348-8FF1-5E0F5898812E}" destId="{FFC647A7-A0BC-BC49-8209-DB07BC46940D}" srcOrd="0" destOrd="0" presId="urn:microsoft.com/office/officeart/2005/8/layout/process1"/>
    <dgm:cxn modelId="{822564FE-7D09-AB43-B2D3-537D9C3E0F94}" type="presOf" srcId="{25E51755-1A78-CC42-82D9-83C0E49D0485}" destId="{60337973-E7CB-8744-99F7-E29F25F10DC1}" srcOrd="0" destOrd="0" presId="urn:microsoft.com/office/officeart/2005/8/layout/process1"/>
    <dgm:cxn modelId="{9DAFE411-D0DA-5747-AADB-46B4C0F6E3C8}" type="presParOf" srcId="{82A15D6E-7674-BE4D-846A-6DE46D98A745}" destId="{60337973-E7CB-8744-99F7-E29F25F10DC1}" srcOrd="0" destOrd="0" presId="urn:microsoft.com/office/officeart/2005/8/layout/process1"/>
    <dgm:cxn modelId="{2DF6EF41-E60F-7047-9B58-2A32A8EF16F8}" type="presParOf" srcId="{82A15D6E-7674-BE4D-846A-6DE46D98A745}" destId="{4CBF4310-6A5F-9740-B144-3E8F14C7438E}" srcOrd="1" destOrd="0" presId="urn:microsoft.com/office/officeart/2005/8/layout/process1"/>
    <dgm:cxn modelId="{81FAACB5-1ABA-E846-BB5A-22801C88D638}" type="presParOf" srcId="{4CBF4310-6A5F-9740-B144-3E8F14C7438E}" destId="{D3761116-78FB-FB4E-AAD5-6DFDA2B190FD}" srcOrd="0" destOrd="0" presId="urn:microsoft.com/office/officeart/2005/8/layout/process1"/>
    <dgm:cxn modelId="{EED94EEE-7F6F-BE48-B73E-83AD77254E14}" type="presParOf" srcId="{82A15D6E-7674-BE4D-846A-6DE46D98A745}" destId="{FFC647A7-A0BC-BC49-8209-DB07BC46940D}" srcOrd="2" destOrd="0" presId="urn:microsoft.com/office/officeart/2005/8/layout/process1"/>
    <dgm:cxn modelId="{F03C24E7-5026-C24B-AEF2-B188F11682A9}" type="presParOf" srcId="{82A15D6E-7674-BE4D-846A-6DE46D98A745}" destId="{F0EA4A23-0B40-0547-BB7D-0E1CEC638603}" srcOrd="3" destOrd="0" presId="urn:microsoft.com/office/officeart/2005/8/layout/process1"/>
    <dgm:cxn modelId="{ED0CAF17-5ACE-C044-8B64-BCAB2F5A2C31}" type="presParOf" srcId="{F0EA4A23-0B40-0547-BB7D-0E1CEC638603}" destId="{9DEAA689-897C-2643-843C-18FC0B79E4B7}" srcOrd="0" destOrd="0" presId="urn:microsoft.com/office/officeart/2005/8/layout/process1"/>
    <dgm:cxn modelId="{DA137958-1666-3642-A5C9-769BD77AA66F}" type="presParOf" srcId="{82A15D6E-7674-BE4D-846A-6DE46D98A745}" destId="{B2B1941A-DB58-2B40-B3A3-FEDD4B62BCAE}" srcOrd="4" destOrd="0" presId="urn:microsoft.com/office/officeart/2005/8/layout/process1"/>
    <dgm:cxn modelId="{B55EC4C1-4218-6849-9DA7-F82298B67C0E}" type="presParOf" srcId="{82A15D6E-7674-BE4D-846A-6DE46D98A745}" destId="{D7DE981A-DFE9-8D44-BE14-D18F323A053A}" srcOrd="5" destOrd="0" presId="urn:microsoft.com/office/officeart/2005/8/layout/process1"/>
    <dgm:cxn modelId="{0BA1644D-349E-E540-AC71-8705639A32BC}" type="presParOf" srcId="{D7DE981A-DFE9-8D44-BE14-D18F323A053A}" destId="{67E51402-AFBF-634C-9D42-A661AF0A7FDD}" srcOrd="0" destOrd="0" presId="urn:microsoft.com/office/officeart/2005/8/layout/process1"/>
    <dgm:cxn modelId="{A7822109-7D6C-B74A-BD27-317FFC728C02}" type="presParOf" srcId="{82A15D6E-7674-BE4D-846A-6DE46D98A745}" destId="{ED1C0D8C-ADAC-0942-A737-FB8B789394F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D70E76-1BC3-DC4D-8418-30125C350DD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A1920-4328-AE4B-9283-375AE07D5D0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i="1" dirty="0"/>
            <a:t>Agglomerative Clustering (</a:t>
          </a:r>
          <a:r>
            <a:rPr lang="en-US" i="1" dirty="0" err="1">
              <a:solidFill>
                <a:srgbClr val="FF0000"/>
              </a:solidFill>
            </a:rPr>
            <a:t>Kelompok</a:t>
          </a:r>
          <a:r>
            <a:rPr lang="en-US" i="1" dirty="0">
              <a:solidFill>
                <a:srgbClr val="FF0000"/>
              </a:solidFill>
            </a:rPr>
            <a:t> 1</a:t>
          </a:r>
          <a:r>
            <a:rPr lang="en-US" i="1" dirty="0"/>
            <a:t>)</a:t>
          </a:r>
          <a:endParaRPr lang="en-US" dirty="0"/>
        </a:p>
      </dgm:t>
    </dgm:pt>
    <dgm:pt modelId="{E8F997D8-1717-F648-9023-6AD3CD7F176A}" type="parTrans" cxnId="{06CB1A12-30B4-924D-9A8E-D84B5E7D36A7}">
      <dgm:prSet/>
      <dgm:spPr/>
      <dgm:t>
        <a:bodyPr/>
        <a:lstStyle/>
        <a:p>
          <a:endParaRPr lang="en-US"/>
        </a:p>
      </dgm:t>
    </dgm:pt>
    <dgm:pt modelId="{D7702C41-0066-1841-B846-2A98D7ECD070}" type="sibTrans" cxnId="{06CB1A12-30B4-924D-9A8E-D84B5E7D36A7}">
      <dgm:prSet/>
      <dgm:spPr/>
      <dgm:t>
        <a:bodyPr/>
        <a:lstStyle/>
        <a:p>
          <a:endParaRPr lang="en-US"/>
        </a:p>
      </dgm:t>
    </dgm:pt>
    <dgm:pt modelId="{6109C9F2-D0E2-D045-976A-00E1DAE37D1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BIRCH (Balanced Iterative Reducing and Clustering using Hierarchies) (</a:t>
          </a:r>
          <a:r>
            <a:rPr lang="en-US" dirty="0" err="1">
              <a:solidFill>
                <a:srgbClr val="FF0000"/>
              </a:solidFill>
            </a:rPr>
            <a:t>Kelompok</a:t>
          </a:r>
          <a:r>
            <a:rPr lang="en-US" dirty="0">
              <a:solidFill>
                <a:srgbClr val="FF0000"/>
              </a:solidFill>
            </a:rPr>
            <a:t> 2</a:t>
          </a:r>
          <a:r>
            <a:rPr lang="en-US" dirty="0"/>
            <a:t>)</a:t>
          </a:r>
        </a:p>
      </dgm:t>
    </dgm:pt>
    <dgm:pt modelId="{E7B786F1-D8CD-264E-BF29-303D57EE979E}" type="parTrans" cxnId="{E7D9277E-AEFF-9A4A-A560-77CBE77EDB42}">
      <dgm:prSet/>
      <dgm:spPr/>
      <dgm:t>
        <a:bodyPr/>
        <a:lstStyle/>
        <a:p>
          <a:endParaRPr lang="en-US"/>
        </a:p>
      </dgm:t>
    </dgm:pt>
    <dgm:pt modelId="{FC17DC64-9217-8745-A97D-1B8337AE1294}" type="sibTrans" cxnId="{E7D9277E-AEFF-9A4A-A560-77CBE77EDB42}">
      <dgm:prSet/>
      <dgm:spPr/>
      <dgm:t>
        <a:bodyPr/>
        <a:lstStyle/>
        <a:p>
          <a:endParaRPr lang="en-US"/>
        </a:p>
      </dgm:t>
    </dgm:pt>
    <dgm:pt modelId="{3A07A5F2-4C2E-C547-853C-4D35E5FFD0E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i="1"/>
            <a:t>Mean-Shift </a:t>
          </a:r>
          <a:endParaRPr lang="en-US" dirty="0"/>
        </a:p>
      </dgm:t>
    </dgm:pt>
    <dgm:pt modelId="{39C3E495-C5D8-8C43-AE7E-C92E95BA9606}" type="parTrans" cxnId="{94B2B4D2-8C1F-DD4F-A482-08E25E8D6EDC}">
      <dgm:prSet/>
      <dgm:spPr/>
      <dgm:t>
        <a:bodyPr/>
        <a:lstStyle/>
        <a:p>
          <a:endParaRPr lang="en-US"/>
        </a:p>
      </dgm:t>
    </dgm:pt>
    <dgm:pt modelId="{1AB979DA-C165-9840-BB8C-D2F1CE74714B}" type="sibTrans" cxnId="{94B2B4D2-8C1F-DD4F-A482-08E25E8D6EDC}">
      <dgm:prSet/>
      <dgm:spPr/>
      <dgm:t>
        <a:bodyPr/>
        <a:lstStyle/>
        <a:p>
          <a:endParaRPr lang="en-US"/>
        </a:p>
      </dgm:t>
    </dgm:pt>
    <dgm:pt modelId="{FB70439B-A103-9A45-93EA-D6296FA65161}">
      <dgm:prSet/>
      <dgm:spPr/>
      <dgm:t>
        <a:bodyPr/>
        <a:lstStyle/>
        <a:p>
          <a:r>
            <a:rPr lang="en-US" i="1" dirty="0"/>
            <a:t>Affinity Propagation (</a:t>
          </a:r>
          <a:r>
            <a:rPr lang="en-US" i="1" dirty="0" err="1">
              <a:solidFill>
                <a:srgbClr val="FF0000"/>
              </a:solidFill>
            </a:rPr>
            <a:t>Kelompok</a:t>
          </a:r>
          <a:r>
            <a:rPr lang="en-US" i="1" dirty="0">
              <a:solidFill>
                <a:srgbClr val="FF0000"/>
              </a:solidFill>
            </a:rPr>
            <a:t> 3</a:t>
          </a:r>
          <a:r>
            <a:rPr lang="en-US" i="1" dirty="0"/>
            <a:t>)</a:t>
          </a:r>
          <a:endParaRPr lang="en-US" dirty="0"/>
        </a:p>
      </dgm:t>
    </dgm:pt>
    <dgm:pt modelId="{8C9E9DCD-EBED-1B48-B5B1-247A22CE1525}" type="parTrans" cxnId="{DE5A7F4A-DF97-2444-8491-BED51FFCBA41}">
      <dgm:prSet/>
      <dgm:spPr/>
      <dgm:t>
        <a:bodyPr/>
        <a:lstStyle/>
        <a:p>
          <a:endParaRPr lang="en-US"/>
        </a:p>
      </dgm:t>
    </dgm:pt>
    <dgm:pt modelId="{A8D1E7E8-7B03-8A4D-B1A0-B48A1BCDA2BB}" type="sibTrans" cxnId="{DE5A7F4A-DF97-2444-8491-BED51FFCBA41}">
      <dgm:prSet/>
      <dgm:spPr/>
      <dgm:t>
        <a:bodyPr/>
        <a:lstStyle/>
        <a:p>
          <a:endParaRPr lang="en-US"/>
        </a:p>
      </dgm:t>
    </dgm:pt>
    <dgm:pt modelId="{BDEE0686-9789-DF40-8C84-9E60316AC2B3}">
      <dgm:prSet/>
      <dgm:spPr/>
      <dgm:t>
        <a:bodyPr/>
        <a:lstStyle/>
        <a:p>
          <a:r>
            <a:rPr lang="en-US" i="1" dirty="0"/>
            <a:t>Spectral Clustering (</a:t>
          </a:r>
          <a:r>
            <a:rPr lang="en-US" i="1" dirty="0" err="1">
              <a:solidFill>
                <a:srgbClr val="FF0000"/>
              </a:solidFill>
            </a:rPr>
            <a:t>Kelompok</a:t>
          </a:r>
          <a:r>
            <a:rPr lang="en-US" i="1" dirty="0">
              <a:solidFill>
                <a:srgbClr val="FF0000"/>
              </a:solidFill>
            </a:rPr>
            <a:t> 4</a:t>
          </a:r>
          <a:r>
            <a:rPr lang="en-US" i="1" dirty="0"/>
            <a:t>)</a:t>
          </a:r>
          <a:endParaRPr lang="en-US" dirty="0"/>
        </a:p>
      </dgm:t>
    </dgm:pt>
    <dgm:pt modelId="{7D3C8B44-5EA7-C344-BD47-2EDD4E15D08C}" type="parTrans" cxnId="{751995B2-8D13-1A4C-9F33-4F8397256058}">
      <dgm:prSet/>
      <dgm:spPr/>
      <dgm:t>
        <a:bodyPr/>
        <a:lstStyle/>
        <a:p>
          <a:endParaRPr lang="en-US"/>
        </a:p>
      </dgm:t>
    </dgm:pt>
    <dgm:pt modelId="{62D3A750-BE53-494D-814F-36225B292811}" type="sibTrans" cxnId="{751995B2-8D13-1A4C-9F33-4F8397256058}">
      <dgm:prSet/>
      <dgm:spPr/>
      <dgm:t>
        <a:bodyPr/>
        <a:lstStyle/>
        <a:p>
          <a:endParaRPr lang="en-US"/>
        </a:p>
      </dgm:t>
    </dgm:pt>
    <dgm:pt modelId="{A6E46E66-2732-8245-BB42-4C87FE948317}" type="pres">
      <dgm:prSet presAssocID="{ABD70E76-1BC3-DC4D-8418-30125C350DD0}" presName="Name0" presStyleCnt="0">
        <dgm:presLayoutVars>
          <dgm:chMax val="7"/>
          <dgm:chPref val="7"/>
          <dgm:dir/>
        </dgm:presLayoutVars>
      </dgm:prSet>
      <dgm:spPr/>
    </dgm:pt>
    <dgm:pt modelId="{C6B1BB8B-7C50-2842-ADF5-FEEC23508B59}" type="pres">
      <dgm:prSet presAssocID="{ABD70E76-1BC3-DC4D-8418-30125C350DD0}" presName="Name1" presStyleCnt="0"/>
      <dgm:spPr/>
    </dgm:pt>
    <dgm:pt modelId="{8B4EE6B3-27AA-4947-A2CA-E76FC40B5544}" type="pres">
      <dgm:prSet presAssocID="{ABD70E76-1BC3-DC4D-8418-30125C350DD0}" presName="cycle" presStyleCnt="0"/>
      <dgm:spPr/>
    </dgm:pt>
    <dgm:pt modelId="{355E26B1-9E1E-CE42-9C42-7C737F4B85F4}" type="pres">
      <dgm:prSet presAssocID="{ABD70E76-1BC3-DC4D-8418-30125C350DD0}" presName="srcNode" presStyleLbl="node1" presStyleIdx="0" presStyleCnt="5"/>
      <dgm:spPr/>
    </dgm:pt>
    <dgm:pt modelId="{171BDBA7-66EF-5B4B-BCAF-4D57D5A99D43}" type="pres">
      <dgm:prSet presAssocID="{ABD70E76-1BC3-DC4D-8418-30125C350DD0}" presName="conn" presStyleLbl="parChTrans1D2" presStyleIdx="0" presStyleCnt="1"/>
      <dgm:spPr/>
    </dgm:pt>
    <dgm:pt modelId="{898325D1-8576-D549-84F9-5F415F09D32B}" type="pres">
      <dgm:prSet presAssocID="{ABD70E76-1BC3-DC4D-8418-30125C350DD0}" presName="extraNode" presStyleLbl="node1" presStyleIdx="0" presStyleCnt="5"/>
      <dgm:spPr/>
    </dgm:pt>
    <dgm:pt modelId="{342F2246-E587-0349-8A3D-3E4BEF93375E}" type="pres">
      <dgm:prSet presAssocID="{ABD70E76-1BC3-DC4D-8418-30125C350DD0}" presName="dstNode" presStyleLbl="node1" presStyleIdx="0" presStyleCnt="5"/>
      <dgm:spPr/>
    </dgm:pt>
    <dgm:pt modelId="{93F6A78E-DC9E-4F45-BDFF-E115FF96C00C}" type="pres">
      <dgm:prSet presAssocID="{50EA1920-4328-AE4B-9283-375AE07D5D03}" presName="text_1" presStyleLbl="node1" presStyleIdx="0" presStyleCnt="5">
        <dgm:presLayoutVars>
          <dgm:bulletEnabled val="1"/>
        </dgm:presLayoutVars>
      </dgm:prSet>
      <dgm:spPr/>
    </dgm:pt>
    <dgm:pt modelId="{32FA3216-90F6-7D47-9A07-91D59A6C3D53}" type="pres">
      <dgm:prSet presAssocID="{50EA1920-4328-AE4B-9283-375AE07D5D03}" presName="accent_1" presStyleCnt="0"/>
      <dgm:spPr/>
    </dgm:pt>
    <dgm:pt modelId="{DF26CF68-948A-564D-85C5-B896C549124D}" type="pres">
      <dgm:prSet presAssocID="{50EA1920-4328-AE4B-9283-375AE07D5D03}" presName="accentRepeatNode" presStyleLbl="solidFgAcc1" presStyleIdx="0" presStyleCnt="5"/>
      <dgm:spPr/>
    </dgm:pt>
    <dgm:pt modelId="{B70A035F-6AC1-354A-8F9C-8B3C420E3150}" type="pres">
      <dgm:prSet presAssocID="{6109C9F2-D0E2-D045-976A-00E1DAE37D18}" presName="text_2" presStyleLbl="node1" presStyleIdx="1" presStyleCnt="5">
        <dgm:presLayoutVars>
          <dgm:bulletEnabled val="1"/>
        </dgm:presLayoutVars>
      </dgm:prSet>
      <dgm:spPr/>
    </dgm:pt>
    <dgm:pt modelId="{DACB36C8-1F71-F54E-BCD3-14F8DE02935E}" type="pres">
      <dgm:prSet presAssocID="{6109C9F2-D0E2-D045-976A-00E1DAE37D18}" presName="accent_2" presStyleCnt="0"/>
      <dgm:spPr/>
    </dgm:pt>
    <dgm:pt modelId="{1EA07805-AAD5-AC4B-A29F-1FDF2DF31419}" type="pres">
      <dgm:prSet presAssocID="{6109C9F2-D0E2-D045-976A-00E1DAE37D18}" presName="accentRepeatNode" presStyleLbl="solidFgAcc1" presStyleIdx="1" presStyleCnt="5"/>
      <dgm:spPr/>
    </dgm:pt>
    <dgm:pt modelId="{728D137F-59A5-BC41-9CA4-E27B0B6EDE42}" type="pres">
      <dgm:prSet presAssocID="{3A07A5F2-4C2E-C547-853C-4D35E5FFD0E6}" presName="text_3" presStyleLbl="node1" presStyleIdx="2" presStyleCnt="5">
        <dgm:presLayoutVars>
          <dgm:bulletEnabled val="1"/>
        </dgm:presLayoutVars>
      </dgm:prSet>
      <dgm:spPr/>
    </dgm:pt>
    <dgm:pt modelId="{A35D9D46-F006-A946-90E9-690E61E8CDA4}" type="pres">
      <dgm:prSet presAssocID="{3A07A5F2-4C2E-C547-853C-4D35E5FFD0E6}" presName="accent_3" presStyleCnt="0"/>
      <dgm:spPr/>
    </dgm:pt>
    <dgm:pt modelId="{9296088A-A039-1441-8600-B4F9E300E3DA}" type="pres">
      <dgm:prSet presAssocID="{3A07A5F2-4C2E-C547-853C-4D35E5FFD0E6}" presName="accentRepeatNode" presStyleLbl="solidFgAcc1" presStyleIdx="2" presStyleCnt="5"/>
      <dgm:spPr/>
    </dgm:pt>
    <dgm:pt modelId="{40662192-779B-0249-8598-A4323B617F56}" type="pres">
      <dgm:prSet presAssocID="{FB70439B-A103-9A45-93EA-D6296FA65161}" presName="text_4" presStyleLbl="node1" presStyleIdx="3" presStyleCnt="5">
        <dgm:presLayoutVars>
          <dgm:bulletEnabled val="1"/>
        </dgm:presLayoutVars>
      </dgm:prSet>
      <dgm:spPr/>
    </dgm:pt>
    <dgm:pt modelId="{EF35824C-09E6-144F-8086-B0F1F39BD842}" type="pres">
      <dgm:prSet presAssocID="{FB70439B-A103-9A45-93EA-D6296FA65161}" presName="accent_4" presStyleCnt="0"/>
      <dgm:spPr/>
    </dgm:pt>
    <dgm:pt modelId="{828BAA33-10A8-1346-8FDF-87FF73828D44}" type="pres">
      <dgm:prSet presAssocID="{FB70439B-A103-9A45-93EA-D6296FA65161}" presName="accentRepeatNode" presStyleLbl="solidFgAcc1" presStyleIdx="3" presStyleCnt="5"/>
      <dgm:spPr/>
    </dgm:pt>
    <dgm:pt modelId="{C7A6272D-4F06-1C41-A597-CB98D8E77C62}" type="pres">
      <dgm:prSet presAssocID="{BDEE0686-9789-DF40-8C84-9E60316AC2B3}" presName="text_5" presStyleLbl="node1" presStyleIdx="4" presStyleCnt="5">
        <dgm:presLayoutVars>
          <dgm:bulletEnabled val="1"/>
        </dgm:presLayoutVars>
      </dgm:prSet>
      <dgm:spPr/>
    </dgm:pt>
    <dgm:pt modelId="{B2071C30-84ED-7348-8BED-DFBAF6A9FC22}" type="pres">
      <dgm:prSet presAssocID="{BDEE0686-9789-DF40-8C84-9E60316AC2B3}" presName="accent_5" presStyleCnt="0"/>
      <dgm:spPr/>
    </dgm:pt>
    <dgm:pt modelId="{4E84AADE-38BE-5C44-BA95-7A4438501698}" type="pres">
      <dgm:prSet presAssocID="{BDEE0686-9789-DF40-8C84-9E60316AC2B3}" presName="accentRepeatNode" presStyleLbl="solidFgAcc1" presStyleIdx="4" presStyleCnt="5"/>
      <dgm:spPr/>
    </dgm:pt>
  </dgm:ptLst>
  <dgm:cxnLst>
    <dgm:cxn modelId="{06CB1A12-30B4-924D-9A8E-D84B5E7D36A7}" srcId="{ABD70E76-1BC3-DC4D-8418-30125C350DD0}" destId="{50EA1920-4328-AE4B-9283-375AE07D5D03}" srcOrd="0" destOrd="0" parTransId="{E8F997D8-1717-F648-9023-6AD3CD7F176A}" sibTransId="{D7702C41-0066-1841-B846-2A98D7ECD070}"/>
    <dgm:cxn modelId="{32318B30-8EE0-5147-B584-E6A766EF7FF0}" type="presOf" srcId="{D7702C41-0066-1841-B846-2A98D7ECD070}" destId="{171BDBA7-66EF-5B4B-BCAF-4D57D5A99D43}" srcOrd="0" destOrd="0" presId="urn:microsoft.com/office/officeart/2008/layout/VerticalCurvedList"/>
    <dgm:cxn modelId="{DE5A7F4A-DF97-2444-8491-BED51FFCBA41}" srcId="{ABD70E76-1BC3-DC4D-8418-30125C350DD0}" destId="{FB70439B-A103-9A45-93EA-D6296FA65161}" srcOrd="3" destOrd="0" parTransId="{8C9E9DCD-EBED-1B48-B5B1-247A22CE1525}" sibTransId="{A8D1E7E8-7B03-8A4D-B1A0-B48A1BCDA2BB}"/>
    <dgm:cxn modelId="{DE4D4E5B-8339-5E40-878E-10786ACE886C}" type="presOf" srcId="{BDEE0686-9789-DF40-8C84-9E60316AC2B3}" destId="{C7A6272D-4F06-1C41-A597-CB98D8E77C62}" srcOrd="0" destOrd="0" presId="urn:microsoft.com/office/officeart/2008/layout/VerticalCurvedList"/>
    <dgm:cxn modelId="{E7D9277E-AEFF-9A4A-A560-77CBE77EDB42}" srcId="{ABD70E76-1BC3-DC4D-8418-30125C350DD0}" destId="{6109C9F2-D0E2-D045-976A-00E1DAE37D18}" srcOrd="1" destOrd="0" parTransId="{E7B786F1-D8CD-264E-BF29-303D57EE979E}" sibTransId="{FC17DC64-9217-8745-A97D-1B8337AE1294}"/>
    <dgm:cxn modelId="{70496080-6C72-E44B-8D85-1628BF877CA4}" type="presOf" srcId="{FB70439B-A103-9A45-93EA-D6296FA65161}" destId="{40662192-779B-0249-8598-A4323B617F56}" srcOrd="0" destOrd="0" presId="urn:microsoft.com/office/officeart/2008/layout/VerticalCurvedList"/>
    <dgm:cxn modelId="{36DD0499-9917-2A48-8EE0-F0DBB199C4D0}" type="presOf" srcId="{3A07A5F2-4C2E-C547-853C-4D35E5FFD0E6}" destId="{728D137F-59A5-BC41-9CA4-E27B0B6EDE42}" srcOrd="0" destOrd="0" presId="urn:microsoft.com/office/officeart/2008/layout/VerticalCurvedList"/>
    <dgm:cxn modelId="{751995B2-8D13-1A4C-9F33-4F8397256058}" srcId="{ABD70E76-1BC3-DC4D-8418-30125C350DD0}" destId="{BDEE0686-9789-DF40-8C84-9E60316AC2B3}" srcOrd="4" destOrd="0" parTransId="{7D3C8B44-5EA7-C344-BD47-2EDD4E15D08C}" sibTransId="{62D3A750-BE53-494D-814F-36225B292811}"/>
    <dgm:cxn modelId="{63ABD1BB-1BB8-B147-9AD0-FF33E41507E3}" type="presOf" srcId="{ABD70E76-1BC3-DC4D-8418-30125C350DD0}" destId="{A6E46E66-2732-8245-BB42-4C87FE948317}" srcOrd="0" destOrd="0" presId="urn:microsoft.com/office/officeart/2008/layout/VerticalCurvedList"/>
    <dgm:cxn modelId="{94B2B4D2-8C1F-DD4F-A482-08E25E8D6EDC}" srcId="{ABD70E76-1BC3-DC4D-8418-30125C350DD0}" destId="{3A07A5F2-4C2E-C547-853C-4D35E5FFD0E6}" srcOrd="2" destOrd="0" parTransId="{39C3E495-C5D8-8C43-AE7E-C92E95BA9606}" sibTransId="{1AB979DA-C165-9840-BB8C-D2F1CE74714B}"/>
    <dgm:cxn modelId="{DCAADDE1-CC22-AD4E-AC9F-A360D1D0F035}" type="presOf" srcId="{6109C9F2-D0E2-D045-976A-00E1DAE37D18}" destId="{B70A035F-6AC1-354A-8F9C-8B3C420E3150}" srcOrd="0" destOrd="0" presId="urn:microsoft.com/office/officeart/2008/layout/VerticalCurvedList"/>
    <dgm:cxn modelId="{888A69EE-9282-CF42-8FFD-B8C4BBBBB116}" type="presOf" srcId="{50EA1920-4328-AE4B-9283-375AE07D5D03}" destId="{93F6A78E-DC9E-4F45-BDFF-E115FF96C00C}" srcOrd="0" destOrd="0" presId="urn:microsoft.com/office/officeart/2008/layout/VerticalCurvedList"/>
    <dgm:cxn modelId="{58E157ED-9DEC-284F-B14A-13BC8B2BE97F}" type="presParOf" srcId="{A6E46E66-2732-8245-BB42-4C87FE948317}" destId="{C6B1BB8B-7C50-2842-ADF5-FEEC23508B59}" srcOrd="0" destOrd="0" presId="urn:microsoft.com/office/officeart/2008/layout/VerticalCurvedList"/>
    <dgm:cxn modelId="{0B4BD3E0-C9E9-7144-942F-5F51219C42CB}" type="presParOf" srcId="{C6B1BB8B-7C50-2842-ADF5-FEEC23508B59}" destId="{8B4EE6B3-27AA-4947-A2CA-E76FC40B5544}" srcOrd="0" destOrd="0" presId="urn:microsoft.com/office/officeart/2008/layout/VerticalCurvedList"/>
    <dgm:cxn modelId="{42D9F88D-5DD4-FE40-915D-E2DC251768A3}" type="presParOf" srcId="{8B4EE6B3-27AA-4947-A2CA-E76FC40B5544}" destId="{355E26B1-9E1E-CE42-9C42-7C737F4B85F4}" srcOrd="0" destOrd="0" presId="urn:microsoft.com/office/officeart/2008/layout/VerticalCurvedList"/>
    <dgm:cxn modelId="{7E9417BA-90D8-E846-B1CC-F3B6AD5FAF0C}" type="presParOf" srcId="{8B4EE6B3-27AA-4947-A2CA-E76FC40B5544}" destId="{171BDBA7-66EF-5B4B-BCAF-4D57D5A99D43}" srcOrd="1" destOrd="0" presId="urn:microsoft.com/office/officeart/2008/layout/VerticalCurvedList"/>
    <dgm:cxn modelId="{F6E4B54E-FB87-D24E-8A4B-8605FC12ED1E}" type="presParOf" srcId="{8B4EE6B3-27AA-4947-A2CA-E76FC40B5544}" destId="{898325D1-8576-D549-84F9-5F415F09D32B}" srcOrd="2" destOrd="0" presId="urn:microsoft.com/office/officeart/2008/layout/VerticalCurvedList"/>
    <dgm:cxn modelId="{F8FF11AB-2F4B-2044-849A-A90648B96840}" type="presParOf" srcId="{8B4EE6B3-27AA-4947-A2CA-E76FC40B5544}" destId="{342F2246-E587-0349-8A3D-3E4BEF93375E}" srcOrd="3" destOrd="0" presId="urn:microsoft.com/office/officeart/2008/layout/VerticalCurvedList"/>
    <dgm:cxn modelId="{3CE34CD3-D67B-3643-B1E8-62DC9733EEA6}" type="presParOf" srcId="{C6B1BB8B-7C50-2842-ADF5-FEEC23508B59}" destId="{93F6A78E-DC9E-4F45-BDFF-E115FF96C00C}" srcOrd="1" destOrd="0" presId="urn:microsoft.com/office/officeart/2008/layout/VerticalCurvedList"/>
    <dgm:cxn modelId="{91C9A0E8-7F96-F644-9DEE-2CC921DCCE0D}" type="presParOf" srcId="{C6B1BB8B-7C50-2842-ADF5-FEEC23508B59}" destId="{32FA3216-90F6-7D47-9A07-91D59A6C3D53}" srcOrd="2" destOrd="0" presId="urn:microsoft.com/office/officeart/2008/layout/VerticalCurvedList"/>
    <dgm:cxn modelId="{6FA08052-9784-D84E-8892-54FE620CA535}" type="presParOf" srcId="{32FA3216-90F6-7D47-9A07-91D59A6C3D53}" destId="{DF26CF68-948A-564D-85C5-B896C549124D}" srcOrd="0" destOrd="0" presId="urn:microsoft.com/office/officeart/2008/layout/VerticalCurvedList"/>
    <dgm:cxn modelId="{398FE49F-E4D0-5C4C-8B14-8290F16637BD}" type="presParOf" srcId="{C6B1BB8B-7C50-2842-ADF5-FEEC23508B59}" destId="{B70A035F-6AC1-354A-8F9C-8B3C420E3150}" srcOrd="3" destOrd="0" presId="urn:microsoft.com/office/officeart/2008/layout/VerticalCurvedList"/>
    <dgm:cxn modelId="{FB1A5C85-8B6C-F645-86CB-BB526D4BF2A5}" type="presParOf" srcId="{C6B1BB8B-7C50-2842-ADF5-FEEC23508B59}" destId="{DACB36C8-1F71-F54E-BCD3-14F8DE02935E}" srcOrd="4" destOrd="0" presId="urn:microsoft.com/office/officeart/2008/layout/VerticalCurvedList"/>
    <dgm:cxn modelId="{65281B82-5E7F-DC4D-9FC7-38E989B16DA1}" type="presParOf" srcId="{DACB36C8-1F71-F54E-BCD3-14F8DE02935E}" destId="{1EA07805-AAD5-AC4B-A29F-1FDF2DF31419}" srcOrd="0" destOrd="0" presId="urn:microsoft.com/office/officeart/2008/layout/VerticalCurvedList"/>
    <dgm:cxn modelId="{1468324A-7C03-2C46-9E1F-647F1F3DBC9E}" type="presParOf" srcId="{C6B1BB8B-7C50-2842-ADF5-FEEC23508B59}" destId="{728D137F-59A5-BC41-9CA4-E27B0B6EDE42}" srcOrd="5" destOrd="0" presId="urn:microsoft.com/office/officeart/2008/layout/VerticalCurvedList"/>
    <dgm:cxn modelId="{E69E86B7-AA80-3646-A014-2DA2E91DFAA3}" type="presParOf" srcId="{C6B1BB8B-7C50-2842-ADF5-FEEC23508B59}" destId="{A35D9D46-F006-A946-90E9-690E61E8CDA4}" srcOrd="6" destOrd="0" presId="urn:microsoft.com/office/officeart/2008/layout/VerticalCurvedList"/>
    <dgm:cxn modelId="{D906698B-B4EC-B741-87D2-9A50DD88CF5C}" type="presParOf" srcId="{A35D9D46-F006-A946-90E9-690E61E8CDA4}" destId="{9296088A-A039-1441-8600-B4F9E300E3DA}" srcOrd="0" destOrd="0" presId="urn:microsoft.com/office/officeart/2008/layout/VerticalCurvedList"/>
    <dgm:cxn modelId="{A7A243D8-78EF-3D43-AFBB-75E34419633F}" type="presParOf" srcId="{C6B1BB8B-7C50-2842-ADF5-FEEC23508B59}" destId="{40662192-779B-0249-8598-A4323B617F56}" srcOrd="7" destOrd="0" presId="urn:microsoft.com/office/officeart/2008/layout/VerticalCurvedList"/>
    <dgm:cxn modelId="{56FA3211-ACE1-E140-AFF4-0CA7A7879365}" type="presParOf" srcId="{C6B1BB8B-7C50-2842-ADF5-FEEC23508B59}" destId="{EF35824C-09E6-144F-8086-B0F1F39BD842}" srcOrd="8" destOrd="0" presId="urn:microsoft.com/office/officeart/2008/layout/VerticalCurvedList"/>
    <dgm:cxn modelId="{6D73FC28-4E29-9B4B-80E9-4C9B4CC64461}" type="presParOf" srcId="{EF35824C-09E6-144F-8086-B0F1F39BD842}" destId="{828BAA33-10A8-1346-8FDF-87FF73828D44}" srcOrd="0" destOrd="0" presId="urn:microsoft.com/office/officeart/2008/layout/VerticalCurvedList"/>
    <dgm:cxn modelId="{BFAC0BDE-55D3-CC44-A3F8-4308A0A4317D}" type="presParOf" srcId="{C6B1BB8B-7C50-2842-ADF5-FEEC23508B59}" destId="{C7A6272D-4F06-1C41-A597-CB98D8E77C62}" srcOrd="9" destOrd="0" presId="urn:microsoft.com/office/officeart/2008/layout/VerticalCurvedList"/>
    <dgm:cxn modelId="{F578C530-37B9-1B43-8BD9-B830DB9E6A44}" type="presParOf" srcId="{C6B1BB8B-7C50-2842-ADF5-FEEC23508B59}" destId="{B2071C30-84ED-7348-8BED-DFBAF6A9FC22}" srcOrd="10" destOrd="0" presId="urn:microsoft.com/office/officeart/2008/layout/VerticalCurvedList"/>
    <dgm:cxn modelId="{DB634833-D93D-124D-BABC-250736632B52}" type="presParOf" srcId="{B2071C30-84ED-7348-8BED-DFBAF6A9FC22}" destId="{4E84AADE-38BE-5C44-BA95-7A44385016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D70E76-1BC3-DC4D-8418-30125C350DD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A1920-4328-AE4B-9283-375AE07D5D0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PCA (</a:t>
          </a:r>
          <a:r>
            <a:rPr lang="en-US" i="1" dirty="0"/>
            <a:t>Principle Component Analysis</a:t>
          </a:r>
          <a:r>
            <a:rPr lang="en-US" dirty="0"/>
            <a:t>) </a:t>
          </a:r>
        </a:p>
      </dgm:t>
    </dgm:pt>
    <dgm:pt modelId="{E8F997D8-1717-F648-9023-6AD3CD7F176A}" type="parTrans" cxnId="{06CB1A12-30B4-924D-9A8E-D84B5E7D36A7}">
      <dgm:prSet/>
      <dgm:spPr/>
      <dgm:t>
        <a:bodyPr/>
        <a:lstStyle/>
        <a:p>
          <a:endParaRPr lang="en-US"/>
        </a:p>
      </dgm:t>
    </dgm:pt>
    <dgm:pt modelId="{D7702C41-0066-1841-B846-2A98D7ECD070}" type="sibTrans" cxnId="{06CB1A12-30B4-924D-9A8E-D84B5E7D36A7}">
      <dgm:prSet/>
      <dgm:spPr/>
      <dgm:t>
        <a:bodyPr/>
        <a:lstStyle/>
        <a:p>
          <a:endParaRPr lang="en-US"/>
        </a:p>
      </dgm:t>
    </dgm:pt>
    <dgm:pt modelId="{6109C9F2-D0E2-D045-976A-00E1DAE37D1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i="1" dirty="0"/>
            <a:t>Fast-MCD (Minimum Covariance Determinant) (</a:t>
          </a:r>
          <a:r>
            <a:rPr lang="en-US" i="1" dirty="0" err="1">
              <a:solidFill>
                <a:srgbClr val="FF0000"/>
              </a:solidFill>
            </a:rPr>
            <a:t>Kelompok</a:t>
          </a:r>
          <a:r>
            <a:rPr lang="en-US" i="1" dirty="0">
              <a:solidFill>
                <a:srgbClr val="FF0000"/>
              </a:solidFill>
            </a:rPr>
            <a:t> 5</a:t>
          </a:r>
          <a:r>
            <a:rPr lang="en-US" i="1" dirty="0"/>
            <a:t>)</a:t>
          </a:r>
          <a:endParaRPr lang="en-US" dirty="0"/>
        </a:p>
      </dgm:t>
    </dgm:pt>
    <dgm:pt modelId="{E7B786F1-D8CD-264E-BF29-303D57EE979E}" type="parTrans" cxnId="{E7D9277E-AEFF-9A4A-A560-77CBE77EDB42}">
      <dgm:prSet/>
      <dgm:spPr/>
      <dgm:t>
        <a:bodyPr/>
        <a:lstStyle/>
        <a:p>
          <a:endParaRPr lang="en-US"/>
        </a:p>
      </dgm:t>
    </dgm:pt>
    <dgm:pt modelId="{FC17DC64-9217-8745-A97D-1B8337AE1294}" type="sibTrans" cxnId="{E7D9277E-AEFF-9A4A-A560-77CBE77EDB42}">
      <dgm:prSet/>
      <dgm:spPr/>
      <dgm:t>
        <a:bodyPr/>
        <a:lstStyle/>
        <a:p>
          <a:endParaRPr lang="en-US"/>
        </a:p>
      </dgm:t>
    </dgm:pt>
    <dgm:pt modelId="{3A07A5F2-4C2E-C547-853C-4D35E5FFD0E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i="1" dirty="0"/>
            <a:t>Isolation Forest (</a:t>
          </a:r>
          <a:r>
            <a:rPr lang="en-US" i="1" dirty="0" err="1">
              <a:solidFill>
                <a:srgbClr val="FF0000"/>
              </a:solidFill>
            </a:rPr>
            <a:t>Kelompok</a:t>
          </a:r>
          <a:r>
            <a:rPr lang="en-US" i="1" dirty="0">
              <a:solidFill>
                <a:srgbClr val="FF0000"/>
              </a:solidFill>
            </a:rPr>
            <a:t> 6</a:t>
          </a:r>
          <a:r>
            <a:rPr lang="en-US" i="1" dirty="0"/>
            <a:t>)</a:t>
          </a:r>
          <a:endParaRPr lang="en-US" dirty="0"/>
        </a:p>
      </dgm:t>
    </dgm:pt>
    <dgm:pt modelId="{39C3E495-C5D8-8C43-AE7E-C92E95BA9606}" type="parTrans" cxnId="{94B2B4D2-8C1F-DD4F-A482-08E25E8D6EDC}">
      <dgm:prSet/>
      <dgm:spPr/>
      <dgm:t>
        <a:bodyPr/>
        <a:lstStyle/>
        <a:p>
          <a:endParaRPr lang="en-US"/>
        </a:p>
      </dgm:t>
    </dgm:pt>
    <dgm:pt modelId="{1AB979DA-C165-9840-BB8C-D2F1CE74714B}" type="sibTrans" cxnId="{94B2B4D2-8C1F-DD4F-A482-08E25E8D6EDC}">
      <dgm:prSet/>
      <dgm:spPr/>
      <dgm:t>
        <a:bodyPr/>
        <a:lstStyle/>
        <a:p>
          <a:endParaRPr lang="en-US"/>
        </a:p>
      </dgm:t>
    </dgm:pt>
    <dgm:pt modelId="{FB70439B-A103-9A45-93EA-D6296FA65161}">
      <dgm:prSet/>
      <dgm:spPr/>
      <dgm:t>
        <a:bodyPr/>
        <a:lstStyle/>
        <a:p>
          <a:r>
            <a:rPr lang="en-US" dirty="0"/>
            <a:t>LOF (</a:t>
          </a:r>
          <a:r>
            <a:rPr lang="en-US" i="1" dirty="0"/>
            <a:t>Local Outlier Factor</a:t>
          </a:r>
          <a:r>
            <a:rPr lang="en-US" dirty="0"/>
            <a:t>) (</a:t>
          </a:r>
          <a:r>
            <a:rPr lang="en-US" dirty="0" err="1">
              <a:solidFill>
                <a:srgbClr val="FF0000"/>
              </a:solidFill>
            </a:rPr>
            <a:t>Kelompok</a:t>
          </a:r>
          <a:r>
            <a:rPr lang="en-US" dirty="0">
              <a:solidFill>
                <a:srgbClr val="FF0000"/>
              </a:solidFill>
            </a:rPr>
            <a:t> 7</a:t>
          </a:r>
          <a:r>
            <a:rPr lang="en-US" dirty="0"/>
            <a:t>)</a:t>
          </a:r>
        </a:p>
      </dgm:t>
    </dgm:pt>
    <dgm:pt modelId="{8C9E9DCD-EBED-1B48-B5B1-247A22CE1525}" type="parTrans" cxnId="{DE5A7F4A-DF97-2444-8491-BED51FFCBA41}">
      <dgm:prSet/>
      <dgm:spPr/>
      <dgm:t>
        <a:bodyPr/>
        <a:lstStyle/>
        <a:p>
          <a:endParaRPr lang="en-US"/>
        </a:p>
      </dgm:t>
    </dgm:pt>
    <dgm:pt modelId="{A8D1E7E8-7B03-8A4D-B1A0-B48A1BCDA2BB}" type="sibTrans" cxnId="{DE5A7F4A-DF97-2444-8491-BED51FFCBA41}">
      <dgm:prSet/>
      <dgm:spPr/>
      <dgm:t>
        <a:bodyPr/>
        <a:lstStyle/>
        <a:p>
          <a:endParaRPr lang="en-US"/>
        </a:p>
      </dgm:t>
    </dgm:pt>
    <dgm:pt modelId="{BDEE0686-9789-DF40-8C84-9E60316AC2B3}">
      <dgm:prSet/>
      <dgm:spPr/>
      <dgm:t>
        <a:bodyPr/>
        <a:lstStyle/>
        <a:p>
          <a:r>
            <a:rPr lang="en-US" i="1" dirty="0"/>
            <a:t>One Class </a:t>
          </a:r>
          <a:r>
            <a:rPr lang="en-US" dirty="0"/>
            <a:t>SVM (</a:t>
          </a:r>
          <a:r>
            <a:rPr lang="en-US" dirty="0" err="1">
              <a:solidFill>
                <a:srgbClr val="FF0000"/>
              </a:solidFill>
            </a:rPr>
            <a:t>Kelompok</a:t>
          </a:r>
          <a:r>
            <a:rPr lang="en-US" dirty="0">
              <a:solidFill>
                <a:srgbClr val="FF0000"/>
              </a:solidFill>
            </a:rPr>
            <a:t> 8</a:t>
          </a:r>
          <a:r>
            <a:rPr lang="en-US" dirty="0"/>
            <a:t>)</a:t>
          </a:r>
        </a:p>
      </dgm:t>
    </dgm:pt>
    <dgm:pt modelId="{7D3C8B44-5EA7-C344-BD47-2EDD4E15D08C}" type="parTrans" cxnId="{751995B2-8D13-1A4C-9F33-4F8397256058}">
      <dgm:prSet/>
      <dgm:spPr/>
      <dgm:t>
        <a:bodyPr/>
        <a:lstStyle/>
        <a:p>
          <a:endParaRPr lang="en-US"/>
        </a:p>
      </dgm:t>
    </dgm:pt>
    <dgm:pt modelId="{62D3A750-BE53-494D-814F-36225B292811}" type="sibTrans" cxnId="{751995B2-8D13-1A4C-9F33-4F8397256058}">
      <dgm:prSet/>
      <dgm:spPr/>
      <dgm:t>
        <a:bodyPr/>
        <a:lstStyle/>
        <a:p>
          <a:endParaRPr lang="en-US"/>
        </a:p>
      </dgm:t>
    </dgm:pt>
    <dgm:pt modelId="{A6E46E66-2732-8245-BB42-4C87FE948317}" type="pres">
      <dgm:prSet presAssocID="{ABD70E76-1BC3-DC4D-8418-30125C350DD0}" presName="Name0" presStyleCnt="0">
        <dgm:presLayoutVars>
          <dgm:chMax val="7"/>
          <dgm:chPref val="7"/>
          <dgm:dir/>
        </dgm:presLayoutVars>
      </dgm:prSet>
      <dgm:spPr/>
    </dgm:pt>
    <dgm:pt modelId="{C6B1BB8B-7C50-2842-ADF5-FEEC23508B59}" type="pres">
      <dgm:prSet presAssocID="{ABD70E76-1BC3-DC4D-8418-30125C350DD0}" presName="Name1" presStyleCnt="0"/>
      <dgm:spPr/>
    </dgm:pt>
    <dgm:pt modelId="{8B4EE6B3-27AA-4947-A2CA-E76FC40B5544}" type="pres">
      <dgm:prSet presAssocID="{ABD70E76-1BC3-DC4D-8418-30125C350DD0}" presName="cycle" presStyleCnt="0"/>
      <dgm:spPr/>
    </dgm:pt>
    <dgm:pt modelId="{355E26B1-9E1E-CE42-9C42-7C737F4B85F4}" type="pres">
      <dgm:prSet presAssocID="{ABD70E76-1BC3-DC4D-8418-30125C350DD0}" presName="srcNode" presStyleLbl="node1" presStyleIdx="0" presStyleCnt="5"/>
      <dgm:spPr/>
    </dgm:pt>
    <dgm:pt modelId="{171BDBA7-66EF-5B4B-BCAF-4D57D5A99D43}" type="pres">
      <dgm:prSet presAssocID="{ABD70E76-1BC3-DC4D-8418-30125C350DD0}" presName="conn" presStyleLbl="parChTrans1D2" presStyleIdx="0" presStyleCnt="1"/>
      <dgm:spPr/>
    </dgm:pt>
    <dgm:pt modelId="{898325D1-8576-D549-84F9-5F415F09D32B}" type="pres">
      <dgm:prSet presAssocID="{ABD70E76-1BC3-DC4D-8418-30125C350DD0}" presName="extraNode" presStyleLbl="node1" presStyleIdx="0" presStyleCnt="5"/>
      <dgm:spPr/>
    </dgm:pt>
    <dgm:pt modelId="{342F2246-E587-0349-8A3D-3E4BEF93375E}" type="pres">
      <dgm:prSet presAssocID="{ABD70E76-1BC3-DC4D-8418-30125C350DD0}" presName="dstNode" presStyleLbl="node1" presStyleIdx="0" presStyleCnt="5"/>
      <dgm:spPr/>
    </dgm:pt>
    <dgm:pt modelId="{93F6A78E-DC9E-4F45-BDFF-E115FF96C00C}" type="pres">
      <dgm:prSet presAssocID="{50EA1920-4328-AE4B-9283-375AE07D5D03}" presName="text_1" presStyleLbl="node1" presStyleIdx="0" presStyleCnt="5">
        <dgm:presLayoutVars>
          <dgm:bulletEnabled val="1"/>
        </dgm:presLayoutVars>
      </dgm:prSet>
      <dgm:spPr/>
    </dgm:pt>
    <dgm:pt modelId="{32FA3216-90F6-7D47-9A07-91D59A6C3D53}" type="pres">
      <dgm:prSet presAssocID="{50EA1920-4328-AE4B-9283-375AE07D5D03}" presName="accent_1" presStyleCnt="0"/>
      <dgm:spPr/>
    </dgm:pt>
    <dgm:pt modelId="{DF26CF68-948A-564D-85C5-B896C549124D}" type="pres">
      <dgm:prSet presAssocID="{50EA1920-4328-AE4B-9283-375AE07D5D03}" presName="accentRepeatNode" presStyleLbl="solidFgAcc1" presStyleIdx="0" presStyleCnt="5"/>
      <dgm:spPr/>
    </dgm:pt>
    <dgm:pt modelId="{D2F3A3FA-4A81-8F4C-B958-C84ABF96A747}" type="pres">
      <dgm:prSet presAssocID="{6109C9F2-D0E2-D045-976A-00E1DAE37D18}" presName="text_2" presStyleLbl="node1" presStyleIdx="1" presStyleCnt="5">
        <dgm:presLayoutVars>
          <dgm:bulletEnabled val="1"/>
        </dgm:presLayoutVars>
      </dgm:prSet>
      <dgm:spPr/>
    </dgm:pt>
    <dgm:pt modelId="{1C8EDE35-AEAA-D043-83D4-8E991CA8B493}" type="pres">
      <dgm:prSet presAssocID="{6109C9F2-D0E2-D045-976A-00E1DAE37D18}" presName="accent_2" presStyleCnt="0"/>
      <dgm:spPr/>
    </dgm:pt>
    <dgm:pt modelId="{1EA07805-AAD5-AC4B-A29F-1FDF2DF31419}" type="pres">
      <dgm:prSet presAssocID="{6109C9F2-D0E2-D045-976A-00E1DAE37D18}" presName="accentRepeatNode" presStyleLbl="solidFgAcc1" presStyleIdx="1" presStyleCnt="5"/>
      <dgm:spPr/>
    </dgm:pt>
    <dgm:pt modelId="{30612169-3949-8E45-959F-D25DD9BEF521}" type="pres">
      <dgm:prSet presAssocID="{3A07A5F2-4C2E-C547-853C-4D35E5FFD0E6}" presName="text_3" presStyleLbl="node1" presStyleIdx="2" presStyleCnt="5">
        <dgm:presLayoutVars>
          <dgm:bulletEnabled val="1"/>
        </dgm:presLayoutVars>
      </dgm:prSet>
      <dgm:spPr/>
    </dgm:pt>
    <dgm:pt modelId="{CDFBEB23-499F-EE42-8FAC-76370C3349E9}" type="pres">
      <dgm:prSet presAssocID="{3A07A5F2-4C2E-C547-853C-4D35E5FFD0E6}" presName="accent_3" presStyleCnt="0"/>
      <dgm:spPr/>
    </dgm:pt>
    <dgm:pt modelId="{9296088A-A039-1441-8600-B4F9E300E3DA}" type="pres">
      <dgm:prSet presAssocID="{3A07A5F2-4C2E-C547-853C-4D35E5FFD0E6}" presName="accentRepeatNode" presStyleLbl="solidFgAcc1" presStyleIdx="2" presStyleCnt="5"/>
      <dgm:spPr/>
    </dgm:pt>
    <dgm:pt modelId="{336C041C-7B3E-8C4D-9B76-434121C21768}" type="pres">
      <dgm:prSet presAssocID="{FB70439B-A103-9A45-93EA-D6296FA65161}" presName="text_4" presStyleLbl="node1" presStyleIdx="3" presStyleCnt="5">
        <dgm:presLayoutVars>
          <dgm:bulletEnabled val="1"/>
        </dgm:presLayoutVars>
      </dgm:prSet>
      <dgm:spPr/>
    </dgm:pt>
    <dgm:pt modelId="{67808918-4CCD-8048-B5DF-D7E56D5CC964}" type="pres">
      <dgm:prSet presAssocID="{FB70439B-A103-9A45-93EA-D6296FA65161}" presName="accent_4" presStyleCnt="0"/>
      <dgm:spPr/>
    </dgm:pt>
    <dgm:pt modelId="{828BAA33-10A8-1346-8FDF-87FF73828D44}" type="pres">
      <dgm:prSet presAssocID="{FB70439B-A103-9A45-93EA-D6296FA65161}" presName="accentRepeatNode" presStyleLbl="solidFgAcc1" presStyleIdx="3" presStyleCnt="5"/>
      <dgm:spPr/>
    </dgm:pt>
    <dgm:pt modelId="{E376944F-BBF3-DE41-A19E-E2739468F09F}" type="pres">
      <dgm:prSet presAssocID="{BDEE0686-9789-DF40-8C84-9E60316AC2B3}" presName="text_5" presStyleLbl="node1" presStyleIdx="4" presStyleCnt="5">
        <dgm:presLayoutVars>
          <dgm:bulletEnabled val="1"/>
        </dgm:presLayoutVars>
      </dgm:prSet>
      <dgm:spPr/>
    </dgm:pt>
    <dgm:pt modelId="{9D9C4215-4B6F-3540-83E5-150A5BDED0EB}" type="pres">
      <dgm:prSet presAssocID="{BDEE0686-9789-DF40-8C84-9E60316AC2B3}" presName="accent_5" presStyleCnt="0"/>
      <dgm:spPr/>
    </dgm:pt>
    <dgm:pt modelId="{4E84AADE-38BE-5C44-BA95-7A4438501698}" type="pres">
      <dgm:prSet presAssocID="{BDEE0686-9789-DF40-8C84-9E60316AC2B3}" presName="accentRepeatNode" presStyleLbl="solidFgAcc1" presStyleIdx="4" presStyleCnt="5"/>
      <dgm:spPr/>
    </dgm:pt>
  </dgm:ptLst>
  <dgm:cxnLst>
    <dgm:cxn modelId="{06CB1A12-30B4-924D-9A8E-D84B5E7D36A7}" srcId="{ABD70E76-1BC3-DC4D-8418-30125C350DD0}" destId="{50EA1920-4328-AE4B-9283-375AE07D5D03}" srcOrd="0" destOrd="0" parTransId="{E8F997D8-1717-F648-9023-6AD3CD7F176A}" sibTransId="{D7702C41-0066-1841-B846-2A98D7ECD070}"/>
    <dgm:cxn modelId="{32318B30-8EE0-5147-B584-E6A766EF7FF0}" type="presOf" srcId="{D7702C41-0066-1841-B846-2A98D7ECD070}" destId="{171BDBA7-66EF-5B4B-BCAF-4D57D5A99D43}" srcOrd="0" destOrd="0" presId="urn:microsoft.com/office/officeart/2008/layout/VerticalCurvedList"/>
    <dgm:cxn modelId="{DE5A7F4A-DF97-2444-8491-BED51FFCBA41}" srcId="{ABD70E76-1BC3-DC4D-8418-30125C350DD0}" destId="{FB70439B-A103-9A45-93EA-D6296FA65161}" srcOrd="3" destOrd="0" parTransId="{8C9E9DCD-EBED-1B48-B5B1-247A22CE1525}" sibTransId="{A8D1E7E8-7B03-8A4D-B1A0-B48A1BCDA2BB}"/>
    <dgm:cxn modelId="{E7D9277E-AEFF-9A4A-A560-77CBE77EDB42}" srcId="{ABD70E76-1BC3-DC4D-8418-30125C350DD0}" destId="{6109C9F2-D0E2-D045-976A-00E1DAE37D18}" srcOrd="1" destOrd="0" parTransId="{E7B786F1-D8CD-264E-BF29-303D57EE979E}" sibTransId="{FC17DC64-9217-8745-A97D-1B8337AE1294}"/>
    <dgm:cxn modelId="{4CC7C47E-E8F1-F745-A228-51AA74E6BB26}" type="presOf" srcId="{BDEE0686-9789-DF40-8C84-9E60316AC2B3}" destId="{E376944F-BBF3-DE41-A19E-E2739468F09F}" srcOrd="0" destOrd="0" presId="urn:microsoft.com/office/officeart/2008/layout/VerticalCurvedList"/>
    <dgm:cxn modelId="{751995B2-8D13-1A4C-9F33-4F8397256058}" srcId="{ABD70E76-1BC3-DC4D-8418-30125C350DD0}" destId="{BDEE0686-9789-DF40-8C84-9E60316AC2B3}" srcOrd="4" destOrd="0" parTransId="{7D3C8B44-5EA7-C344-BD47-2EDD4E15D08C}" sibTransId="{62D3A750-BE53-494D-814F-36225B292811}"/>
    <dgm:cxn modelId="{63ABD1BB-1BB8-B147-9AD0-FF33E41507E3}" type="presOf" srcId="{ABD70E76-1BC3-DC4D-8418-30125C350DD0}" destId="{A6E46E66-2732-8245-BB42-4C87FE948317}" srcOrd="0" destOrd="0" presId="urn:microsoft.com/office/officeart/2008/layout/VerticalCurvedList"/>
    <dgm:cxn modelId="{B17492C1-4871-2049-859B-84EFEC6085D4}" type="presOf" srcId="{FB70439B-A103-9A45-93EA-D6296FA65161}" destId="{336C041C-7B3E-8C4D-9B76-434121C21768}" srcOrd="0" destOrd="0" presId="urn:microsoft.com/office/officeart/2008/layout/VerticalCurvedList"/>
    <dgm:cxn modelId="{5D2CA8CF-F39F-2A42-9C2F-71738C9025EC}" type="presOf" srcId="{3A07A5F2-4C2E-C547-853C-4D35E5FFD0E6}" destId="{30612169-3949-8E45-959F-D25DD9BEF521}" srcOrd="0" destOrd="0" presId="urn:microsoft.com/office/officeart/2008/layout/VerticalCurvedList"/>
    <dgm:cxn modelId="{94B2B4D2-8C1F-DD4F-A482-08E25E8D6EDC}" srcId="{ABD70E76-1BC3-DC4D-8418-30125C350DD0}" destId="{3A07A5F2-4C2E-C547-853C-4D35E5FFD0E6}" srcOrd="2" destOrd="0" parTransId="{39C3E495-C5D8-8C43-AE7E-C92E95BA9606}" sibTransId="{1AB979DA-C165-9840-BB8C-D2F1CE74714B}"/>
    <dgm:cxn modelId="{8D43B2DC-2172-8848-B55A-E275685A973A}" type="presOf" srcId="{6109C9F2-D0E2-D045-976A-00E1DAE37D18}" destId="{D2F3A3FA-4A81-8F4C-B958-C84ABF96A747}" srcOrd="0" destOrd="0" presId="urn:microsoft.com/office/officeart/2008/layout/VerticalCurvedList"/>
    <dgm:cxn modelId="{888A69EE-9282-CF42-8FFD-B8C4BBBBB116}" type="presOf" srcId="{50EA1920-4328-AE4B-9283-375AE07D5D03}" destId="{93F6A78E-DC9E-4F45-BDFF-E115FF96C00C}" srcOrd="0" destOrd="0" presId="urn:microsoft.com/office/officeart/2008/layout/VerticalCurvedList"/>
    <dgm:cxn modelId="{58E157ED-9DEC-284F-B14A-13BC8B2BE97F}" type="presParOf" srcId="{A6E46E66-2732-8245-BB42-4C87FE948317}" destId="{C6B1BB8B-7C50-2842-ADF5-FEEC23508B59}" srcOrd="0" destOrd="0" presId="urn:microsoft.com/office/officeart/2008/layout/VerticalCurvedList"/>
    <dgm:cxn modelId="{0B4BD3E0-C9E9-7144-942F-5F51219C42CB}" type="presParOf" srcId="{C6B1BB8B-7C50-2842-ADF5-FEEC23508B59}" destId="{8B4EE6B3-27AA-4947-A2CA-E76FC40B5544}" srcOrd="0" destOrd="0" presId="urn:microsoft.com/office/officeart/2008/layout/VerticalCurvedList"/>
    <dgm:cxn modelId="{42D9F88D-5DD4-FE40-915D-E2DC251768A3}" type="presParOf" srcId="{8B4EE6B3-27AA-4947-A2CA-E76FC40B5544}" destId="{355E26B1-9E1E-CE42-9C42-7C737F4B85F4}" srcOrd="0" destOrd="0" presId="urn:microsoft.com/office/officeart/2008/layout/VerticalCurvedList"/>
    <dgm:cxn modelId="{7E9417BA-90D8-E846-B1CC-F3B6AD5FAF0C}" type="presParOf" srcId="{8B4EE6B3-27AA-4947-A2CA-E76FC40B5544}" destId="{171BDBA7-66EF-5B4B-BCAF-4D57D5A99D43}" srcOrd="1" destOrd="0" presId="urn:microsoft.com/office/officeart/2008/layout/VerticalCurvedList"/>
    <dgm:cxn modelId="{F6E4B54E-FB87-D24E-8A4B-8605FC12ED1E}" type="presParOf" srcId="{8B4EE6B3-27AA-4947-A2CA-E76FC40B5544}" destId="{898325D1-8576-D549-84F9-5F415F09D32B}" srcOrd="2" destOrd="0" presId="urn:microsoft.com/office/officeart/2008/layout/VerticalCurvedList"/>
    <dgm:cxn modelId="{F8FF11AB-2F4B-2044-849A-A90648B96840}" type="presParOf" srcId="{8B4EE6B3-27AA-4947-A2CA-E76FC40B5544}" destId="{342F2246-E587-0349-8A3D-3E4BEF93375E}" srcOrd="3" destOrd="0" presId="urn:microsoft.com/office/officeart/2008/layout/VerticalCurvedList"/>
    <dgm:cxn modelId="{3CE34CD3-D67B-3643-B1E8-62DC9733EEA6}" type="presParOf" srcId="{C6B1BB8B-7C50-2842-ADF5-FEEC23508B59}" destId="{93F6A78E-DC9E-4F45-BDFF-E115FF96C00C}" srcOrd="1" destOrd="0" presId="urn:microsoft.com/office/officeart/2008/layout/VerticalCurvedList"/>
    <dgm:cxn modelId="{91C9A0E8-7F96-F644-9DEE-2CC921DCCE0D}" type="presParOf" srcId="{C6B1BB8B-7C50-2842-ADF5-FEEC23508B59}" destId="{32FA3216-90F6-7D47-9A07-91D59A6C3D53}" srcOrd="2" destOrd="0" presId="urn:microsoft.com/office/officeart/2008/layout/VerticalCurvedList"/>
    <dgm:cxn modelId="{6FA08052-9784-D84E-8892-54FE620CA535}" type="presParOf" srcId="{32FA3216-90F6-7D47-9A07-91D59A6C3D53}" destId="{DF26CF68-948A-564D-85C5-B896C549124D}" srcOrd="0" destOrd="0" presId="urn:microsoft.com/office/officeart/2008/layout/VerticalCurvedList"/>
    <dgm:cxn modelId="{B6029C49-27D8-8546-8136-299AD9A2F060}" type="presParOf" srcId="{C6B1BB8B-7C50-2842-ADF5-FEEC23508B59}" destId="{D2F3A3FA-4A81-8F4C-B958-C84ABF96A747}" srcOrd="3" destOrd="0" presId="urn:microsoft.com/office/officeart/2008/layout/VerticalCurvedList"/>
    <dgm:cxn modelId="{8D6B74A2-FB56-5047-80CF-51A6312DFBE7}" type="presParOf" srcId="{C6B1BB8B-7C50-2842-ADF5-FEEC23508B59}" destId="{1C8EDE35-AEAA-D043-83D4-8E991CA8B493}" srcOrd="4" destOrd="0" presId="urn:microsoft.com/office/officeart/2008/layout/VerticalCurvedList"/>
    <dgm:cxn modelId="{BAFDF821-E482-9045-8F3D-C24404F7C0D5}" type="presParOf" srcId="{1C8EDE35-AEAA-D043-83D4-8E991CA8B493}" destId="{1EA07805-AAD5-AC4B-A29F-1FDF2DF31419}" srcOrd="0" destOrd="0" presId="urn:microsoft.com/office/officeart/2008/layout/VerticalCurvedList"/>
    <dgm:cxn modelId="{ED627CA1-6F6E-F948-9709-76257C3A2D7E}" type="presParOf" srcId="{C6B1BB8B-7C50-2842-ADF5-FEEC23508B59}" destId="{30612169-3949-8E45-959F-D25DD9BEF521}" srcOrd="5" destOrd="0" presId="urn:microsoft.com/office/officeart/2008/layout/VerticalCurvedList"/>
    <dgm:cxn modelId="{38C7A18C-EE8D-EC4B-B156-A42349196B27}" type="presParOf" srcId="{C6B1BB8B-7C50-2842-ADF5-FEEC23508B59}" destId="{CDFBEB23-499F-EE42-8FAC-76370C3349E9}" srcOrd="6" destOrd="0" presId="urn:microsoft.com/office/officeart/2008/layout/VerticalCurvedList"/>
    <dgm:cxn modelId="{96C37B1C-6C92-074E-9F18-B09795364E49}" type="presParOf" srcId="{CDFBEB23-499F-EE42-8FAC-76370C3349E9}" destId="{9296088A-A039-1441-8600-B4F9E300E3DA}" srcOrd="0" destOrd="0" presId="urn:microsoft.com/office/officeart/2008/layout/VerticalCurvedList"/>
    <dgm:cxn modelId="{5697B5AB-7D52-9A41-91FB-6B699FE1B29E}" type="presParOf" srcId="{C6B1BB8B-7C50-2842-ADF5-FEEC23508B59}" destId="{336C041C-7B3E-8C4D-9B76-434121C21768}" srcOrd="7" destOrd="0" presId="urn:microsoft.com/office/officeart/2008/layout/VerticalCurvedList"/>
    <dgm:cxn modelId="{54D9C548-B4AF-2A4E-BEC1-A9CCBCF2EC71}" type="presParOf" srcId="{C6B1BB8B-7C50-2842-ADF5-FEEC23508B59}" destId="{67808918-4CCD-8048-B5DF-D7E56D5CC964}" srcOrd="8" destOrd="0" presId="urn:microsoft.com/office/officeart/2008/layout/VerticalCurvedList"/>
    <dgm:cxn modelId="{509BDE78-3CE2-4149-A500-FF2B90517D7C}" type="presParOf" srcId="{67808918-4CCD-8048-B5DF-D7E56D5CC964}" destId="{828BAA33-10A8-1346-8FDF-87FF73828D44}" srcOrd="0" destOrd="0" presId="urn:microsoft.com/office/officeart/2008/layout/VerticalCurvedList"/>
    <dgm:cxn modelId="{50763BE9-5674-1A48-8C07-CB92A6B5D1C6}" type="presParOf" srcId="{C6B1BB8B-7C50-2842-ADF5-FEEC23508B59}" destId="{E376944F-BBF3-DE41-A19E-E2739468F09F}" srcOrd="9" destOrd="0" presId="urn:microsoft.com/office/officeart/2008/layout/VerticalCurvedList"/>
    <dgm:cxn modelId="{21105580-63D6-1E4C-BFB9-DBAE6D1ED253}" type="presParOf" srcId="{C6B1BB8B-7C50-2842-ADF5-FEEC23508B59}" destId="{9D9C4215-4B6F-3540-83E5-150A5BDED0EB}" srcOrd="10" destOrd="0" presId="urn:microsoft.com/office/officeart/2008/layout/VerticalCurvedList"/>
    <dgm:cxn modelId="{F08DE780-EADB-2B4C-936C-C21F9DAB6EE2}" type="presParOf" srcId="{9D9C4215-4B6F-3540-83E5-150A5BDED0EB}" destId="{4E84AADE-38BE-5C44-BA95-7A44385016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37973-E7CB-8744-99F7-E29F25F10DC1}">
      <dsp:nvSpPr>
        <dsp:cNvPr id="0" name=""/>
        <dsp:cNvSpPr/>
      </dsp:nvSpPr>
      <dsp:spPr>
        <a:xfrm>
          <a:off x="8580" y="491831"/>
          <a:ext cx="3751526" cy="2250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Menginisialisasi parameter </a:t>
          </a:r>
          <a:r>
            <a:rPr lang="en-US" sz="3000" i="1" kern="1200"/>
            <a:t>cluster </a:t>
          </a:r>
          <a:r>
            <a:rPr lang="en-US" sz="3000" kern="1200"/>
            <a:t>secara random </a:t>
          </a:r>
        </a:p>
      </dsp:txBody>
      <dsp:txXfrm>
        <a:off x="74507" y="557758"/>
        <a:ext cx="3619672" cy="2119061"/>
      </dsp:txXfrm>
    </dsp:sp>
    <dsp:sp modelId="{4CBF4310-6A5F-9740-B144-3E8F14C7438E}">
      <dsp:nvSpPr>
        <dsp:cNvPr id="0" name=""/>
        <dsp:cNvSpPr/>
      </dsp:nvSpPr>
      <dsp:spPr>
        <a:xfrm>
          <a:off x="4135258" y="1152100"/>
          <a:ext cx="795323" cy="930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135258" y="1338176"/>
        <a:ext cx="556726" cy="558226"/>
      </dsp:txXfrm>
    </dsp:sp>
    <dsp:sp modelId="{FFC647A7-A0BC-BC49-8209-DB07BC46940D}">
      <dsp:nvSpPr>
        <dsp:cNvPr id="0" name=""/>
        <dsp:cNvSpPr/>
      </dsp:nvSpPr>
      <dsp:spPr>
        <a:xfrm>
          <a:off x="5260716" y="491831"/>
          <a:ext cx="3751526" cy="2250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1" kern="1200" dirty="0"/>
            <a:t>Assign </a:t>
          </a:r>
          <a:r>
            <a:rPr lang="en-US" sz="3000" kern="1200" dirty="0" err="1"/>
            <a:t>setiap</a:t>
          </a:r>
          <a:r>
            <a:rPr lang="en-US" sz="3000" kern="1200" dirty="0"/>
            <a:t> </a:t>
          </a:r>
          <a:r>
            <a:rPr lang="en-US" sz="3000" i="1" kern="1200" dirty="0"/>
            <a:t>instance </a:t>
          </a:r>
          <a:r>
            <a:rPr lang="en-US" sz="3000" kern="1200" dirty="0" err="1"/>
            <a:t>terhadap</a:t>
          </a:r>
          <a:r>
            <a:rPr lang="en-US" sz="3000" kern="1200" dirty="0"/>
            <a:t> </a:t>
          </a:r>
          <a:r>
            <a:rPr lang="en-US" sz="3000" i="1" kern="1200" dirty="0"/>
            <a:t>cluster </a:t>
          </a:r>
          <a:r>
            <a:rPr lang="en-US" sz="3000" kern="1200" dirty="0"/>
            <a:t>(proses </a:t>
          </a:r>
          <a:r>
            <a:rPr lang="en-US" sz="3000" i="1" kern="1200" dirty="0"/>
            <a:t>expectation</a:t>
          </a:r>
          <a:r>
            <a:rPr lang="en-US" sz="3000" kern="1200" dirty="0"/>
            <a:t>)</a:t>
          </a:r>
        </a:p>
      </dsp:txBody>
      <dsp:txXfrm>
        <a:off x="5326643" y="557758"/>
        <a:ext cx="3619672" cy="2119061"/>
      </dsp:txXfrm>
    </dsp:sp>
    <dsp:sp modelId="{F0EA4A23-0B40-0547-BB7D-0E1CEC638603}">
      <dsp:nvSpPr>
        <dsp:cNvPr id="0" name=""/>
        <dsp:cNvSpPr/>
      </dsp:nvSpPr>
      <dsp:spPr>
        <a:xfrm>
          <a:off x="9387395" y="1152100"/>
          <a:ext cx="795323" cy="930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387395" y="1338176"/>
        <a:ext cx="556726" cy="558226"/>
      </dsp:txXfrm>
    </dsp:sp>
    <dsp:sp modelId="{B2B1941A-DB58-2B40-B3A3-FEDD4B62BCAE}">
      <dsp:nvSpPr>
        <dsp:cNvPr id="0" name=""/>
        <dsp:cNvSpPr/>
      </dsp:nvSpPr>
      <dsp:spPr>
        <a:xfrm>
          <a:off x="10512853" y="491831"/>
          <a:ext cx="3751526" cy="2250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Update </a:t>
          </a:r>
          <a:r>
            <a:rPr lang="en-US" sz="3000" kern="1200" dirty="0" err="1"/>
            <a:t>kembali</a:t>
          </a:r>
          <a:r>
            <a:rPr lang="en-US" sz="3000" kern="1200" dirty="0"/>
            <a:t> </a:t>
          </a:r>
          <a:r>
            <a:rPr lang="en-US" sz="3000" i="1" kern="1200" dirty="0"/>
            <a:t>cluster </a:t>
          </a:r>
          <a:endParaRPr lang="en-US" sz="3000" kern="1200" dirty="0"/>
        </a:p>
      </dsp:txBody>
      <dsp:txXfrm>
        <a:off x="10578780" y="557758"/>
        <a:ext cx="3619672" cy="2119061"/>
      </dsp:txXfrm>
    </dsp:sp>
    <dsp:sp modelId="{D7DE981A-DFE9-8D44-BE14-D18F323A053A}">
      <dsp:nvSpPr>
        <dsp:cNvPr id="0" name=""/>
        <dsp:cNvSpPr/>
      </dsp:nvSpPr>
      <dsp:spPr>
        <a:xfrm>
          <a:off x="14639531" y="1152100"/>
          <a:ext cx="795323" cy="930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14639531" y="1338176"/>
        <a:ext cx="556726" cy="558226"/>
      </dsp:txXfrm>
    </dsp:sp>
    <dsp:sp modelId="{ED1C0D8C-ADAC-0942-A737-FB8B789394FC}">
      <dsp:nvSpPr>
        <dsp:cNvPr id="0" name=""/>
        <dsp:cNvSpPr/>
      </dsp:nvSpPr>
      <dsp:spPr>
        <a:xfrm>
          <a:off x="15764989" y="491831"/>
          <a:ext cx="3751526" cy="2250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Langkah 2 dan 3 </a:t>
          </a:r>
          <a:r>
            <a:rPr lang="en-US" sz="3000" kern="1200" dirty="0" err="1"/>
            <a:t>diulang</a:t>
          </a:r>
          <a:r>
            <a:rPr lang="en-US" sz="3000" kern="1200" dirty="0"/>
            <a:t> </a:t>
          </a:r>
          <a:r>
            <a:rPr lang="en-US" sz="3000" kern="1200" dirty="0" err="1"/>
            <a:t>sampai</a:t>
          </a:r>
          <a:r>
            <a:rPr lang="en-US" sz="3000" kern="1200" dirty="0"/>
            <a:t> </a:t>
          </a:r>
          <a:r>
            <a:rPr lang="en-US" sz="3000" kern="1200" dirty="0" err="1"/>
            <a:t>konvergen</a:t>
          </a:r>
          <a:r>
            <a:rPr lang="en-US" sz="3000" kern="1200" dirty="0"/>
            <a:t>. </a:t>
          </a:r>
        </a:p>
      </dsp:txBody>
      <dsp:txXfrm>
        <a:off x="15830916" y="557758"/>
        <a:ext cx="3619672" cy="2119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BDBA7-66EF-5B4B-BCAF-4D57D5A99D43}">
      <dsp:nvSpPr>
        <dsp:cNvPr id="0" name=""/>
        <dsp:cNvSpPr/>
      </dsp:nvSpPr>
      <dsp:spPr>
        <a:xfrm>
          <a:off x="-12254368" y="-1868935"/>
          <a:ext cx="14572382" cy="14572382"/>
        </a:xfrm>
        <a:prstGeom prst="blockArc">
          <a:avLst>
            <a:gd name="adj1" fmla="val 18900000"/>
            <a:gd name="adj2" fmla="val 2700000"/>
            <a:gd name="adj3" fmla="val 14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6A78E-DC9E-4F45-BDFF-E115FF96C00C}">
      <dsp:nvSpPr>
        <dsp:cNvPr id="0" name=""/>
        <dsp:cNvSpPr/>
      </dsp:nvSpPr>
      <dsp:spPr>
        <a:xfrm>
          <a:off x="1010174" y="676940"/>
          <a:ext cx="15079472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800" i="1" kern="1200" dirty="0"/>
            <a:t>Agglomerative Clustering (</a:t>
          </a:r>
          <a:r>
            <a:rPr lang="en-US" sz="3800" i="1" kern="1200" dirty="0" err="1">
              <a:solidFill>
                <a:srgbClr val="FF0000"/>
              </a:solidFill>
            </a:rPr>
            <a:t>Kelompok</a:t>
          </a:r>
          <a:r>
            <a:rPr lang="en-US" sz="3800" i="1" kern="1200" dirty="0">
              <a:solidFill>
                <a:srgbClr val="FF0000"/>
              </a:solidFill>
            </a:rPr>
            <a:t> 1</a:t>
          </a:r>
          <a:r>
            <a:rPr lang="en-US" sz="3800" i="1" kern="1200" dirty="0"/>
            <a:t>)</a:t>
          </a:r>
          <a:endParaRPr lang="en-US" sz="3800" kern="1200" dirty="0"/>
        </a:p>
      </dsp:txBody>
      <dsp:txXfrm>
        <a:off x="1010174" y="676940"/>
        <a:ext cx="15079472" cy="1354747"/>
      </dsp:txXfrm>
    </dsp:sp>
    <dsp:sp modelId="{DF26CF68-948A-564D-85C5-B896C549124D}">
      <dsp:nvSpPr>
        <dsp:cNvPr id="0" name=""/>
        <dsp:cNvSpPr/>
      </dsp:nvSpPr>
      <dsp:spPr>
        <a:xfrm>
          <a:off x="163457" y="507596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A035F-6AC1-354A-8F9C-8B3C420E3150}">
      <dsp:nvSpPr>
        <dsp:cNvPr id="0" name=""/>
        <dsp:cNvSpPr/>
      </dsp:nvSpPr>
      <dsp:spPr>
        <a:xfrm>
          <a:off x="1980946" y="2708411"/>
          <a:ext cx="14108700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800" kern="1200" dirty="0"/>
            <a:t>BIRCH (Balanced Iterative Reducing and Clustering using Hierarchies) (</a:t>
          </a:r>
          <a:r>
            <a:rPr lang="en-US" sz="3800" kern="1200" dirty="0" err="1">
              <a:solidFill>
                <a:srgbClr val="FF0000"/>
              </a:solidFill>
            </a:rPr>
            <a:t>Kelompok</a:t>
          </a:r>
          <a:r>
            <a:rPr lang="en-US" sz="3800" kern="1200" dirty="0">
              <a:solidFill>
                <a:srgbClr val="FF0000"/>
              </a:solidFill>
            </a:rPr>
            <a:t> 2</a:t>
          </a:r>
          <a:r>
            <a:rPr lang="en-US" sz="3800" kern="1200" dirty="0"/>
            <a:t>)</a:t>
          </a:r>
        </a:p>
      </dsp:txBody>
      <dsp:txXfrm>
        <a:off x="1980946" y="2708411"/>
        <a:ext cx="14108700" cy="1354747"/>
      </dsp:txXfrm>
    </dsp:sp>
    <dsp:sp modelId="{1EA07805-AAD5-AC4B-A29F-1FDF2DF31419}">
      <dsp:nvSpPr>
        <dsp:cNvPr id="0" name=""/>
        <dsp:cNvSpPr/>
      </dsp:nvSpPr>
      <dsp:spPr>
        <a:xfrm>
          <a:off x="1134229" y="2539067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D137F-59A5-BC41-9CA4-E27B0B6EDE42}">
      <dsp:nvSpPr>
        <dsp:cNvPr id="0" name=""/>
        <dsp:cNvSpPr/>
      </dsp:nvSpPr>
      <dsp:spPr>
        <a:xfrm>
          <a:off x="2278895" y="4739881"/>
          <a:ext cx="13810751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800" i="1" kern="1200"/>
            <a:t>Mean-Shift </a:t>
          </a:r>
          <a:endParaRPr lang="en-US" sz="3800" kern="1200" dirty="0"/>
        </a:p>
      </dsp:txBody>
      <dsp:txXfrm>
        <a:off x="2278895" y="4739881"/>
        <a:ext cx="13810751" cy="1354747"/>
      </dsp:txXfrm>
    </dsp:sp>
    <dsp:sp modelId="{9296088A-A039-1441-8600-B4F9E300E3DA}">
      <dsp:nvSpPr>
        <dsp:cNvPr id="0" name=""/>
        <dsp:cNvSpPr/>
      </dsp:nvSpPr>
      <dsp:spPr>
        <a:xfrm>
          <a:off x="1432178" y="4570538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62192-779B-0249-8598-A4323B617F56}">
      <dsp:nvSpPr>
        <dsp:cNvPr id="0" name=""/>
        <dsp:cNvSpPr/>
      </dsp:nvSpPr>
      <dsp:spPr>
        <a:xfrm>
          <a:off x="1980946" y="6771352"/>
          <a:ext cx="14108700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i="1" kern="1200" dirty="0"/>
            <a:t>Affinity Propagation (</a:t>
          </a:r>
          <a:r>
            <a:rPr lang="en-US" sz="3800" i="1" kern="1200" dirty="0" err="1">
              <a:solidFill>
                <a:srgbClr val="FF0000"/>
              </a:solidFill>
            </a:rPr>
            <a:t>Kelompok</a:t>
          </a:r>
          <a:r>
            <a:rPr lang="en-US" sz="3800" i="1" kern="1200" dirty="0">
              <a:solidFill>
                <a:srgbClr val="FF0000"/>
              </a:solidFill>
            </a:rPr>
            <a:t> 3</a:t>
          </a:r>
          <a:r>
            <a:rPr lang="en-US" sz="3800" i="1" kern="1200" dirty="0"/>
            <a:t>)</a:t>
          </a:r>
          <a:endParaRPr lang="en-US" sz="3800" kern="1200" dirty="0"/>
        </a:p>
      </dsp:txBody>
      <dsp:txXfrm>
        <a:off x="1980946" y="6771352"/>
        <a:ext cx="14108700" cy="1354747"/>
      </dsp:txXfrm>
    </dsp:sp>
    <dsp:sp modelId="{828BAA33-10A8-1346-8FDF-87FF73828D44}">
      <dsp:nvSpPr>
        <dsp:cNvPr id="0" name=""/>
        <dsp:cNvSpPr/>
      </dsp:nvSpPr>
      <dsp:spPr>
        <a:xfrm>
          <a:off x="1134229" y="6602009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6272D-4F06-1C41-A597-CB98D8E77C62}">
      <dsp:nvSpPr>
        <dsp:cNvPr id="0" name=""/>
        <dsp:cNvSpPr/>
      </dsp:nvSpPr>
      <dsp:spPr>
        <a:xfrm>
          <a:off x="1010174" y="8802823"/>
          <a:ext cx="15079472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i="1" kern="1200" dirty="0"/>
            <a:t>Spectral Clustering (</a:t>
          </a:r>
          <a:r>
            <a:rPr lang="en-US" sz="3800" i="1" kern="1200" dirty="0" err="1">
              <a:solidFill>
                <a:srgbClr val="FF0000"/>
              </a:solidFill>
            </a:rPr>
            <a:t>Kelompok</a:t>
          </a:r>
          <a:r>
            <a:rPr lang="en-US" sz="3800" i="1" kern="1200" dirty="0">
              <a:solidFill>
                <a:srgbClr val="FF0000"/>
              </a:solidFill>
            </a:rPr>
            <a:t> 4</a:t>
          </a:r>
          <a:r>
            <a:rPr lang="en-US" sz="3800" i="1" kern="1200" dirty="0"/>
            <a:t>)</a:t>
          </a:r>
          <a:endParaRPr lang="en-US" sz="3800" kern="1200" dirty="0"/>
        </a:p>
      </dsp:txBody>
      <dsp:txXfrm>
        <a:off x="1010174" y="8802823"/>
        <a:ext cx="15079472" cy="1354747"/>
      </dsp:txXfrm>
    </dsp:sp>
    <dsp:sp modelId="{4E84AADE-38BE-5C44-BA95-7A4438501698}">
      <dsp:nvSpPr>
        <dsp:cNvPr id="0" name=""/>
        <dsp:cNvSpPr/>
      </dsp:nvSpPr>
      <dsp:spPr>
        <a:xfrm>
          <a:off x="163457" y="8633480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BDBA7-66EF-5B4B-BCAF-4D57D5A99D43}">
      <dsp:nvSpPr>
        <dsp:cNvPr id="0" name=""/>
        <dsp:cNvSpPr/>
      </dsp:nvSpPr>
      <dsp:spPr>
        <a:xfrm>
          <a:off x="-12254368" y="-1868935"/>
          <a:ext cx="14572382" cy="14572382"/>
        </a:xfrm>
        <a:prstGeom prst="blockArc">
          <a:avLst>
            <a:gd name="adj1" fmla="val 18900000"/>
            <a:gd name="adj2" fmla="val 2700000"/>
            <a:gd name="adj3" fmla="val 14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6A78E-DC9E-4F45-BDFF-E115FF96C00C}">
      <dsp:nvSpPr>
        <dsp:cNvPr id="0" name=""/>
        <dsp:cNvSpPr/>
      </dsp:nvSpPr>
      <dsp:spPr>
        <a:xfrm>
          <a:off x="1010174" y="676940"/>
          <a:ext cx="15079472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800" kern="1200" dirty="0"/>
            <a:t>PCA (</a:t>
          </a:r>
          <a:r>
            <a:rPr lang="en-US" sz="3800" i="1" kern="1200" dirty="0"/>
            <a:t>Principle Component Analysis</a:t>
          </a:r>
          <a:r>
            <a:rPr lang="en-US" sz="3800" kern="1200" dirty="0"/>
            <a:t>) </a:t>
          </a:r>
        </a:p>
      </dsp:txBody>
      <dsp:txXfrm>
        <a:off x="1010174" y="676940"/>
        <a:ext cx="15079472" cy="1354747"/>
      </dsp:txXfrm>
    </dsp:sp>
    <dsp:sp modelId="{DF26CF68-948A-564D-85C5-B896C549124D}">
      <dsp:nvSpPr>
        <dsp:cNvPr id="0" name=""/>
        <dsp:cNvSpPr/>
      </dsp:nvSpPr>
      <dsp:spPr>
        <a:xfrm>
          <a:off x="163457" y="507596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3A3FA-4A81-8F4C-B958-C84ABF96A747}">
      <dsp:nvSpPr>
        <dsp:cNvPr id="0" name=""/>
        <dsp:cNvSpPr/>
      </dsp:nvSpPr>
      <dsp:spPr>
        <a:xfrm>
          <a:off x="1980946" y="2708411"/>
          <a:ext cx="14108700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800" i="1" kern="1200" dirty="0"/>
            <a:t>Fast-MCD (Minimum Covariance Determinant) (</a:t>
          </a:r>
          <a:r>
            <a:rPr lang="en-US" sz="3800" i="1" kern="1200" dirty="0" err="1">
              <a:solidFill>
                <a:srgbClr val="FF0000"/>
              </a:solidFill>
            </a:rPr>
            <a:t>Kelompok</a:t>
          </a:r>
          <a:r>
            <a:rPr lang="en-US" sz="3800" i="1" kern="1200" dirty="0">
              <a:solidFill>
                <a:srgbClr val="FF0000"/>
              </a:solidFill>
            </a:rPr>
            <a:t> 5</a:t>
          </a:r>
          <a:r>
            <a:rPr lang="en-US" sz="3800" i="1" kern="1200" dirty="0"/>
            <a:t>)</a:t>
          </a:r>
          <a:endParaRPr lang="en-US" sz="3800" kern="1200" dirty="0"/>
        </a:p>
      </dsp:txBody>
      <dsp:txXfrm>
        <a:off x="1980946" y="2708411"/>
        <a:ext cx="14108700" cy="1354747"/>
      </dsp:txXfrm>
    </dsp:sp>
    <dsp:sp modelId="{1EA07805-AAD5-AC4B-A29F-1FDF2DF31419}">
      <dsp:nvSpPr>
        <dsp:cNvPr id="0" name=""/>
        <dsp:cNvSpPr/>
      </dsp:nvSpPr>
      <dsp:spPr>
        <a:xfrm>
          <a:off x="1134229" y="2539067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2169-3949-8E45-959F-D25DD9BEF521}">
      <dsp:nvSpPr>
        <dsp:cNvPr id="0" name=""/>
        <dsp:cNvSpPr/>
      </dsp:nvSpPr>
      <dsp:spPr>
        <a:xfrm>
          <a:off x="2278895" y="4739881"/>
          <a:ext cx="13810751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800" i="1" kern="1200" dirty="0"/>
            <a:t>Isolation Forest (</a:t>
          </a:r>
          <a:r>
            <a:rPr lang="en-US" sz="3800" i="1" kern="1200" dirty="0" err="1">
              <a:solidFill>
                <a:srgbClr val="FF0000"/>
              </a:solidFill>
            </a:rPr>
            <a:t>Kelompok</a:t>
          </a:r>
          <a:r>
            <a:rPr lang="en-US" sz="3800" i="1" kern="1200" dirty="0">
              <a:solidFill>
                <a:srgbClr val="FF0000"/>
              </a:solidFill>
            </a:rPr>
            <a:t> 6</a:t>
          </a:r>
          <a:r>
            <a:rPr lang="en-US" sz="3800" i="1" kern="1200" dirty="0"/>
            <a:t>)</a:t>
          </a:r>
          <a:endParaRPr lang="en-US" sz="3800" kern="1200" dirty="0"/>
        </a:p>
      </dsp:txBody>
      <dsp:txXfrm>
        <a:off x="2278895" y="4739881"/>
        <a:ext cx="13810751" cy="1354747"/>
      </dsp:txXfrm>
    </dsp:sp>
    <dsp:sp modelId="{9296088A-A039-1441-8600-B4F9E300E3DA}">
      <dsp:nvSpPr>
        <dsp:cNvPr id="0" name=""/>
        <dsp:cNvSpPr/>
      </dsp:nvSpPr>
      <dsp:spPr>
        <a:xfrm>
          <a:off x="1432178" y="4570538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C041C-7B3E-8C4D-9B76-434121C21768}">
      <dsp:nvSpPr>
        <dsp:cNvPr id="0" name=""/>
        <dsp:cNvSpPr/>
      </dsp:nvSpPr>
      <dsp:spPr>
        <a:xfrm>
          <a:off x="1980946" y="6771352"/>
          <a:ext cx="14108700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LOF (</a:t>
          </a:r>
          <a:r>
            <a:rPr lang="en-US" sz="3800" i="1" kern="1200" dirty="0"/>
            <a:t>Local Outlier Factor</a:t>
          </a:r>
          <a:r>
            <a:rPr lang="en-US" sz="3800" kern="1200" dirty="0"/>
            <a:t>) (</a:t>
          </a:r>
          <a:r>
            <a:rPr lang="en-US" sz="3800" kern="1200" dirty="0" err="1">
              <a:solidFill>
                <a:srgbClr val="FF0000"/>
              </a:solidFill>
            </a:rPr>
            <a:t>Kelompok</a:t>
          </a:r>
          <a:r>
            <a:rPr lang="en-US" sz="3800" kern="1200" dirty="0">
              <a:solidFill>
                <a:srgbClr val="FF0000"/>
              </a:solidFill>
            </a:rPr>
            <a:t> 7</a:t>
          </a:r>
          <a:r>
            <a:rPr lang="en-US" sz="3800" kern="1200" dirty="0"/>
            <a:t>)</a:t>
          </a:r>
        </a:p>
      </dsp:txBody>
      <dsp:txXfrm>
        <a:off x="1980946" y="6771352"/>
        <a:ext cx="14108700" cy="1354747"/>
      </dsp:txXfrm>
    </dsp:sp>
    <dsp:sp modelId="{828BAA33-10A8-1346-8FDF-87FF73828D44}">
      <dsp:nvSpPr>
        <dsp:cNvPr id="0" name=""/>
        <dsp:cNvSpPr/>
      </dsp:nvSpPr>
      <dsp:spPr>
        <a:xfrm>
          <a:off x="1134229" y="6602009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6944F-BBF3-DE41-A19E-E2739468F09F}">
      <dsp:nvSpPr>
        <dsp:cNvPr id="0" name=""/>
        <dsp:cNvSpPr/>
      </dsp:nvSpPr>
      <dsp:spPr>
        <a:xfrm>
          <a:off x="1010174" y="8802823"/>
          <a:ext cx="15079472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i="1" kern="1200" dirty="0"/>
            <a:t>One Class </a:t>
          </a:r>
          <a:r>
            <a:rPr lang="en-US" sz="3800" kern="1200" dirty="0"/>
            <a:t>SVM (</a:t>
          </a:r>
          <a:r>
            <a:rPr lang="en-US" sz="3800" kern="1200" dirty="0" err="1">
              <a:solidFill>
                <a:srgbClr val="FF0000"/>
              </a:solidFill>
            </a:rPr>
            <a:t>Kelompok</a:t>
          </a:r>
          <a:r>
            <a:rPr lang="en-US" sz="3800" kern="1200" dirty="0">
              <a:solidFill>
                <a:srgbClr val="FF0000"/>
              </a:solidFill>
            </a:rPr>
            <a:t> 8</a:t>
          </a:r>
          <a:r>
            <a:rPr lang="en-US" sz="3800" kern="1200" dirty="0"/>
            <a:t>)</a:t>
          </a:r>
        </a:p>
      </dsp:txBody>
      <dsp:txXfrm>
        <a:off x="1010174" y="8802823"/>
        <a:ext cx="15079472" cy="1354747"/>
      </dsp:txXfrm>
    </dsp:sp>
    <dsp:sp modelId="{4E84AADE-38BE-5C44-BA95-7A4438501698}">
      <dsp:nvSpPr>
        <dsp:cNvPr id="0" name=""/>
        <dsp:cNvSpPr/>
      </dsp:nvSpPr>
      <dsp:spPr>
        <a:xfrm>
          <a:off x="163457" y="8633480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1B79A9-3CFA-41DB-AFF2-592DE0727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28C3-B98C-40F1-8F62-3DBD131AD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42E749-0FB0-6748-A148-993179EBE968}" type="datetimeFigureOut">
              <a:rPr lang="id-ID"/>
              <a:pPr>
                <a:defRPr/>
              </a:pPr>
              <a:t>27/11/20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5C9B2-06FE-4FC1-ABD1-518FB82BF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81806-9674-48E2-B39A-AEA66677A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4F26DA-32AF-624A-89D3-84CC830D4D34}" type="slidenum">
              <a:rPr lang="id-ID" altLang="en-TW"/>
              <a:pPr/>
              <a:t>‹#›</a:t>
            </a:fld>
            <a:endParaRPr lang="id-ID" altLang="en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F1BF91-004A-406C-A2EB-CA125686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49429-8D0A-452D-9D3C-E44073ACFB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A6F787E-159E-224D-9199-29CE5EB76398}" type="datetimeFigureOut">
              <a:rPr lang="en-US"/>
              <a:pPr>
                <a:defRPr/>
              </a:pPr>
              <a:t>11/27/20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6D73B2-DD44-41BF-A980-1186DCFC0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C2B0B50-C86C-4ED8-8C19-9219FA753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5AE5-306C-4A33-A0EF-584A6CE5A8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FB40-DD57-48B7-9B10-F4C01910C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904520-3041-3E40-89D5-E5BA26C6E692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7975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10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871938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212818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242686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16443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559764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15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26628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2664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5756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31559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14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5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8440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1020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7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20336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8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64373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9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5500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4CC4B-4200-49B6-A38D-ED9A74134D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en-US" altLang="id-ID"/>
              <a:t>Click to edit Master title style</a:t>
            </a:r>
            <a:endParaRPr lang="en-US" alt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F126-9AA0-4A74-9886-9EE9699122D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041D80-A403-4086-842E-86ADAB96D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C64EB4-5A7B-4B64-8628-30300DFFD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2B15A3-53D5-4879-B0E1-463DB8845C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1921D7C-F414-D24A-BB08-ABC301E076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DA2D2C-DDED-6F4D-B7C4-7B133A4FC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5CB0A4AC-BA84-A84F-A5E9-75911A78DAB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2368275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DF2B74D-8C3A-BE4D-893E-5A09138A8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90DEEA-5F58-5A4B-AAEB-AF26FA22A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4868E0-86E1-8E4E-A274-3473E019388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724984189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0513E3-2DB9-D74A-8C61-927CB945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378732-60CF-CF49-9316-188D677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FF17E-B827-5145-8F79-022AE0042C2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51445886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9F58DF-61DA-3648-BAC1-71425D0DBD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4A82EC-C22D-1346-AE21-09A90CDF97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E1B4B76-010D-A646-87CF-C8CC1BF70A1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9111974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2A2956-AC64-6441-B011-0929DF0E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9990F8-FDE6-5749-A6D2-46C293CA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524BD-0EB7-A646-B23B-CDA5E961076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532092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02A086-CFC4-E74F-A934-B3F68F388F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535C2E-73EC-BD48-AEE0-1702CB36F94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9AB31CF3-7C83-E34D-9219-90E94B8C0AE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1752512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4A7B06-0F3F-8C42-A6D9-7DFB65FDC6A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83EC16-7151-6B41-8527-448945D5B26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685EAC58-6439-FE47-983D-6B2209AD5315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0678677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A6ACF1-B548-5A4B-9BBF-A8E7BC603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A8A6B8-18ED-BB40-9A58-B19B88D962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E54E19C-98E5-2940-A17C-09EF7837E074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3513733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012-5A56-44F1-B7EB-715958BD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689F72F-EF3E-B342-A52B-FAB33FAB5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6F0BE2-B58B-F24B-8373-165C7C4E8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02AD1E-20E5-3146-BA38-06694237F45F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240487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3360BDA-FD9C-4A48-9DD5-36F20676A6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BBD619-F995-1D4F-B4F2-38E4BA28EC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C7C319F-9F08-2B41-8838-BB6DCF7789D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71396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3841-8713-4B2C-A4D0-BADC4B00C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9DB31E-6CD1-FC45-8628-DD278F1698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455F90-F5D3-9145-9616-C24854998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D972468C-5C6E-1440-B3F9-A9F52CFE97F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479706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6430-2778-4EE6-BE6D-5C8DDC542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9DED6D-122C-954E-B04F-04EE2B5C9F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83A3-A6A3-4940-A9FB-1400CED856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D3F092F-1035-064D-8C43-7F2510252FE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34467070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1CBC4F3-12FA-DB48-84EB-524A7E455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A3880B8-3296-B647-ABC8-2E512A86D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CEBE95-A512-B74A-93C1-0AF6E9E88ED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84387123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7A209-DC34-421F-B9C0-0DF92AF51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BEAF-C307-8C4A-91ED-D8ADEBED4D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AD9A78-7877-C448-9B23-A7FA8A3817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18B8134-EAD6-9B4C-8C37-EE427E156669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763704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36C1DE-40D2-6A4E-B6DD-04C255A563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B6E0DD-DD90-A540-94DA-466215D731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C4638C3-ED1B-BA4A-8358-93E2965E826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6359948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C495AC-7D0C-E440-82B3-BA2F8DD438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428829-E376-164A-8F65-56E8B31E26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576F02-02B1-2A42-B422-F261CBA9F6D1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3769095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D59439-305D-9F48-91B9-B4C9224181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9F695F-6A6B-8645-AD6F-F67326CDC0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DC9E9AF-B4E7-AE45-8CDC-4BD357609C5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77448662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>
              <a:ext uri="{FF2B5EF4-FFF2-40B4-BE49-F238E27FC236}">
                <a16:creationId xmlns:a16="http://schemas.microsoft.com/office/drawing/2014/main" id="{98BBFB5A-115E-482E-9E56-A51815BDFE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B32EC93D-DD76-EF42-B925-95CCA2576347}" type="slidenum">
              <a:rPr lang="id-ID" altLang="id-ID" sz="2800" b="1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/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B2CE1290-4027-D44B-A1B3-C4E8FD954A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>
            <a:extLst>
              <a:ext uri="{FF2B5EF4-FFF2-40B4-BE49-F238E27FC236}">
                <a16:creationId xmlns:a16="http://schemas.microsoft.com/office/drawing/2014/main" id="{C1D8AA7B-7B7D-2E47-AE86-A29D10629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>
            <a:extLst>
              <a:ext uri="{FF2B5EF4-FFF2-40B4-BE49-F238E27FC236}">
                <a16:creationId xmlns:a16="http://schemas.microsoft.com/office/drawing/2014/main" id="{FC9D60CD-720C-4940-9790-02397A0BF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49BF60-D5F3-4686-AE44-B51407E5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BE432EA-40EE-46D6-84D1-0B32A2C4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rgbClr val="9399A1"/>
                </a:solidFill>
                <a:latin typeface="Lato Bold"/>
              </a:defRPr>
            </a:lvl1pPr>
          </a:lstStyle>
          <a:p>
            <a:fld id="{DA40D2B9-27CB-5840-AE7F-3855C6E2B88A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8" r:id="rId10"/>
    <p:sldLayoutId id="2147484499" r:id="rId11"/>
    <p:sldLayoutId id="2147484505" r:id="rId12"/>
    <p:sldLayoutId id="2147484511" r:id="rId13"/>
    <p:sldLayoutId id="2147484547" r:id="rId14"/>
    <p:sldLayoutId id="2147484548" r:id="rId15"/>
    <p:sldLayoutId id="2147484556" r:id="rId16"/>
    <p:sldLayoutId id="2147484487" r:id="rId17"/>
  </p:sldLayoutIdLst>
  <p:transition advClick="0"/>
  <p:hf hdr="0" ftr="0" dt="0"/>
  <p:txStyles>
    <p:titleStyle>
      <a:lvl1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A468BE4D-1BA8-B041-BE15-38A85E3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246313"/>
            <a:ext cx="13057188" cy="914400"/>
          </a:xfrm>
          <a:noFill/>
        </p:spPr>
        <p:txBody>
          <a:bodyPr/>
          <a:lstStyle/>
          <a:p>
            <a:r>
              <a:rPr lang="id-ID" altLang="en-US" b="1" dirty="0">
                <a:latin typeface="Lato"/>
              </a:rPr>
              <a:t>TEI4N3– Pembelajaran Mesin dan Aplikasi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D078136-0514-6145-8223-7DFAA619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651250"/>
            <a:ext cx="13057188" cy="4581525"/>
          </a:xfrm>
          <a:noFill/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Topic </a:t>
            </a:r>
            <a:r>
              <a:rPr lang="id-ID" b="1" i="1" dirty="0">
                <a:solidFill>
                  <a:srgbClr val="FF0000"/>
                </a:solidFill>
              </a:rPr>
              <a:t>10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  <a:p>
            <a:r>
              <a:rPr lang="id-ID" b="1" i="1" dirty="0" err="1">
                <a:solidFill>
                  <a:schemeClr val="tx1">
                    <a:lumMod val="50000"/>
                  </a:schemeClr>
                </a:solidFill>
              </a:rPr>
              <a:t>Unsupervised</a:t>
            </a:r>
            <a:r>
              <a:rPr lang="id-ID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d-ID" b="1" i="1" dirty="0" err="1">
                <a:solidFill>
                  <a:schemeClr val="tx1">
                    <a:lumMod val="50000"/>
                  </a:schemeClr>
                </a:solidFill>
              </a:rPr>
              <a:t>Learning</a:t>
            </a:r>
            <a:r>
              <a:rPr lang="id-ID" b="1" i="1" dirty="0">
                <a:solidFill>
                  <a:schemeClr val="tx1">
                    <a:lumMod val="50000"/>
                  </a:schemeClr>
                </a:solidFill>
              </a:rPr>
              <a:t> DBSCAN dan </a:t>
            </a:r>
            <a:r>
              <a:rPr lang="id-ID" altLang="id-ID" b="1" i="1" dirty="0" err="1">
                <a:solidFill>
                  <a:schemeClr val="tx1">
                    <a:lumMod val="50000"/>
                  </a:schemeClr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Gaussian</a:t>
            </a:r>
            <a:r>
              <a:rPr lang="id-ID" altLang="id-ID" b="1" i="1" dirty="0">
                <a:solidFill>
                  <a:schemeClr val="tx1">
                    <a:lumMod val="50000"/>
                  </a:schemeClr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b="1" i="1" dirty="0" err="1">
                <a:solidFill>
                  <a:schemeClr val="tx1">
                    <a:lumMod val="50000"/>
                  </a:schemeClr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Mixtures</a:t>
            </a:r>
            <a:endParaRPr lang="en-US" b="1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8068" name="Text Placeholder 3">
            <a:extLst>
              <a:ext uri="{FF2B5EF4-FFF2-40B4-BE49-F238E27FC236}">
                <a16:creationId xmlns:a16="http://schemas.microsoft.com/office/drawing/2014/main" id="{B34E47ED-B318-5F4B-BE0A-488D0A6D4D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36600" y="8542338"/>
            <a:ext cx="13057188" cy="1046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FYS,HBU,ITQ</a:t>
            </a:r>
          </a:p>
        </p:txBody>
      </p:sp>
      <p:sp>
        <p:nvSpPr>
          <p:cNvPr id="88069" name="Text Placeholder 4">
            <a:extLst>
              <a:ext uri="{FF2B5EF4-FFF2-40B4-BE49-F238E27FC236}">
                <a16:creationId xmlns:a16="http://schemas.microsoft.com/office/drawing/2014/main" id="{37F2CD80-7BAA-BA44-A1E2-2F3B29EAB9CE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36600" y="9898063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S1 Teknik Elektro- Fakultas Teknik Elektro</a:t>
            </a:r>
          </a:p>
        </p:txBody>
      </p:sp>
      <p:pic>
        <p:nvPicPr>
          <p:cNvPr id="88070" name="Picture 15">
            <a:extLst>
              <a:ext uri="{FF2B5EF4-FFF2-40B4-BE49-F238E27FC236}">
                <a16:creationId xmlns:a16="http://schemas.microsoft.com/office/drawing/2014/main" id="{756ECEFC-D287-F947-80A5-D34CCBD9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5" y="2773363"/>
            <a:ext cx="6883400" cy="773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2">
            <a:extLst>
              <a:ext uri="{FF2B5EF4-FFF2-40B4-BE49-F238E27FC236}">
                <a16:creationId xmlns:a16="http://schemas.microsoft.com/office/drawing/2014/main" id="{034C2161-371A-CC45-A5F3-0A0B1CDBA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10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061" y="264050"/>
            <a:ext cx="1052361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Class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Gaussian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Mixtures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0636250" y="1464360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FE3A985-273B-9A46-93E6-A07FA5B89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115"/>
            <a:ext cx="10838296" cy="5857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0E307B-C86C-D440-9D56-2358B4B6C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96" y="2105044"/>
            <a:ext cx="12914908" cy="3104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579FB0-CEBA-F148-8931-3ABF7C3CE6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41" r="35587" b="-1"/>
          <a:stretch/>
        </p:blipFill>
        <p:spPr>
          <a:xfrm>
            <a:off x="12603606" y="5406958"/>
            <a:ext cx="9694140" cy="126962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893E577-E297-3045-98B7-8896A636BA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89"/>
          <a:stretch/>
        </p:blipFill>
        <p:spPr>
          <a:xfrm>
            <a:off x="12797570" y="7039420"/>
            <a:ext cx="9694140" cy="1603529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29901B14-4FBF-8F4C-AC58-5D14EC3D5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222" y="9005788"/>
            <a:ext cx="10731056" cy="4790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27C3E7-B2E5-CF48-9E2D-5B069DAC25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47" y="9748161"/>
            <a:ext cx="5385021" cy="3590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D23086-2A9F-2D41-8BDA-7D271496E787}"/>
              </a:ext>
            </a:extLst>
          </p:cNvPr>
          <p:cNvSpPr txBox="1"/>
          <p:nvPr/>
        </p:nvSpPr>
        <p:spPr>
          <a:xfrm>
            <a:off x="471055" y="7732060"/>
            <a:ext cx="11109026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dan </a:t>
            </a:r>
            <a:r>
              <a:rPr lang="en-US" dirty="0" err="1"/>
              <a:t>berapakali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parameter,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5239553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11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655" y="264050"/>
            <a:ext cx="10830429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Step2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Gaussian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Mixtures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0636250" y="1464360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A12D7E3-44D1-B04C-813A-22DC9288C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062019"/>
              </p:ext>
            </p:extLst>
          </p:nvPr>
        </p:nvGraphicFramePr>
        <p:xfrm>
          <a:off x="2426277" y="1464360"/>
          <a:ext cx="19525096" cy="3234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B9F45A-17FC-A545-9635-474A98D92A50}"/>
              </a:ext>
            </a:extLst>
          </p:cNvPr>
          <p:cNvSpPr txBox="1"/>
          <p:nvPr/>
        </p:nvSpPr>
        <p:spPr>
          <a:xfrm>
            <a:off x="736600" y="5678745"/>
            <a:ext cx="2244436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i="1" dirty="0"/>
              <a:t>Class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GaussianMixture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Expectation Maximization </a:t>
            </a:r>
            <a:r>
              <a:rPr lang="en-US" dirty="0"/>
              <a:t>(EM-</a:t>
            </a:r>
            <a:r>
              <a:rPr lang="en-US" i="1" dirty="0"/>
              <a:t>algorithm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EM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centroid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cluster-cluster </a:t>
            </a:r>
            <a:r>
              <a:rPr lang="en-US" dirty="0"/>
              <a:t>(</a:t>
            </a:r>
            <a:r>
              <a:rPr lang="el-GR" i="1" dirty="0"/>
              <a:t>μ</a:t>
            </a:r>
            <a:r>
              <a:rPr lang="el-GR" dirty="0"/>
              <a:t>(1)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l-GR" i="1" dirty="0"/>
              <a:t>μ</a:t>
            </a:r>
            <a:r>
              <a:rPr lang="el-GR" dirty="0"/>
              <a:t>(</a:t>
            </a:r>
            <a:r>
              <a:rPr lang="en-US" i="1" dirty="0"/>
              <a:t>k</a:t>
            </a:r>
            <a:r>
              <a:rPr lang="en-US" dirty="0"/>
              <a:t>)),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ukuran</a:t>
            </a:r>
            <a:r>
              <a:rPr lang="en-US" dirty="0"/>
              <a:t>,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orientasi</a:t>
            </a:r>
            <a:r>
              <a:rPr lang="en-US" dirty="0"/>
              <a:t> (</a:t>
            </a:r>
            <a:r>
              <a:rPr lang="el-GR" dirty="0"/>
              <a:t>Σ(1)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l-GR" dirty="0"/>
              <a:t>Σ(</a:t>
            </a:r>
            <a:r>
              <a:rPr lang="en-US" i="1" dirty="0"/>
              <a:t>k</a:t>
            </a:r>
            <a:r>
              <a:rPr lang="en-US" dirty="0"/>
              <a:t>))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i="1" dirty="0"/>
              <a:t>cluster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juga </a:t>
            </a:r>
            <a:r>
              <a:rPr lang="en-US" dirty="0" err="1"/>
              <a:t>bobot</a:t>
            </a:r>
            <a:r>
              <a:rPr lang="en-US" dirty="0"/>
              <a:t> (</a:t>
            </a:r>
            <a:r>
              <a:rPr lang="el-GR" i="1" dirty="0"/>
              <a:t>φ</a:t>
            </a:r>
            <a:r>
              <a:rPr lang="el-GR" dirty="0"/>
              <a:t>(1)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en-US" i="1" dirty="0"/>
              <a:t>k</a:t>
            </a:r>
            <a:r>
              <a:rPr lang="en-US" dirty="0"/>
              <a:t>)).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 Pada </a:t>
            </a:r>
            <a:r>
              <a:rPr lang="en-US" i="1" dirty="0"/>
              <a:t>soft </a:t>
            </a:r>
            <a:r>
              <a:rPr lang="en-US" i="1" dirty="0" err="1"/>
              <a:t>assigment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i="1" dirty="0"/>
              <a:t>expectation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dimisalkan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i="1" dirty="0"/>
              <a:t>cluster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Kemudian</a:t>
            </a:r>
            <a:r>
              <a:rPr lang="en-US" dirty="0"/>
              <a:t> pada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i="1" dirty="0"/>
              <a:t>maximization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parameter </a:t>
            </a:r>
            <a:r>
              <a:rPr lang="en-US" i="1" dirty="0"/>
              <a:t>cluster </a:t>
            </a:r>
            <a:r>
              <a:rPr lang="en-US" dirty="0" err="1"/>
              <a:t>diupadate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/>
              <a:t>pada dataset,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diboboti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 err="1"/>
              <a:t>terhadap</a:t>
            </a:r>
            <a:r>
              <a:rPr lang="en-US" dirty="0"/>
              <a:t> masing-masing </a:t>
            </a:r>
            <a:r>
              <a:rPr lang="en-US" i="1" dirty="0"/>
              <a:t>cluster</a:t>
            </a:r>
            <a:r>
              <a:rPr lang="en-US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Probabilitas</a:t>
            </a:r>
            <a:r>
              <a:rPr lang="en-US" dirty="0"/>
              <a:t>-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cluster-cluster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responsibilities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cluster- cluster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instance</a:t>
            </a:r>
            <a:r>
              <a:rPr lang="en-US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Pada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i="1" dirty="0"/>
              <a:t>maximization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update </a:t>
            </a:r>
            <a:r>
              <a:rPr lang="en-US" i="1" dirty="0"/>
              <a:t>cluster-cluster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 </a:t>
            </a:r>
            <a:r>
              <a:rPr lang="en-US" dirty="0" err="1"/>
              <a:t>pengaruh</a:t>
            </a:r>
            <a:r>
              <a:rPr lang="en-US" dirty="0"/>
              <a:t> oleh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/>
              <a:t>yang paling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cluster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5538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070" y="264050"/>
            <a:ext cx="11545625" cy="92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Memilih Jumlah </a:t>
            </a:r>
            <a:r>
              <a:rPr lang="id-ID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Gaussian</a:t>
            </a:r>
            <a:r>
              <a:rPr lang="id-ID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Mixtures</a:t>
            </a:r>
            <a:endParaRPr lang="id-ID" altLang="id-ID" sz="54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0636250" y="1464360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9F45A-17FC-A545-9635-474A98D92A50}"/>
              </a:ext>
            </a:extLst>
          </p:cNvPr>
          <p:cNvSpPr txBox="1"/>
          <p:nvPr/>
        </p:nvSpPr>
        <p:spPr>
          <a:xfrm>
            <a:off x="1426369" y="1833433"/>
            <a:ext cx="2244436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Sehingga</a:t>
            </a:r>
            <a:r>
              <a:rPr lang="en-US" dirty="0"/>
              <a:t> alternat- </a:t>
            </a:r>
            <a:r>
              <a:rPr lang="en-US" dirty="0" err="1"/>
              <a:t>ifnya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*Bayesian Information Criteria (BIC) </a:t>
            </a:r>
            <a:r>
              <a:rPr lang="en-US" dirty="0" err="1"/>
              <a:t>atau</a:t>
            </a:r>
            <a:r>
              <a:rPr lang="en-US" dirty="0"/>
              <a:t> Akaike Information Criteria (AIC),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(6.2). </a:t>
            </a:r>
            <a:endParaRPr lang="en-US" b="1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4AE075-419F-B842-A8DB-354C183AF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17" y="3033762"/>
            <a:ext cx="15094239" cy="439682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D329539-7EDF-044C-8D70-36BBA35FB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75" y="7470887"/>
            <a:ext cx="13855122" cy="59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79352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693" y="264050"/>
            <a:ext cx="11932397" cy="92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Algoritma-Algoritma</a:t>
            </a:r>
            <a:r>
              <a:rPr lang="id-ID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Lain (Tugas 2)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0636249" y="2004809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9D9D680-72BB-214B-8FDD-9FA08B7D1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219169"/>
              </p:ext>
            </p:extLst>
          </p:nvPr>
        </p:nvGraphicFramePr>
        <p:xfrm>
          <a:off x="4062941" y="2479764"/>
          <a:ext cx="16251767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6290D1-3F70-BB44-9BB0-A926ED350084}"/>
              </a:ext>
            </a:extLst>
          </p:cNvPr>
          <p:cNvSpPr txBox="1"/>
          <p:nvPr/>
        </p:nvSpPr>
        <p:spPr>
          <a:xfrm>
            <a:off x="9170225" y="1271222"/>
            <a:ext cx="490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latin typeface="+mn-lt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394097395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692" y="264050"/>
            <a:ext cx="11932397" cy="92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Algoritma-Algoritma</a:t>
            </a:r>
            <a:r>
              <a:rPr lang="id-ID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Lain (Tugas 2)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0636249" y="2004809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9D9D680-72BB-214B-8FDD-9FA08B7D1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684072"/>
              </p:ext>
            </p:extLst>
          </p:nvPr>
        </p:nvGraphicFramePr>
        <p:xfrm>
          <a:off x="4062941" y="2479764"/>
          <a:ext cx="16251767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6290D1-3F70-BB44-9BB0-A926ED350084}"/>
              </a:ext>
            </a:extLst>
          </p:cNvPr>
          <p:cNvSpPr txBox="1"/>
          <p:nvPr/>
        </p:nvSpPr>
        <p:spPr>
          <a:xfrm>
            <a:off x="9170225" y="1271222"/>
            <a:ext cx="490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latin typeface="+mn-lt"/>
              </a:rPr>
              <a:t>Anomali</a:t>
            </a:r>
          </a:p>
        </p:txBody>
      </p:sp>
    </p:spTree>
    <p:extLst>
      <p:ext uri="{BB962C8B-B14F-4D97-AF65-F5344CB8AC3E}">
        <p14:creationId xmlns:p14="http://schemas.microsoft.com/office/powerpoint/2010/main" val="2006497911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692" y="264050"/>
            <a:ext cx="11932397" cy="92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Algoritma-Algoritma</a:t>
            </a:r>
            <a:r>
              <a:rPr lang="id-ID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Lain (Tugas 2)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0636249" y="2004809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1D25F-E1BC-604A-9B93-D13267B2CFB2}"/>
              </a:ext>
            </a:extLst>
          </p:cNvPr>
          <p:cNvSpPr txBox="1"/>
          <p:nvPr/>
        </p:nvSpPr>
        <p:spPr>
          <a:xfrm>
            <a:off x="3513853" y="4147457"/>
            <a:ext cx="17349942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5500" dirty="0" err="1"/>
              <a:t>Setiap</a:t>
            </a:r>
            <a:r>
              <a:rPr lang="en-US" sz="5500" dirty="0"/>
              <a:t> </a:t>
            </a:r>
            <a:r>
              <a:rPr lang="en-US" sz="5500" dirty="0" err="1"/>
              <a:t>kelompok</a:t>
            </a:r>
            <a:r>
              <a:rPr lang="en-US" sz="5500" dirty="0"/>
              <a:t> </a:t>
            </a:r>
            <a:r>
              <a:rPr lang="en-US" sz="5500" dirty="0" err="1"/>
              <a:t>mengerjakan</a:t>
            </a:r>
            <a:r>
              <a:rPr lang="en-US" sz="5500" dirty="0"/>
              <a:t> </a:t>
            </a:r>
            <a:r>
              <a:rPr lang="en-US" sz="5500" dirty="0" err="1"/>
              <a:t>algoritma</a:t>
            </a:r>
            <a:r>
              <a:rPr lang="en-US" sz="5500" dirty="0"/>
              <a:t> yang </a:t>
            </a:r>
            <a:r>
              <a:rPr lang="en-US" sz="5500" dirty="0" err="1"/>
              <a:t>sesuai</a:t>
            </a:r>
            <a:endParaRPr lang="en-US" sz="5500" dirty="0"/>
          </a:p>
          <a:p>
            <a:pPr marL="742950" indent="-742950">
              <a:buFont typeface="+mj-lt"/>
              <a:buAutoNum type="arabicPeriod"/>
            </a:pPr>
            <a:r>
              <a:rPr lang="en-US" sz="5500" dirty="0" err="1"/>
              <a:t>Tuliskan</a:t>
            </a:r>
            <a:r>
              <a:rPr lang="en-US" sz="5500" dirty="0"/>
              <a:t> </a:t>
            </a:r>
            <a:r>
              <a:rPr lang="en-US" sz="5500" dirty="0" err="1"/>
              <a:t>dengan</a:t>
            </a:r>
            <a:r>
              <a:rPr lang="en-US" sz="5500" dirty="0"/>
              <a:t> </a:t>
            </a:r>
            <a:r>
              <a:rPr lang="en-US" sz="5500" dirty="0" err="1"/>
              <a:t>jupyter</a:t>
            </a:r>
            <a:r>
              <a:rPr lang="en-US" sz="5500" dirty="0"/>
              <a:t> lab </a:t>
            </a:r>
            <a:r>
              <a:rPr lang="en-US" sz="5500" dirty="0">
                <a:sym typeface="Wingdings" pitchFamily="2" charset="2"/>
              </a:rPr>
              <a:t> IPYNB</a:t>
            </a:r>
            <a:endParaRPr lang="en-US" sz="5500" dirty="0"/>
          </a:p>
          <a:p>
            <a:pPr marL="742950" indent="-742950">
              <a:buFont typeface="+mj-lt"/>
              <a:buAutoNum type="arabicPeriod"/>
            </a:pPr>
            <a:r>
              <a:rPr lang="en-US" sz="5500" dirty="0"/>
              <a:t>Isi :</a:t>
            </a:r>
          </a:p>
          <a:p>
            <a:pPr marL="1079500" indent="-381000">
              <a:buFont typeface="Arial" panose="020B0604020202020204" pitchFamily="34" charset="0"/>
              <a:buChar char="•"/>
            </a:pPr>
            <a:r>
              <a:rPr lang="en-US" sz="5500" dirty="0" err="1">
                <a:sym typeface="Wingdings" pitchFamily="2" charset="2"/>
              </a:rPr>
              <a:t>Teori</a:t>
            </a:r>
            <a:r>
              <a:rPr lang="en-US" sz="5500" dirty="0">
                <a:sym typeface="Wingdings" pitchFamily="2" charset="2"/>
              </a:rPr>
              <a:t>/</a:t>
            </a:r>
            <a:r>
              <a:rPr lang="en-US" sz="5500" dirty="0" err="1">
                <a:sym typeface="Wingdings" pitchFamily="2" charset="2"/>
              </a:rPr>
              <a:t>Prinsip</a:t>
            </a:r>
            <a:r>
              <a:rPr lang="en-US" sz="5500" dirty="0">
                <a:sym typeface="Wingdings" pitchFamily="2" charset="2"/>
              </a:rPr>
              <a:t> </a:t>
            </a:r>
            <a:r>
              <a:rPr lang="en-US" sz="5500" dirty="0" err="1">
                <a:sym typeface="Wingdings" pitchFamily="2" charset="2"/>
              </a:rPr>
              <a:t>algoritma</a:t>
            </a:r>
            <a:endParaRPr lang="en-US" sz="5500" dirty="0">
              <a:sym typeface="Wingdings" pitchFamily="2" charset="2"/>
            </a:endParaRPr>
          </a:p>
          <a:p>
            <a:pPr marL="1079500" indent="-381000">
              <a:buFont typeface="Arial" panose="020B0604020202020204" pitchFamily="34" charset="0"/>
              <a:buChar char="•"/>
            </a:pPr>
            <a:r>
              <a:rPr lang="en-US" sz="5500" dirty="0">
                <a:sym typeface="Wingdings" pitchFamily="2" charset="2"/>
              </a:rPr>
              <a:t>Pseudocode (</a:t>
            </a:r>
            <a:r>
              <a:rPr lang="en-US" sz="5500" dirty="0" err="1">
                <a:sym typeface="Wingdings" pitchFamily="2" charset="2"/>
              </a:rPr>
              <a:t>cara</a:t>
            </a:r>
            <a:r>
              <a:rPr lang="en-US" sz="5500" dirty="0">
                <a:sym typeface="Wingdings" pitchFamily="2" charset="2"/>
              </a:rPr>
              <a:t> </a:t>
            </a:r>
            <a:r>
              <a:rPr lang="en-US" sz="5500" dirty="0" err="1">
                <a:sym typeface="Wingdings" pitchFamily="2" charset="2"/>
              </a:rPr>
              <a:t>kerja</a:t>
            </a:r>
            <a:r>
              <a:rPr lang="en-US" sz="5500" dirty="0">
                <a:sym typeface="Wingdings" pitchFamily="2" charset="2"/>
              </a:rPr>
              <a:t> program) </a:t>
            </a:r>
            <a:r>
              <a:rPr lang="en-US" sz="5500" dirty="0" err="1">
                <a:sym typeface="Wingdings" pitchFamily="2" charset="2"/>
              </a:rPr>
              <a:t>atau</a:t>
            </a:r>
            <a:r>
              <a:rPr lang="en-US" sz="5500" dirty="0">
                <a:sym typeface="Wingdings" pitchFamily="2" charset="2"/>
              </a:rPr>
              <a:t> flowchart</a:t>
            </a:r>
          </a:p>
          <a:p>
            <a:pPr marL="1079500" indent="-381000">
              <a:buFont typeface="Arial" panose="020B0604020202020204" pitchFamily="34" charset="0"/>
              <a:buChar char="•"/>
            </a:pPr>
            <a:r>
              <a:rPr lang="en-US" sz="5500" dirty="0" err="1"/>
              <a:t>Contoh</a:t>
            </a:r>
            <a:r>
              <a:rPr lang="en-US" sz="5500" dirty="0"/>
              <a:t> </a:t>
            </a:r>
            <a:r>
              <a:rPr lang="en-US" sz="5500" dirty="0" err="1"/>
              <a:t>dengan</a:t>
            </a:r>
            <a:r>
              <a:rPr lang="en-US" sz="5500" dirty="0"/>
              <a:t> python</a:t>
            </a:r>
          </a:p>
          <a:p>
            <a:pPr marL="774700" indent="-742950">
              <a:buFont typeface="+mj-lt"/>
              <a:buAutoNum type="arabicPeriod" startAt="4"/>
            </a:pPr>
            <a:r>
              <a:rPr lang="en-US" sz="5500" dirty="0" err="1"/>
              <a:t>Referensi</a:t>
            </a:r>
            <a:r>
              <a:rPr lang="en-US" sz="5500" dirty="0"/>
              <a:t>/Daftar Pustaka</a:t>
            </a:r>
          </a:p>
        </p:txBody>
      </p:sp>
    </p:spTree>
    <p:extLst>
      <p:ext uri="{BB962C8B-B14F-4D97-AF65-F5344CB8AC3E}">
        <p14:creationId xmlns:p14="http://schemas.microsoft.com/office/powerpoint/2010/main" val="2948894665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4640-FFC3-4D45-9AD5-D50D55F7E9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16</a:t>
            </a:fld>
            <a:endParaRPr lang="en-US" alt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EAE3-9014-3247-93C2-94C9D88E7A9C}"/>
              </a:ext>
            </a:extLst>
          </p:cNvPr>
          <p:cNvSpPr txBox="1"/>
          <p:nvPr/>
        </p:nvSpPr>
        <p:spPr>
          <a:xfrm>
            <a:off x="3602183" y="4904509"/>
            <a:ext cx="183157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99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21865837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4230" y="264050"/>
            <a:ext cx="392924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DBSCAN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645CA-5D46-D549-8CE3-87024A6CB7E6}"/>
              </a:ext>
            </a:extLst>
          </p:cNvPr>
          <p:cNvSpPr txBox="1"/>
          <p:nvPr/>
        </p:nvSpPr>
        <p:spPr>
          <a:xfrm>
            <a:off x="736600" y="2337191"/>
            <a:ext cx="2320405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DBSCAN (Density-Based </a:t>
            </a:r>
            <a:r>
              <a:rPr lang="en-US" dirty="0" err="1"/>
              <a:t>Spatioan</a:t>
            </a:r>
            <a:r>
              <a:rPr lang="en-US" dirty="0"/>
              <a:t> Clustering Algorithm  with Noise)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clustering </a:t>
            </a:r>
            <a:r>
              <a:rPr lang="en-US" dirty="0" err="1"/>
              <a:t>mendefinisikan</a:t>
            </a:r>
            <a:r>
              <a:rPr lang="en-US" dirty="0"/>
              <a:t> cluster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kontinyu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DFF72-48A8-314E-B3A3-A07557C3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755" y="3537520"/>
            <a:ext cx="7962900" cy="520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2ECC6E-BBD2-9645-A40A-6E2D279060D3}"/>
                  </a:ext>
                </a:extLst>
              </p:cNvPr>
              <p:cNvSpPr txBox="1"/>
              <p:nvPr/>
            </p:nvSpPr>
            <p:spPr>
              <a:xfrm>
                <a:off x="736600" y="3871572"/>
                <a:ext cx="15241155" cy="89562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dirty="0" err="1">
                    <a:latin typeface="+mn-lt"/>
                  </a:rPr>
                  <a:t>Untuk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setiap</a:t>
                </a:r>
                <a:r>
                  <a:rPr lang="en-US" dirty="0">
                    <a:latin typeface="+mn-lt"/>
                  </a:rPr>
                  <a:t> instance, </a:t>
                </a:r>
                <a:r>
                  <a:rPr lang="en-US" dirty="0" err="1">
                    <a:latin typeface="+mn-lt"/>
                  </a:rPr>
                  <a:t>algoritma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menghitung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berapa</a:t>
                </a:r>
                <a:r>
                  <a:rPr lang="en-US" dirty="0">
                    <a:latin typeface="+mn-lt"/>
                  </a:rPr>
                  <a:t> instance-instance lain yang </a:t>
                </a:r>
                <a:r>
                  <a:rPr lang="en-US" dirty="0" err="1">
                    <a:latin typeface="+mn-lt"/>
                  </a:rPr>
                  <a:t>berlokasi</a:t>
                </a:r>
                <a:r>
                  <a:rPr lang="en-US" dirty="0">
                    <a:latin typeface="+mn-lt"/>
                  </a:rPr>
                  <a:t> pada </a:t>
                </a:r>
                <a:r>
                  <a:rPr lang="en-US" dirty="0" err="1">
                    <a:latin typeface="+mn-lt"/>
                  </a:rPr>
                  <a:t>daerah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jarak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kecil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maksimum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sebesar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dari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lokasi</a:t>
                </a:r>
                <a:r>
                  <a:rPr lang="en-US" dirty="0">
                    <a:latin typeface="+mn-lt"/>
                  </a:rPr>
                  <a:t> instance yang </a:t>
                </a:r>
                <a:r>
                  <a:rPr lang="en-US" dirty="0" err="1">
                    <a:latin typeface="+mn-lt"/>
                  </a:rPr>
                  <a:t>dimaksud</a:t>
                </a:r>
                <a:r>
                  <a:rPr lang="en-US" dirty="0">
                    <a:latin typeface="+mn-lt"/>
                  </a:rPr>
                  <a:t>. Daerah </a:t>
                </a:r>
                <a:r>
                  <a:rPr lang="en-US" dirty="0" err="1">
                    <a:latin typeface="+mn-lt"/>
                  </a:rPr>
                  <a:t>ini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disebut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instance’s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neighborhood.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Jika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instance </a:t>
                </a:r>
                <a:r>
                  <a:rPr lang="en-US" dirty="0" err="1">
                    <a:latin typeface="+mn-lt"/>
                  </a:rPr>
                  <a:t>memiliki</a:t>
                </a:r>
                <a:r>
                  <a:rPr lang="en-US" dirty="0">
                    <a:latin typeface="+mn-lt"/>
                  </a:rPr>
                  <a:t> instance-instance </a:t>
                </a:r>
                <a:r>
                  <a:rPr lang="en-US" dirty="0" err="1">
                    <a:latin typeface="+mn-lt"/>
                  </a:rPr>
                  <a:t>tetangga</a:t>
                </a:r>
                <a:r>
                  <a:rPr lang="en-US" dirty="0">
                    <a:latin typeface="+mn-lt"/>
                  </a:rPr>
                  <a:t> minimal </a:t>
                </a:r>
                <a:r>
                  <a:rPr lang="en-US" dirty="0" err="1">
                    <a:latin typeface="+mn-lt"/>
                  </a:rPr>
                  <a:t>sebanyak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min_samples</a:t>
                </a:r>
                <a:r>
                  <a:rPr lang="en-US" dirty="0">
                    <a:latin typeface="+mn-lt"/>
                  </a:rPr>
                  <a:t> pada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-</a:t>
                </a:r>
                <a:r>
                  <a:rPr lang="en-US" dirty="0" err="1">
                    <a:latin typeface="+mn-lt"/>
                  </a:rPr>
                  <a:t>neighborhoodnya</a:t>
                </a:r>
                <a:r>
                  <a:rPr lang="en-US" dirty="0">
                    <a:latin typeface="+mn-lt"/>
                  </a:rPr>
                  <a:t> (</a:t>
                </a:r>
                <a:r>
                  <a:rPr lang="en-US" dirty="0" err="1">
                    <a:latin typeface="+mn-lt"/>
                  </a:rPr>
                  <a:t>termasuk</a:t>
                </a:r>
                <a:r>
                  <a:rPr lang="en-US" dirty="0">
                    <a:latin typeface="+mn-lt"/>
                  </a:rPr>
                  <a:t> instance </a:t>
                </a:r>
                <a:r>
                  <a:rPr lang="en-US" dirty="0" err="1">
                    <a:latin typeface="+mn-lt"/>
                  </a:rPr>
                  <a:t>itu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sendiri</a:t>
                </a:r>
                <a:r>
                  <a:rPr lang="en-US" dirty="0">
                    <a:latin typeface="+mn-lt"/>
                  </a:rPr>
                  <a:t>), </a:t>
                </a:r>
                <a:r>
                  <a:rPr lang="en-US" dirty="0" err="1">
                    <a:latin typeface="+mn-lt"/>
                  </a:rPr>
                  <a:t>maka</a:t>
                </a:r>
                <a:r>
                  <a:rPr lang="en-US" dirty="0">
                    <a:latin typeface="+mn-lt"/>
                  </a:rPr>
                  <a:t> instance </a:t>
                </a:r>
                <a:r>
                  <a:rPr lang="en-US" dirty="0" err="1">
                    <a:latin typeface="+mn-lt"/>
                  </a:rPr>
                  <a:t>tersebut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dipertimbangkan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sebagai</a:t>
                </a:r>
                <a:r>
                  <a:rPr lang="en-US" dirty="0">
                    <a:latin typeface="+mn-lt"/>
                  </a:rPr>
                  <a:t> instance inti (core instance).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kata lain, instance-instance inti </a:t>
                </a:r>
                <a:r>
                  <a:rPr lang="en-US" dirty="0" err="1">
                    <a:latin typeface="+mn-lt"/>
                  </a:rPr>
                  <a:t>berlokasi</a:t>
                </a:r>
                <a:r>
                  <a:rPr lang="en-US" dirty="0">
                    <a:latin typeface="+mn-lt"/>
                  </a:rPr>
                  <a:t> pada </a:t>
                </a:r>
                <a:r>
                  <a:rPr lang="en-US" dirty="0" err="1">
                    <a:latin typeface="+mn-lt"/>
                  </a:rPr>
                  <a:t>daerah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padat</a:t>
                </a:r>
                <a:r>
                  <a:rPr lang="en-US" dirty="0">
                    <a:latin typeface="+mn-lt"/>
                  </a:rPr>
                  <a:t>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 err="1">
                    <a:latin typeface="+mn-lt"/>
                  </a:rPr>
                  <a:t>Semua</a:t>
                </a:r>
                <a:r>
                  <a:rPr lang="en-US" dirty="0">
                    <a:latin typeface="+mn-lt"/>
                  </a:rPr>
                  <a:t> instance-instance </a:t>
                </a:r>
                <a:r>
                  <a:rPr lang="en-US" dirty="0" err="1">
                    <a:latin typeface="+mn-lt"/>
                  </a:rPr>
                  <a:t>disekitaran</a:t>
                </a:r>
                <a:r>
                  <a:rPr lang="en-US" dirty="0">
                    <a:latin typeface="+mn-lt"/>
                  </a:rPr>
                  <a:t> instance inti </a:t>
                </a:r>
                <a:r>
                  <a:rPr lang="en-US" dirty="0" err="1">
                    <a:latin typeface="+mn-lt"/>
                  </a:rPr>
                  <a:t>dapat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dinyatakan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bahwa</a:t>
                </a:r>
                <a:r>
                  <a:rPr lang="en-US" dirty="0">
                    <a:latin typeface="+mn-lt"/>
                  </a:rPr>
                  <a:t> instance-instance </a:t>
                </a:r>
                <a:r>
                  <a:rPr lang="en-US" dirty="0" err="1">
                    <a:latin typeface="+mn-lt"/>
                  </a:rPr>
                  <a:t>tersebut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berada</a:t>
                </a:r>
                <a:r>
                  <a:rPr lang="en-US" dirty="0">
                    <a:latin typeface="+mn-lt"/>
                  </a:rPr>
                  <a:t> pada cluster yang </a:t>
                </a:r>
                <a:r>
                  <a:rPr lang="en-US" dirty="0" err="1">
                    <a:latin typeface="+mn-lt"/>
                  </a:rPr>
                  <a:t>sama</a:t>
                </a:r>
                <a:r>
                  <a:rPr lang="en-US" dirty="0">
                    <a:latin typeface="+mn-lt"/>
                  </a:rPr>
                  <a:t>. </a:t>
                </a:r>
                <a:r>
                  <a:rPr lang="en-US" dirty="0" err="1">
                    <a:latin typeface="+mn-lt"/>
                  </a:rPr>
                  <a:t>Definisi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sekitaran</a:t>
                </a:r>
                <a:r>
                  <a:rPr lang="en-US" dirty="0">
                    <a:latin typeface="+mn-lt"/>
                  </a:rPr>
                  <a:t> juga </a:t>
                </a:r>
                <a:r>
                  <a:rPr lang="en-US" dirty="0" err="1">
                    <a:latin typeface="+mn-lt"/>
                  </a:rPr>
                  <a:t>bisa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memasukan</a:t>
                </a:r>
                <a:r>
                  <a:rPr lang="en-US" dirty="0">
                    <a:latin typeface="+mn-lt"/>
                  </a:rPr>
                  <a:t> instance inti yang lain, </a:t>
                </a:r>
                <a:r>
                  <a:rPr lang="en-US" dirty="0" err="1">
                    <a:latin typeface="+mn-lt"/>
                  </a:rPr>
                  <a:t>sehingga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urutan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panjang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dari</a:t>
                </a:r>
                <a:r>
                  <a:rPr lang="en-US" dirty="0">
                    <a:latin typeface="+mn-lt"/>
                  </a:rPr>
                  <a:t> instance inti </a:t>
                </a:r>
                <a:r>
                  <a:rPr lang="en-US" dirty="0" err="1">
                    <a:latin typeface="+mn-lt"/>
                  </a:rPr>
                  <a:t>membentuk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cluster.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 err="1">
                    <a:latin typeface="+mn-lt"/>
                  </a:rPr>
                  <a:t>Sembarang</a:t>
                </a:r>
                <a:r>
                  <a:rPr lang="en-US" dirty="0">
                    <a:latin typeface="+mn-lt"/>
                  </a:rPr>
                  <a:t> instance yang </a:t>
                </a:r>
                <a:r>
                  <a:rPr lang="en-US" dirty="0" err="1">
                    <a:latin typeface="+mn-lt"/>
                  </a:rPr>
                  <a:t>bukan</a:t>
                </a:r>
                <a:r>
                  <a:rPr lang="en-US" dirty="0">
                    <a:latin typeface="+mn-lt"/>
                  </a:rPr>
                  <a:t> instance inti dan </a:t>
                </a:r>
                <a:r>
                  <a:rPr lang="en-US" dirty="0" err="1">
                    <a:latin typeface="+mn-lt"/>
                  </a:rPr>
                  <a:t>tidak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mempunyai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tetangga</a:t>
                </a:r>
                <a:r>
                  <a:rPr lang="en-US" dirty="0">
                    <a:latin typeface="+mn-lt"/>
                  </a:rPr>
                  <a:t> instance inti di </a:t>
                </a:r>
                <a:r>
                  <a:rPr lang="en-US" dirty="0" err="1">
                    <a:latin typeface="+mn-lt"/>
                  </a:rPr>
                  <a:t>sekitarnya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dapat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dikategorikan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sebagai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anomali</a:t>
                </a:r>
                <a:r>
                  <a:rPr lang="en-US" dirty="0">
                    <a:latin typeface="+mn-lt"/>
                  </a:rPr>
                  <a:t>.</a:t>
                </a:r>
                <a:endParaRPr lang="en-TW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2ECC6E-BBD2-9645-A40A-6E2D27906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3871572"/>
                <a:ext cx="15241155" cy="8956298"/>
              </a:xfrm>
              <a:prstGeom prst="rect">
                <a:avLst/>
              </a:prstGeom>
              <a:blipFill>
                <a:blip r:embed="rId4"/>
                <a:stretch>
                  <a:fillRect l="-1499" t="-1700" r="-999" b="-155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0051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4229" y="264050"/>
            <a:ext cx="392924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DBSCAN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0" y="211127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1DFD5-102B-1F49-9448-B6366DAB91DF}"/>
              </a:ext>
            </a:extLst>
          </p:cNvPr>
          <p:cNvSpPr txBox="1"/>
          <p:nvPr/>
        </p:nvSpPr>
        <p:spPr>
          <a:xfrm>
            <a:off x="9641279" y="1433010"/>
            <a:ext cx="490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latin typeface="+mn-lt"/>
              </a:rPr>
              <a:t>Contoh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751EE0-EAD3-E543-87A8-BB352310B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122"/>
            <a:ext cx="12588241" cy="266882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CDF44A-670D-DE4E-86D7-7EBBA4358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866" y="2369122"/>
            <a:ext cx="11613784" cy="28839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618AFD-265D-0D40-95B1-2B18C37B85BA}"/>
              </a:ext>
            </a:extLst>
          </p:cNvPr>
          <p:cNvSpPr txBox="1"/>
          <p:nvPr/>
        </p:nvSpPr>
        <p:spPr>
          <a:xfrm>
            <a:off x="107156" y="5978197"/>
            <a:ext cx="47344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Gambar </a:t>
            </a:r>
            <a:r>
              <a:rPr lang="en-US" sz="2800" dirty="0" err="1"/>
              <a:t>sebelah</a:t>
            </a:r>
            <a:r>
              <a:rPr lang="en-US" sz="2800" dirty="0"/>
              <a:t> </a:t>
            </a:r>
            <a:r>
              <a:rPr lang="en-US" sz="2800" dirty="0" err="1"/>
              <a:t>kiri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menunjukan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anomali</a:t>
            </a:r>
            <a:r>
              <a:rPr lang="en-US" sz="2800" dirty="0"/>
              <a:t> </a:t>
            </a:r>
            <a:r>
              <a:rPr lang="en-US" sz="2800" dirty="0" err="1"/>
              <a:t>ditambah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7 </a:t>
            </a:r>
            <a:r>
              <a:rPr lang="en-US" sz="2800" i="1" dirty="0"/>
              <a:t>cluster </a:t>
            </a:r>
            <a:r>
              <a:rPr lang="en-US" sz="2800" dirty="0"/>
              <a:t>yang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l-GR" sz="2800" i="1" dirty="0"/>
              <a:t>ε </a:t>
            </a:r>
            <a:r>
              <a:rPr lang="el-GR" sz="2800" dirty="0"/>
              <a:t>= 0.05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99EF43-AD05-634D-AA64-FC506C6C9DBB}"/>
              </a:ext>
            </a:extLst>
          </p:cNvPr>
          <p:cNvSpPr txBox="1"/>
          <p:nvPr/>
        </p:nvSpPr>
        <p:spPr>
          <a:xfrm>
            <a:off x="18906566" y="6096000"/>
            <a:ext cx="5363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memperlebar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tetangga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i="1" dirty="0"/>
              <a:t>instance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merubah</a:t>
            </a:r>
            <a:r>
              <a:rPr lang="en-US" sz="2800" dirty="0"/>
              <a:t> </a:t>
            </a:r>
            <a:r>
              <a:rPr lang="el-GR" sz="2800" i="1" dirty="0"/>
              <a:t>ε </a:t>
            </a:r>
            <a:r>
              <a:rPr lang="en-US" sz="2800" dirty="0" err="1"/>
              <a:t>menjadi</a:t>
            </a:r>
            <a:r>
              <a:rPr lang="en-US" sz="2800" dirty="0"/>
              <a:t> 0.2.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sebelah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. </a:t>
            </a:r>
            <a:r>
              <a:rPr lang="en-US" sz="2800" dirty="0" err="1"/>
              <a:t>Selanjutnya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model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l-GR" sz="2800" i="1" dirty="0"/>
              <a:t>ε </a:t>
            </a:r>
            <a:r>
              <a:rPr lang="el-GR" sz="2800" dirty="0"/>
              <a:t>= 0.2. </a:t>
            </a:r>
            <a:endParaRPr lang="el-GR" sz="2000" dirty="0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2C29EA96-4A5B-EB4A-9A90-6F7722392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90" y="5307376"/>
            <a:ext cx="13526026" cy="5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4132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4229" y="264050"/>
            <a:ext cx="392924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DBSCAN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0" y="211127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1DFD5-102B-1F49-9448-B6366DAB91DF}"/>
              </a:ext>
            </a:extLst>
          </p:cNvPr>
          <p:cNvSpPr txBox="1"/>
          <p:nvPr/>
        </p:nvSpPr>
        <p:spPr>
          <a:xfrm>
            <a:off x="9641279" y="1433010"/>
            <a:ext cx="490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latin typeface="+mn-lt"/>
              </a:rPr>
              <a:t>Contoh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CCF81-86D7-234F-8CA0-F1301A677133}"/>
              </a:ext>
            </a:extLst>
          </p:cNvPr>
          <p:cNvSpPr txBox="1"/>
          <p:nvPr/>
        </p:nvSpPr>
        <p:spPr>
          <a:xfrm>
            <a:off x="1426369" y="2337191"/>
            <a:ext cx="22311360" cy="4161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i="1" dirty="0"/>
              <a:t>Class </a:t>
            </a:r>
            <a:r>
              <a:rPr lang="en-US" sz="3000" dirty="0"/>
              <a:t>DBSCAN </a:t>
            </a:r>
            <a:r>
              <a:rPr lang="en-US" sz="3000" dirty="0" err="1"/>
              <a:t>tidak</a:t>
            </a:r>
            <a:r>
              <a:rPr lang="en-US" sz="3000" dirty="0"/>
              <a:t> </a:t>
            </a:r>
            <a:r>
              <a:rPr lang="en-US" sz="3000" dirty="0" err="1"/>
              <a:t>mempunyai</a:t>
            </a:r>
            <a:r>
              <a:rPr lang="en-US" sz="3000" dirty="0"/>
              <a:t> </a:t>
            </a:r>
            <a:r>
              <a:rPr lang="en-US" sz="3000" dirty="0" err="1"/>
              <a:t>metode</a:t>
            </a:r>
            <a:r>
              <a:rPr lang="en-US" sz="3000" dirty="0"/>
              <a:t> predict() </a:t>
            </a:r>
            <a:r>
              <a:rPr lang="en-US" sz="3000" dirty="0" err="1"/>
              <a:t>meskipun</a:t>
            </a:r>
            <a:r>
              <a:rPr lang="en-US" sz="3000" dirty="0"/>
              <a:t> </a:t>
            </a:r>
            <a:r>
              <a:rPr lang="en-US" sz="3000" dirty="0" err="1"/>
              <a:t>mempunyai</a:t>
            </a:r>
            <a:r>
              <a:rPr lang="en-US" sz="3000" dirty="0"/>
              <a:t> </a:t>
            </a:r>
            <a:r>
              <a:rPr lang="en-US" sz="3000" dirty="0" err="1"/>
              <a:t>metode</a:t>
            </a:r>
            <a:r>
              <a:rPr lang="en-US" sz="3000" dirty="0"/>
              <a:t> </a:t>
            </a:r>
            <a:r>
              <a:rPr lang="en-US" sz="3000" dirty="0" err="1"/>
              <a:t>fit_predict</a:t>
            </a:r>
            <a:r>
              <a:rPr lang="en-US" sz="3000" dirty="0"/>
              <a:t>(). </a:t>
            </a: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Hal </a:t>
            </a:r>
            <a:r>
              <a:rPr lang="en-US" sz="3000" dirty="0" err="1"/>
              <a:t>ini</a:t>
            </a:r>
            <a:r>
              <a:rPr lang="en-US" sz="3000" dirty="0"/>
              <a:t> </a:t>
            </a:r>
            <a:r>
              <a:rPr lang="en-US" sz="3000" dirty="0" err="1"/>
              <a:t>dikarenakan</a:t>
            </a:r>
            <a:r>
              <a:rPr lang="en-US" sz="3000" dirty="0"/>
              <a:t> </a:t>
            </a:r>
            <a:r>
              <a:rPr lang="en-US" sz="3000" dirty="0" err="1"/>
              <a:t>algoritma-algoritma</a:t>
            </a:r>
            <a:r>
              <a:rPr lang="en-US" sz="3000" dirty="0"/>
              <a:t> </a:t>
            </a:r>
            <a:r>
              <a:rPr lang="en-US" sz="3000" dirty="0" err="1"/>
              <a:t>klasifikasi</a:t>
            </a:r>
            <a:r>
              <a:rPr lang="en-US" sz="3000" dirty="0"/>
              <a:t> yang </a:t>
            </a:r>
            <a:r>
              <a:rPr lang="en-US" sz="3000" dirty="0" err="1"/>
              <a:t>berbeda</a:t>
            </a:r>
            <a:r>
              <a:rPr lang="en-US" sz="3000" dirty="0"/>
              <a:t> </a:t>
            </a:r>
            <a:r>
              <a:rPr lang="en-US" sz="3000" dirty="0" err="1"/>
              <a:t>mempunyai</a:t>
            </a:r>
            <a:r>
              <a:rPr lang="en-US" sz="3000" dirty="0"/>
              <a:t> </a:t>
            </a:r>
            <a:r>
              <a:rPr lang="en-US" sz="3000" dirty="0" err="1"/>
              <a:t>kinerja</a:t>
            </a:r>
            <a:r>
              <a:rPr lang="en-US" sz="3000" dirty="0"/>
              <a:t> yang </a:t>
            </a:r>
            <a:r>
              <a:rPr lang="en-US" sz="3000" dirty="0" err="1"/>
              <a:t>berlainan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kasus-kasus</a:t>
            </a:r>
            <a:r>
              <a:rPr lang="en-US" sz="3000" dirty="0"/>
              <a:t> </a:t>
            </a:r>
            <a:r>
              <a:rPr lang="en-US" sz="3000" dirty="0" err="1"/>
              <a:t>tertentu</a:t>
            </a:r>
            <a:r>
              <a:rPr lang="en-US" sz="3000" dirty="0"/>
              <a:t>.</a:t>
            </a: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Sehingga</a:t>
            </a:r>
            <a:r>
              <a:rPr lang="en-US" sz="3000" dirty="0"/>
              <a:t> </a:t>
            </a:r>
            <a:r>
              <a:rPr lang="en-US" sz="3000" dirty="0" err="1"/>
              <a:t>pengguna</a:t>
            </a:r>
            <a:r>
              <a:rPr lang="en-US" sz="3000" dirty="0"/>
              <a:t> </a:t>
            </a:r>
            <a:r>
              <a:rPr lang="en-US" sz="3000" dirty="0" err="1"/>
              <a:t>bisa</a:t>
            </a:r>
            <a:r>
              <a:rPr lang="en-US" sz="3000" dirty="0"/>
              <a:t> </a:t>
            </a:r>
            <a:r>
              <a:rPr lang="en-US" sz="3000" dirty="0" err="1"/>
              <a:t>memilih</a:t>
            </a:r>
            <a:r>
              <a:rPr lang="en-US" sz="3000" dirty="0"/>
              <a:t> </a:t>
            </a:r>
            <a:r>
              <a:rPr lang="en-US" sz="3000" dirty="0" err="1"/>
              <a:t>sendiri</a:t>
            </a:r>
            <a:r>
              <a:rPr lang="en-US" sz="3000" dirty="0"/>
              <a:t> </a:t>
            </a:r>
            <a:r>
              <a:rPr lang="en-US" sz="3000" dirty="0" err="1"/>
              <a:t>algoritma</a:t>
            </a:r>
            <a:r>
              <a:rPr lang="en-US" sz="3000" dirty="0"/>
              <a:t> </a:t>
            </a:r>
            <a:r>
              <a:rPr lang="en-US" sz="3000" dirty="0" err="1"/>
              <a:t>klasifikasi</a:t>
            </a:r>
            <a:r>
              <a:rPr lang="en-US" sz="3000" dirty="0"/>
              <a:t> yang paling </a:t>
            </a:r>
            <a:r>
              <a:rPr lang="en-US" sz="3000" dirty="0" err="1"/>
              <a:t>tepat</a:t>
            </a:r>
            <a:r>
              <a:rPr lang="en-US" sz="3000" dirty="0"/>
              <a:t> </a:t>
            </a:r>
            <a:r>
              <a:rPr lang="en-US" sz="3000" dirty="0" err="1"/>
              <a:t>setelah</a:t>
            </a:r>
            <a:r>
              <a:rPr lang="en-US" sz="3000" dirty="0"/>
              <a:t> proses </a:t>
            </a:r>
            <a:r>
              <a:rPr lang="en-US" sz="3000" i="1" dirty="0"/>
              <a:t>clustering </a:t>
            </a:r>
            <a:r>
              <a:rPr lang="en-US" sz="3000" dirty="0" err="1"/>
              <a:t>menggunakan</a:t>
            </a:r>
            <a:r>
              <a:rPr lang="en-US" sz="3000" dirty="0"/>
              <a:t> DBSCAN. </a:t>
            </a:r>
            <a:endParaRPr lang="en-TW" sz="3000" dirty="0"/>
          </a:p>
          <a:p>
            <a:pPr>
              <a:lnSpc>
                <a:spcPct val="150000"/>
              </a:lnSpc>
            </a:pPr>
            <a:r>
              <a:rPr lang="en-TW" sz="3000" dirty="0"/>
              <a:t>Contoh: </a:t>
            </a:r>
            <a:r>
              <a:rPr lang="en-US" sz="3000" dirty="0"/>
              <a:t>pada </a:t>
            </a:r>
            <a:r>
              <a:rPr lang="en-US" sz="3000" dirty="0" err="1"/>
              <a:t>bagian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 </a:t>
            </a:r>
            <a:r>
              <a:rPr lang="en-US" sz="3000" dirty="0" err="1"/>
              <a:t>kita</a:t>
            </a:r>
            <a:r>
              <a:rPr lang="en-US" sz="3000" dirty="0"/>
              <a:t>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menggunakan</a:t>
            </a:r>
            <a:r>
              <a:rPr lang="en-US" sz="3000" dirty="0"/>
              <a:t> </a:t>
            </a:r>
            <a:r>
              <a:rPr lang="en-US" sz="3000" dirty="0" err="1"/>
              <a:t>algoritma</a:t>
            </a:r>
            <a:r>
              <a:rPr lang="en-US" sz="3000" dirty="0"/>
              <a:t> </a:t>
            </a:r>
            <a:r>
              <a:rPr lang="en-US" sz="3000" dirty="0" err="1"/>
              <a:t>klasifikasi</a:t>
            </a:r>
            <a:r>
              <a:rPr lang="en-US" sz="3000" dirty="0"/>
              <a:t> </a:t>
            </a:r>
            <a:r>
              <a:rPr lang="en-US" sz="3000" i="1" dirty="0"/>
              <a:t>K-nearest neighbor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/>
              <a:t>class </a:t>
            </a:r>
            <a:r>
              <a:rPr lang="en-US" sz="3000" dirty="0" err="1"/>
              <a:t>KNeighborClassifier</a:t>
            </a:r>
            <a:r>
              <a:rPr lang="en-US" sz="3000" dirty="0"/>
              <a:t> pada Scikit Learn. </a:t>
            </a:r>
          </a:p>
        </p:txBody>
      </p:sp>
      <p:pic>
        <p:nvPicPr>
          <p:cNvPr id="23" name="Picture 2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96CF4A-02EC-D74E-8C78-8C0969329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68" y="6606824"/>
            <a:ext cx="16343471" cy="416133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A2D50A6-F1A4-0043-A457-AD5017EAC9EC}"/>
              </a:ext>
            </a:extLst>
          </p:cNvPr>
          <p:cNvSpPr/>
          <p:nvPr/>
        </p:nvSpPr>
        <p:spPr>
          <a:xfrm>
            <a:off x="3992880" y="8686800"/>
            <a:ext cx="13136880" cy="4267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5" name="Line Callout 1 24">
            <a:extLst>
              <a:ext uri="{FF2B5EF4-FFF2-40B4-BE49-F238E27FC236}">
                <a16:creationId xmlns:a16="http://schemas.microsoft.com/office/drawing/2014/main" id="{7C4CC3CE-A83B-9647-A5B1-B1EAB0A2420F}"/>
              </a:ext>
            </a:extLst>
          </p:cNvPr>
          <p:cNvSpPr/>
          <p:nvPr/>
        </p:nvSpPr>
        <p:spPr>
          <a:xfrm>
            <a:off x="18592482" y="5996171"/>
            <a:ext cx="4657249" cy="4771985"/>
          </a:xfrm>
          <a:prstGeom prst="borderCallout1">
            <a:avLst>
              <a:gd name="adj1" fmla="val 18750"/>
              <a:gd name="adj2" fmla="val -8333"/>
              <a:gd name="adj3" fmla="val 57569"/>
              <a:gd name="adj4" fmla="val -54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mempergunakan</a:t>
            </a:r>
            <a:r>
              <a:rPr lang="en-US" sz="2800" dirty="0"/>
              <a:t> training set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instance- instance </a:t>
            </a:r>
            <a:r>
              <a:rPr lang="en-US" sz="2800" dirty="0"/>
              <a:t>inti,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juga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training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i="1" dirty="0"/>
              <a:t>instance</a:t>
            </a:r>
            <a:r>
              <a:rPr lang="en-US" sz="2800" dirty="0"/>
              <a:t>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kecuali</a:t>
            </a:r>
            <a:r>
              <a:rPr lang="en-US" sz="2800" dirty="0"/>
              <a:t> </a:t>
            </a:r>
            <a:r>
              <a:rPr lang="en-US" sz="2800" i="1" dirty="0"/>
              <a:t>instance-instance </a:t>
            </a:r>
            <a:r>
              <a:rPr lang="en-US" sz="2800" dirty="0" err="1"/>
              <a:t>anomali</a:t>
            </a:r>
            <a:r>
              <a:rPr lang="en-US" sz="2800" dirty="0"/>
              <a:t>. </a:t>
            </a:r>
          </a:p>
          <a:p>
            <a:pPr algn="ctr"/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384422238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4229" y="264050"/>
            <a:ext cx="392924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DBSCAN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0" y="211127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1DFD5-102B-1F49-9448-B6366DAB91DF}"/>
              </a:ext>
            </a:extLst>
          </p:cNvPr>
          <p:cNvSpPr txBox="1"/>
          <p:nvPr/>
        </p:nvSpPr>
        <p:spPr>
          <a:xfrm>
            <a:off x="9641279" y="1433010"/>
            <a:ext cx="490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latin typeface="+mn-lt"/>
              </a:rPr>
              <a:t>Contoh</a:t>
            </a:r>
          </a:p>
        </p:txBody>
      </p:sp>
      <p:pic>
        <p:nvPicPr>
          <p:cNvPr id="3" name="Picture 2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DCD8B3AE-738A-F940-AD07-184242281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5700"/>
            <a:ext cx="13280092" cy="6717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97FFB2-F071-624F-932E-605A3E6014ED}"/>
              </a:ext>
            </a:extLst>
          </p:cNvPr>
          <p:cNvSpPr txBox="1"/>
          <p:nvPr/>
        </p:nvSpPr>
        <p:spPr>
          <a:xfrm>
            <a:off x="13807440" y="2517775"/>
            <a:ext cx="10271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[Kita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pada training set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classifier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cluster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i="1" dirty="0"/>
              <a:t>cluster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C931-9C80-FF46-A7D9-D0A660FDA1AE}"/>
              </a:ext>
            </a:extLst>
          </p:cNvPr>
          <p:cNvSpPr txBox="1"/>
          <p:nvPr/>
        </p:nvSpPr>
        <p:spPr>
          <a:xfrm>
            <a:off x="1828800" y="9234807"/>
            <a:ext cx="2133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DBSCAN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(</a:t>
            </a:r>
            <a:r>
              <a:rPr lang="en-US" i="1" dirty="0"/>
              <a:t>powerful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cluster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bermacam-macam</a:t>
            </a:r>
            <a:r>
              <a:rPr lang="en-US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DBSCAN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pencilan</a:t>
            </a:r>
            <a:r>
              <a:rPr lang="en-US" dirty="0"/>
              <a:t> (</a:t>
            </a:r>
            <a:r>
              <a:rPr lang="en-US" i="1" dirty="0"/>
              <a:t>outliers</a:t>
            </a:r>
            <a:r>
              <a:rPr lang="en-US" dirty="0"/>
              <a:t>)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i="1" dirty="0"/>
              <a:t>hyperparameter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eps dan </a:t>
            </a:r>
            <a:r>
              <a:rPr lang="en-US" dirty="0" err="1"/>
              <a:t>min_samples</a:t>
            </a:r>
            <a:r>
              <a:rPr lang="en-US" dirty="0"/>
              <a:t>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kerapatan</a:t>
            </a:r>
            <a:r>
              <a:rPr lang="en-US" dirty="0"/>
              <a:t> data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pada </a:t>
            </a:r>
            <a:r>
              <a:rPr lang="en-US" i="1" dirty="0"/>
              <a:t>cluster-cluster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juga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cluster-cluster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85711741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709" y="264050"/>
            <a:ext cx="812231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Gaussian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Mixtures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0636250" y="1464360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52012-1F57-D34F-90ED-811716D8E9FF}"/>
              </a:ext>
            </a:extLst>
          </p:cNvPr>
          <p:cNvSpPr txBox="1"/>
          <p:nvPr/>
        </p:nvSpPr>
        <p:spPr>
          <a:xfrm>
            <a:off x="624205" y="1859915"/>
            <a:ext cx="23129240" cy="9210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Model </a:t>
            </a:r>
            <a:r>
              <a:rPr lang="en-US" sz="4000" i="1" dirty="0"/>
              <a:t>Gaussian Mixture</a:t>
            </a:r>
            <a:r>
              <a:rPr lang="en-US" sz="4000" dirty="0"/>
              <a:t>,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i="1" dirty="0"/>
              <a:t>Gaussian Mixture Model </a:t>
            </a:r>
            <a:r>
              <a:rPr lang="en-US" sz="4000" dirty="0"/>
              <a:t>(GMM) </a:t>
            </a:r>
            <a:r>
              <a:rPr lang="en-US" sz="4000" dirty="0" err="1"/>
              <a:t>adalah</a:t>
            </a:r>
            <a:r>
              <a:rPr lang="en-US" sz="4000" dirty="0"/>
              <a:t> model </a:t>
            </a:r>
            <a:r>
              <a:rPr lang="en-US" sz="4000" dirty="0" err="1"/>
              <a:t>probabilistik</a:t>
            </a:r>
            <a:r>
              <a:rPr lang="en-US" sz="4000" dirty="0"/>
              <a:t> yang </a:t>
            </a:r>
            <a:r>
              <a:rPr lang="en-US" sz="4000" dirty="0" err="1"/>
              <a:t>mengasumsikan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</a:t>
            </a:r>
            <a:r>
              <a:rPr lang="en-US" sz="4000" i="1" dirty="0"/>
              <a:t>instance </a:t>
            </a:r>
            <a:r>
              <a:rPr lang="en-US" sz="4000" dirty="0" err="1"/>
              <a:t>dibangkitkan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gabungan</a:t>
            </a:r>
            <a:r>
              <a:rPr lang="en-US" sz="4000" dirty="0"/>
              <a:t> (</a:t>
            </a:r>
            <a:r>
              <a:rPr lang="en-US" sz="4000" i="1" dirty="0"/>
              <a:t>mixture</a:t>
            </a:r>
            <a:r>
              <a:rPr lang="en-US" sz="4000" dirty="0"/>
              <a:t>) </a:t>
            </a:r>
            <a:r>
              <a:rPr lang="en-US" sz="4000" dirty="0" err="1"/>
              <a:t>beberapa</a:t>
            </a:r>
            <a:r>
              <a:rPr lang="en-US" sz="4000" dirty="0"/>
              <a:t> </a:t>
            </a:r>
            <a:r>
              <a:rPr lang="en-US" sz="4000" dirty="0" err="1"/>
              <a:t>distribusi</a:t>
            </a:r>
            <a:r>
              <a:rPr lang="en-US" sz="4000" dirty="0"/>
              <a:t> </a:t>
            </a:r>
            <a:r>
              <a:rPr lang="en-US" sz="4000" i="1" dirty="0"/>
              <a:t>Gaussian </a:t>
            </a:r>
            <a:r>
              <a:rPr lang="en-US" sz="4000" dirty="0" err="1"/>
              <a:t>dengan</a:t>
            </a:r>
            <a:r>
              <a:rPr lang="en-US" sz="4000" dirty="0"/>
              <a:t> parameter yang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diketahui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i="1" dirty="0"/>
              <a:t>instance-instance </a:t>
            </a:r>
            <a:r>
              <a:rPr lang="en-US" sz="4000" dirty="0"/>
              <a:t>yang </a:t>
            </a:r>
            <a:r>
              <a:rPr lang="en-US" sz="4000" dirty="0" err="1"/>
              <a:t>dibangkitkan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dirty="0" err="1"/>
              <a:t>distribusi</a:t>
            </a:r>
            <a:r>
              <a:rPr lang="en-US" sz="4000" dirty="0"/>
              <a:t> Gaussian </a:t>
            </a:r>
            <a:r>
              <a:rPr lang="en-US" sz="4000" dirty="0" err="1"/>
              <a:t>membuat</a:t>
            </a:r>
            <a:r>
              <a:rPr lang="en-US" sz="4000" dirty="0"/>
              <a:t> </a:t>
            </a:r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i="1" dirty="0"/>
              <a:t>cluster </a:t>
            </a:r>
            <a:r>
              <a:rPr lang="en-US" sz="4000" dirty="0"/>
              <a:t>yang </a:t>
            </a:r>
            <a:r>
              <a:rPr lang="en-US" sz="4000" dirty="0" err="1"/>
              <a:t>berbentuk</a:t>
            </a:r>
            <a:r>
              <a:rPr lang="en-US" sz="4000" dirty="0"/>
              <a:t> </a:t>
            </a:r>
            <a:r>
              <a:rPr lang="en-US" sz="4000" dirty="0" err="1"/>
              <a:t>elips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Setiap</a:t>
            </a:r>
            <a:r>
              <a:rPr lang="en-US" sz="4000" dirty="0"/>
              <a:t> </a:t>
            </a:r>
            <a:r>
              <a:rPr lang="en-US" sz="4000" i="1" dirty="0"/>
              <a:t>cluster </a:t>
            </a:r>
            <a:r>
              <a:rPr lang="en-US" sz="4000" dirty="0" err="1"/>
              <a:t>mempunyai</a:t>
            </a:r>
            <a:r>
              <a:rPr lang="en-US" sz="4000" dirty="0"/>
              <a:t> </a:t>
            </a:r>
            <a:r>
              <a:rPr lang="en-US" sz="4000" dirty="0" err="1"/>
              <a:t>bentuk</a:t>
            </a:r>
            <a:r>
              <a:rPr lang="en-US" sz="4000" dirty="0"/>
              <a:t> </a:t>
            </a:r>
            <a:r>
              <a:rPr lang="en-US" sz="4000" dirty="0" err="1"/>
              <a:t>elips</a:t>
            </a:r>
            <a:r>
              <a:rPr lang="en-US" sz="4000" dirty="0"/>
              <a:t>, </a:t>
            </a:r>
            <a:r>
              <a:rPr lang="en-US" sz="4000" dirty="0" err="1"/>
              <a:t>ukuran</a:t>
            </a:r>
            <a:r>
              <a:rPr lang="en-US" sz="4000" dirty="0"/>
              <a:t>, </a:t>
            </a:r>
            <a:r>
              <a:rPr lang="en-US" sz="4000" dirty="0" err="1"/>
              <a:t>kepadatan</a:t>
            </a:r>
            <a:r>
              <a:rPr lang="en-US" sz="4000" dirty="0"/>
              <a:t> dan </a:t>
            </a:r>
            <a:r>
              <a:rPr lang="en-US" sz="4000" dirty="0" err="1"/>
              <a:t>orientasi</a:t>
            </a:r>
            <a:r>
              <a:rPr lang="en-US" sz="4000" dirty="0"/>
              <a:t> yang </a:t>
            </a:r>
            <a:r>
              <a:rPr lang="en-US" sz="4000" dirty="0" err="1"/>
              <a:t>berbeda-beda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Ketika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mengamati</a:t>
            </a:r>
            <a:r>
              <a:rPr lang="en-US" sz="4000" dirty="0"/>
              <a:t> </a:t>
            </a:r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i="1" dirty="0"/>
              <a:t>instance</a:t>
            </a:r>
            <a:r>
              <a:rPr lang="en-US" sz="4000" dirty="0"/>
              <a:t>,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tahu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</a:t>
            </a:r>
            <a:r>
              <a:rPr lang="en-US" sz="4000" i="1" dirty="0"/>
              <a:t>instance </a:t>
            </a:r>
            <a:r>
              <a:rPr lang="en-US" sz="4000" dirty="0" err="1"/>
              <a:t>tersebut</a:t>
            </a:r>
            <a:r>
              <a:rPr lang="en-US" sz="4000" dirty="0"/>
              <a:t> </a:t>
            </a:r>
            <a:r>
              <a:rPr lang="en-US" sz="4000" dirty="0" err="1"/>
              <a:t>dibangkitkan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salah </a:t>
            </a:r>
            <a:r>
              <a:rPr lang="en-US" sz="4000" dirty="0" err="1"/>
              <a:t>satu</a:t>
            </a:r>
            <a:r>
              <a:rPr lang="en-US" sz="4000" dirty="0"/>
              <a:t> </a:t>
            </a:r>
            <a:r>
              <a:rPr lang="en-US" sz="4000" dirty="0" err="1"/>
              <a:t>distribusi</a:t>
            </a:r>
            <a:r>
              <a:rPr lang="en-US" sz="4000" dirty="0"/>
              <a:t> Gaussian, </a:t>
            </a:r>
            <a:r>
              <a:rPr lang="en-US" sz="4000" dirty="0" err="1"/>
              <a:t>tetapi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diberitahu</a:t>
            </a:r>
            <a:r>
              <a:rPr lang="en-US" sz="4000" dirty="0"/>
              <a:t> yang mana, dan </a:t>
            </a:r>
            <a:r>
              <a:rPr lang="en-US" sz="4000" dirty="0" err="1"/>
              <a:t>kita</a:t>
            </a:r>
            <a:r>
              <a:rPr lang="en-US" sz="4000" dirty="0"/>
              <a:t> juga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tahu</a:t>
            </a:r>
            <a:r>
              <a:rPr lang="en-US" sz="4000" dirty="0"/>
              <a:t> parameter-parameter </a:t>
            </a:r>
            <a:r>
              <a:rPr lang="en-US" sz="4000" dirty="0" err="1"/>
              <a:t>dari</a:t>
            </a:r>
            <a:r>
              <a:rPr lang="en-US" sz="4000" dirty="0"/>
              <a:t> dis- </a:t>
            </a:r>
            <a:r>
              <a:rPr lang="en-US" sz="4000" dirty="0" err="1"/>
              <a:t>tribusi</a:t>
            </a:r>
            <a:r>
              <a:rPr lang="en-US" sz="4000" dirty="0"/>
              <a:t> </a:t>
            </a:r>
            <a:r>
              <a:rPr lang="en-US" sz="4000" dirty="0" err="1"/>
              <a:t>tersebut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TW" sz="4000" dirty="0"/>
          </a:p>
        </p:txBody>
      </p:sp>
    </p:spTree>
    <p:extLst>
      <p:ext uri="{BB962C8B-B14F-4D97-AF65-F5344CB8AC3E}">
        <p14:creationId xmlns:p14="http://schemas.microsoft.com/office/powerpoint/2010/main" val="2844128949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061" y="264050"/>
            <a:ext cx="1052361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Class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Gaussian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Mixtures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0636250" y="1464360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D52012-1F57-D34F-90ED-811716D8E9FF}"/>
                  </a:ext>
                </a:extLst>
              </p:cNvPr>
              <p:cNvSpPr txBox="1"/>
              <p:nvPr/>
            </p:nvSpPr>
            <p:spPr>
              <a:xfrm>
                <a:off x="624205" y="1859915"/>
                <a:ext cx="23129240" cy="59288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ketahui </a:t>
                </a:r>
                <a:r>
                  <a:rPr lang="en-US" dirty="0" err="1"/>
                  <a:t>terlebih</a:t>
                </a:r>
                <a:r>
                  <a:rPr lang="en-US" dirty="0"/>
                  <a:t> </a:t>
                </a:r>
                <a:r>
                  <a:rPr lang="en-US" dirty="0" err="1"/>
                  <a:t>dahulu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distribusi</a:t>
                </a:r>
                <a:r>
                  <a:rPr lang="en-US" dirty="0"/>
                  <a:t> </a:t>
                </a:r>
                <a:r>
                  <a:rPr lang="en-US" dirty="0" err="1"/>
                  <a:t>Gaussiannya</a:t>
                </a:r>
                <a:r>
                  <a:rPr lang="en-US" dirty="0"/>
                  <a:t> (</a:t>
                </a:r>
                <a:r>
                  <a:rPr lang="en-US" i="1" dirty="0"/>
                  <a:t>k</a:t>
                </a:r>
                <a:r>
                  <a:rPr lang="en-US" dirty="0"/>
                  <a:t>) </a:t>
                </a:r>
                <a:endParaRPr lang="en-US" sz="40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i="1" dirty="0"/>
                  <a:t>instance</a:t>
                </a:r>
                <a:r>
                  <a:rPr lang="en-US" dirty="0"/>
                  <a:t>, </a:t>
                </a:r>
                <a:r>
                  <a:rPr lang="en-US" dirty="0" err="1"/>
                  <a:t>dipilihkan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i="1" dirty="0"/>
                  <a:t>cluster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diantara</a:t>
                </a:r>
                <a:r>
                  <a:rPr lang="en-US" dirty="0"/>
                  <a:t> </a:t>
                </a:r>
                <a:r>
                  <a:rPr lang="en-US" i="1" dirty="0"/>
                  <a:t>k cluster </a:t>
                </a:r>
                <a:r>
                  <a:rPr lang="en-US" dirty="0"/>
                  <a:t>yang </a:t>
                </a:r>
                <a:r>
                  <a:rPr lang="en-US" dirty="0" err="1"/>
                  <a:t>ada</a:t>
                </a:r>
                <a:r>
                  <a:rPr lang="en-US" dirty="0"/>
                  <a:t>. </a:t>
                </a:r>
                <a:endParaRPr lang="en-US" sz="40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 err="1"/>
                  <a:t>Probabilitas</a:t>
                </a:r>
                <a:r>
                  <a:rPr lang="en-US" dirty="0"/>
                  <a:t> </a:t>
                </a:r>
                <a:r>
                  <a:rPr lang="en-US" dirty="0" err="1"/>
                  <a:t>memilih</a:t>
                </a:r>
                <a:r>
                  <a:rPr lang="en-US" dirty="0"/>
                  <a:t> </a:t>
                </a:r>
                <a:r>
                  <a:rPr lang="en-US" i="1" dirty="0"/>
                  <a:t>cluster </a:t>
                </a:r>
                <a:r>
                  <a:rPr lang="en-US" dirty="0" err="1"/>
                  <a:t>ke</a:t>
                </a:r>
                <a:r>
                  <a:rPr lang="en-US" dirty="0"/>
                  <a:t>-</a:t>
                </a:r>
                <a:r>
                  <a:rPr lang="en-US" i="1" dirty="0"/>
                  <a:t>j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pembobot</a:t>
                </a:r>
                <a:r>
                  <a:rPr lang="en-US" dirty="0"/>
                  <a:t> </a:t>
                </a:r>
                <a:r>
                  <a:rPr lang="en-US" i="1" dirty="0"/>
                  <a:t>cluster</a:t>
                </a:r>
                <a:r>
                  <a:rPr lang="en-US" dirty="0"/>
                  <a:t>, </a:t>
                </a:r>
                <a:r>
                  <a:rPr lang="el-GR" i="1" dirty="0"/>
                  <a:t>φ</a:t>
                </a:r>
                <a:r>
                  <a:rPr lang="el-GR" dirty="0"/>
                  <a:t>(</a:t>
                </a:r>
                <a:r>
                  <a:rPr lang="en-US" i="1" dirty="0"/>
                  <a:t>j</a:t>
                </a:r>
                <a:r>
                  <a:rPr lang="en-US" dirty="0"/>
                  <a:t>). </a:t>
                </a:r>
                <a:endParaRPr lang="en-US" sz="40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 err="1"/>
                  <a:t>Indeks</a:t>
                </a:r>
                <a:r>
                  <a:rPr lang="en-US" dirty="0"/>
                  <a:t> </a:t>
                </a:r>
                <a:r>
                  <a:rPr lang="en-US" i="1" dirty="0"/>
                  <a:t>cluster </a:t>
                </a:r>
                <a:r>
                  <a:rPr lang="en-US" dirty="0"/>
                  <a:t>yang </a:t>
                </a:r>
                <a:r>
                  <a:rPr lang="en-US" dirty="0" err="1"/>
                  <a:t>terpilih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instance </a:t>
                </a:r>
                <a:r>
                  <a:rPr lang="en-US" dirty="0" err="1"/>
                  <a:t>ke-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 err="1"/>
                  <a:t>dinotasikan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z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). </a:t>
                </a:r>
                <a:endParaRPr lang="en-US" sz="40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Jika </a:t>
                </a:r>
                <a:r>
                  <a:rPr lang="en-US" i="1" dirty="0"/>
                  <a:t>z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 = </a:t>
                </a:r>
                <a:r>
                  <a:rPr lang="en-US" i="1" dirty="0"/>
                  <a:t>j</a:t>
                </a:r>
                <a:r>
                  <a:rPr lang="en-US" dirty="0"/>
                  <a:t>, yang </a:t>
                </a:r>
                <a:r>
                  <a:rPr lang="en-US" dirty="0" err="1"/>
                  <a:t>artinya</a:t>
                </a:r>
                <a:r>
                  <a:rPr lang="en-US" dirty="0"/>
                  <a:t> </a:t>
                </a:r>
                <a:r>
                  <a:rPr lang="en-US" i="1" dirty="0"/>
                  <a:t>instance </a:t>
                </a:r>
                <a:r>
                  <a:rPr lang="en-US" dirty="0" err="1"/>
                  <a:t>ke-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</a:t>
                </a:r>
                <a:r>
                  <a:rPr lang="en-US" i="1" dirty="0" err="1"/>
                  <a:t>assign</a:t>
                </a:r>
                <a:r>
                  <a:rPr lang="en-US" i="1" dirty="0"/>
                  <a:t> </a:t>
                </a:r>
                <a:r>
                  <a:rPr lang="en-US" dirty="0"/>
                  <a:t>pada </a:t>
                </a:r>
                <a:r>
                  <a:rPr lang="en-US" i="1" dirty="0"/>
                  <a:t>cluster </a:t>
                </a:r>
                <a:r>
                  <a:rPr lang="en-US" dirty="0" err="1"/>
                  <a:t>ke</a:t>
                </a:r>
                <a:r>
                  <a:rPr lang="en-US" dirty="0"/>
                  <a:t>-</a:t>
                </a:r>
                <a:r>
                  <a:rPr lang="en-US" i="1" dirty="0"/>
                  <a:t>j</a:t>
                </a:r>
                <a:r>
                  <a:rPr lang="en-US" dirty="0"/>
                  <a:t>, </a:t>
                </a:r>
                <a:r>
                  <a:rPr lang="en-US" dirty="0" err="1"/>
                  <a:t>lokasi</a:t>
                </a:r>
                <a:r>
                  <a:rPr lang="en-US" dirty="0"/>
                  <a:t> </a:t>
                </a:r>
                <a:r>
                  <a:rPr lang="en-US" i="1" dirty="0"/>
                  <a:t>x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instance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disampel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distribusi</a:t>
                </a:r>
                <a:r>
                  <a:rPr lang="en-US" dirty="0"/>
                  <a:t> Gaussian </a:t>
                </a:r>
                <a:r>
                  <a:rPr lang="en-US" dirty="0" err="1"/>
                  <a:t>dengan</a:t>
                </a:r>
                <a:r>
                  <a:rPr lang="en-US" dirty="0"/>
                  <a:t> mean </a:t>
                </a:r>
                <a:r>
                  <a:rPr lang="el-GR" i="1" dirty="0"/>
                  <a:t>μ</a:t>
                </a:r>
                <a:r>
                  <a:rPr lang="el-GR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 dan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kovariansi</a:t>
                </a:r>
                <a:r>
                  <a:rPr lang="en-US" dirty="0"/>
                  <a:t> </a:t>
                </a:r>
                <a:r>
                  <a:rPr lang="el-GR" dirty="0"/>
                  <a:t>Σ (</a:t>
                </a:r>
                <a:r>
                  <a:rPr lang="en-US" i="1" dirty="0"/>
                  <a:t>j</a:t>
                </a:r>
                <a:r>
                  <a:rPr lang="en-US" dirty="0"/>
                  <a:t>), yang </a:t>
                </a:r>
                <a:r>
                  <a:rPr lang="en-US" dirty="0" err="1"/>
                  <a:t>biasa</a:t>
                </a:r>
                <a:r>
                  <a:rPr lang="en-US" dirty="0"/>
                  <a:t> </a:t>
                </a:r>
                <a:r>
                  <a:rPr lang="en-US" dirty="0" err="1"/>
                  <a:t>dinotasikan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x 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 ~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TW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D52012-1F57-D34F-90ED-811716D8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5" y="1859915"/>
                <a:ext cx="23129240" cy="5928867"/>
              </a:xfrm>
              <a:prstGeom prst="rect">
                <a:avLst/>
              </a:prstGeom>
              <a:blipFill>
                <a:blip r:embed="rId3"/>
                <a:stretch>
                  <a:fillRect l="-878" b="-3055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45545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061" y="264050"/>
            <a:ext cx="1052361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Class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Gaussian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Mixtures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0636250" y="1464360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52012-1F57-D34F-90ED-811716D8E9FF}"/>
              </a:ext>
            </a:extLst>
          </p:cNvPr>
          <p:cNvSpPr txBox="1"/>
          <p:nvPr/>
        </p:nvSpPr>
        <p:spPr>
          <a:xfrm>
            <a:off x="511810" y="7342957"/>
            <a:ext cx="23129240" cy="6186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Angka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pada masing-masing </a:t>
            </a:r>
            <a:r>
              <a:rPr lang="en-US" i="1" dirty="0"/>
              <a:t>plates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berapakali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plates </a:t>
            </a:r>
            <a:r>
              <a:rPr lang="en-US" dirty="0" err="1"/>
              <a:t>diulang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(1)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 dan </a:t>
            </a:r>
            <a:r>
              <a:rPr lang="en-US" i="1" dirty="0"/>
              <a:t>m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). </a:t>
            </a:r>
            <a:r>
              <a:rPr lang="en-US" dirty="0" err="1"/>
              <a:t>Terdapat</a:t>
            </a:r>
            <a:r>
              <a:rPr lang="en-US" dirty="0"/>
              <a:t> juga mean </a:t>
            </a:r>
            <a:r>
              <a:rPr lang="el-GR" i="1" dirty="0"/>
              <a:t>μ</a:t>
            </a:r>
            <a:r>
              <a:rPr lang="el-GR" dirty="0"/>
              <a:t>(</a:t>
            </a:r>
            <a:r>
              <a:rPr lang="en-US" i="1" dirty="0"/>
              <a:t>j</a:t>
            </a:r>
            <a:r>
              <a:rPr lang="en-US" dirty="0"/>
              <a:t>) dan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kovariansi</a:t>
            </a:r>
            <a:r>
              <a:rPr lang="en-US" dirty="0"/>
              <a:t> </a:t>
            </a:r>
            <a:r>
              <a:rPr lang="el-GR" dirty="0"/>
              <a:t>Σ(</a:t>
            </a:r>
            <a:r>
              <a:rPr lang="en-US" i="1" dirty="0"/>
              <a:t>j</a:t>
            </a:r>
            <a:r>
              <a:rPr lang="en-US" dirty="0"/>
              <a:t>) masing-masing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pembobot</a:t>
            </a:r>
            <a:r>
              <a:rPr lang="en-US" dirty="0"/>
              <a:t> </a:t>
            </a:r>
            <a:r>
              <a:rPr lang="el-GR" i="1" dirty="0"/>
              <a:t>φ </a:t>
            </a:r>
            <a:r>
              <a:rPr lang="el-GR" dirty="0"/>
              <a:t>(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pembobot</a:t>
            </a:r>
            <a:r>
              <a:rPr lang="en-US" dirty="0"/>
              <a:t> </a:t>
            </a:r>
            <a:r>
              <a:rPr lang="el-GR" i="1" dirty="0"/>
              <a:t>φ</a:t>
            </a:r>
            <a:r>
              <a:rPr lang="el-GR" dirty="0"/>
              <a:t>(1) </a:t>
            </a:r>
            <a:r>
              <a:rPr lang="en-US" dirty="0"/>
              <a:t>s/d 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en-US" i="1" dirty="0"/>
              <a:t>k</a:t>
            </a:r>
            <a:r>
              <a:rPr lang="en-US" dirty="0"/>
              <a:t>)).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kategorial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l-GR" i="1" dirty="0"/>
              <a:t>φ</a:t>
            </a:r>
            <a:r>
              <a:rPr lang="el-GR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 </a:t>
            </a:r>
            <a:r>
              <a:rPr lang="en-US" dirty="0" err="1"/>
              <a:t>dengan</a:t>
            </a:r>
            <a:r>
              <a:rPr lang="en-US" dirty="0"/>
              <a:t> mean dan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kovariansi</a:t>
            </a:r>
            <a:r>
              <a:rPr lang="en-US" dirty="0"/>
              <a:t> yang </a:t>
            </a:r>
            <a:r>
              <a:rPr lang="en-US" dirty="0" err="1"/>
              <a:t>terdifinisi</a:t>
            </a:r>
            <a:r>
              <a:rPr lang="en-US" dirty="0"/>
              <a:t> oleh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i="1" dirty="0"/>
              <a:t>cluster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).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tebal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ketergantungan</a:t>
            </a:r>
            <a:r>
              <a:rPr lang="en-US" dirty="0"/>
              <a:t> </a:t>
            </a:r>
            <a:r>
              <a:rPr lang="en-US" dirty="0" err="1"/>
              <a:t>bersyarat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proba</a:t>
            </a:r>
            <a:r>
              <a:rPr lang="en-US" dirty="0"/>
              <a:t>- </a:t>
            </a:r>
            <a:r>
              <a:rPr lang="en-US" dirty="0" err="1"/>
              <a:t>bilitas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pembobot</a:t>
            </a:r>
            <a:r>
              <a:rPr lang="en-US" dirty="0"/>
              <a:t> </a:t>
            </a:r>
            <a:r>
              <a:rPr lang="el-GR" i="1" dirty="0"/>
              <a:t>φ</a:t>
            </a:r>
            <a:r>
              <a:rPr lang="el-GR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i="1" dirty="0"/>
              <a:t>plate </a:t>
            </a:r>
            <a:r>
              <a:rPr lang="en-US" dirty="0"/>
              <a:t>(</a:t>
            </a:r>
            <a:r>
              <a:rPr lang="en-US" i="1" dirty="0"/>
              <a:t>plate boundary</a:t>
            </a:r>
            <a:r>
              <a:rPr lang="en-US" dirty="0"/>
              <a:t>)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pengu</a:t>
            </a:r>
            <a:r>
              <a:rPr lang="en-US" dirty="0"/>
              <a:t>- </a:t>
            </a:r>
            <a:r>
              <a:rPr lang="en-US" dirty="0" err="1"/>
              <a:t>langan</a:t>
            </a:r>
            <a:r>
              <a:rPr lang="en-US" dirty="0"/>
              <a:t> pada </a:t>
            </a:r>
            <a:r>
              <a:rPr lang="en-US" i="1" dirty="0"/>
              <a:t>plate</a:t>
            </a:r>
            <a:r>
              <a:rPr lang="en-US" dirty="0"/>
              <a:t>. </a:t>
            </a:r>
            <a:r>
              <a:rPr lang="en-US" dirty="0" err="1"/>
              <a:t>Misalkan</a:t>
            </a:r>
            <a:r>
              <a:rPr lang="en-US" dirty="0"/>
              <a:t>,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l-GR" i="1" dirty="0"/>
              <a:t>φ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distibusi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(1) s/d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9807ECF-2104-9F4A-89E2-48BC7CC8F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48" y="1648510"/>
            <a:ext cx="9907261" cy="55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8066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061" y="264050"/>
            <a:ext cx="1052361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Class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Gaussian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Mixtures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0636250" y="1464360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D52012-1F57-D34F-90ED-811716D8E9FF}"/>
                  </a:ext>
                </a:extLst>
              </p:cNvPr>
              <p:cNvSpPr txBox="1"/>
              <p:nvPr/>
            </p:nvSpPr>
            <p:spPr>
              <a:xfrm>
                <a:off x="624205" y="8832306"/>
                <a:ext cx="23129240" cy="2933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Font typeface="+mj-lt"/>
                  <a:buAutoNum type="arabicPeriod" startAt="4"/>
                </a:pPr>
                <a:r>
                  <a:rPr lang="en-US" dirty="0" err="1"/>
                  <a:t>Panah</a:t>
                </a:r>
                <a:r>
                  <a:rPr lang="en-US" dirty="0"/>
                  <a:t> yang </a:t>
                </a:r>
                <a:r>
                  <a:rPr lang="en-US" dirty="0" err="1"/>
                  <a:t>bergelombang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z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i="1" dirty="0"/>
                  <a:t>x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 </a:t>
                </a:r>
                <a:r>
                  <a:rPr lang="en-US" dirty="0" err="1"/>
                  <a:t>merepresentasikan</a:t>
                </a:r>
                <a:r>
                  <a:rPr lang="en-US" dirty="0"/>
                  <a:t> switch: </a:t>
                </a:r>
                <a:r>
                  <a:rPr lang="en-US" dirty="0" err="1"/>
                  <a:t>Tergantung</a:t>
                </a:r>
                <a:r>
                  <a:rPr lang="en-US" dirty="0"/>
                  <a:t> pada </a:t>
                </a:r>
                <a:r>
                  <a:rPr lang="en-US" dirty="0" err="1"/>
                  <a:t>harga</a:t>
                </a:r>
                <a:r>
                  <a:rPr lang="en-US" dirty="0"/>
                  <a:t> </a:t>
                </a:r>
                <a:r>
                  <a:rPr lang="en-US" i="1" dirty="0"/>
                  <a:t>z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), </a:t>
                </a:r>
                <a:r>
                  <a:rPr lang="en-US" i="1" dirty="0"/>
                  <a:t>instance x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disampel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distribusi</a:t>
                </a:r>
                <a:r>
                  <a:rPr lang="en-US" dirty="0"/>
                  <a:t> Gaussian yang </a:t>
                </a:r>
                <a:r>
                  <a:rPr lang="en-US" dirty="0" err="1"/>
                  <a:t>berbeda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,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i="1" dirty="0"/>
                  <a:t>z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 = </a:t>
                </a:r>
                <a:r>
                  <a:rPr lang="en-US" i="1" dirty="0"/>
                  <a:t>j, </a:t>
                </a:r>
                <a:r>
                  <a:rPr lang="en-US" i="1" dirty="0" err="1"/>
                  <a:t>maka</a:t>
                </a:r>
                <a:r>
                  <a:rPr lang="en-US" i="1" dirty="0"/>
                  <a:t> x 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 ~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 startAt="4"/>
                </a:pPr>
                <a:r>
                  <a:rPr lang="en-US" dirty="0"/>
                  <a:t>Node yang </a:t>
                </a:r>
                <a:r>
                  <a:rPr lang="en-US" dirty="0" err="1"/>
                  <a:t>diarsir</a:t>
                </a:r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harganya</a:t>
                </a:r>
                <a:r>
                  <a:rPr lang="en-US" dirty="0"/>
                  <a:t>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. </a:t>
                </a:r>
                <a:r>
                  <a:rPr lang="en-US" dirty="0" err="1"/>
                  <a:t>Sehingga</a:t>
                </a:r>
                <a:r>
                  <a:rPr lang="en-US" dirty="0"/>
                  <a:t>,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i="1" dirty="0"/>
                  <a:t>x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 yang </a:t>
                </a:r>
                <a:r>
                  <a:rPr lang="en-US" dirty="0" err="1"/>
                  <a:t>harganya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dan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observed variables</a:t>
                </a:r>
                <a:r>
                  <a:rPr lang="en-US" dirty="0"/>
                  <a:t>. </a:t>
                </a:r>
                <a:r>
                  <a:rPr lang="en-US" dirty="0" err="1"/>
                  <a:t>Sedangkan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random yang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harganya</a:t>
                </a:r>
                <a:r>
                  <a:rPr lang="en-US" dirty="0"/>
                  <a:t> </a:t>
                </a:r>
                <a:r>
                  <a:rPr lang="en-US" i="1" dirty="0"/>
                  <a:t>z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)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latent variables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D52012-1F57-D34F-90ED-811716D8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5" y="8832306"/>
                <a:ext cx="23129240" cy="2933688"/>
              </a:xfrm>
              <a:prstGeom prst="rect">
                <a:avLst/>
              </a:prstGeom>
              <a:blipFill>
                <a:blip r:embed="rId3"/>
                <a:stretch>
                  <a:fillRect l="-878" t="-23707" b="-689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9807ECF-2104-9F4A-89E2-48BC7CC8F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87" y="1740585"/>
            <a:ext cx="12750589" cy="70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58841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amplate" id="{B4AB2FE0-F929-2540-BFC1-B7D0D97BAF5C}" vid="{F3CC9705-43B6-D844-B39D-AD5FF15B4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7CD7879C2274DBF7531EF336046E3" ma:contentTypeVersion="2" ma:contentTypeDescription="Create a new document." ma:contentTypeScope="" ma:versionID="b36aabbbc0c924f038d43cefcedd0e08">
  <xsd:schema xmlns:xsd="http://www.w3.org/2001/XMLSchema" xmlns:xs="http://www.w3.org/2001/XMLSchema" xmlns:p="http://schemas.microsoft.com/office/2006/metadata/properties" xmlns:ns2="59865269-555b-4c61-9421-3e3686d25c67" targetNamespace="http://schemas.microsoft.com/office/2006/metadata/properties" ma:root="true" ma:fieldsID="32e880a21344f41ad7f42881436fb80c" ns2:_="">
    <xsd:import namespace="59865269-555b-4c61-9421-3e3686d25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65269-555b-4c61-9421-3e3686d25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1343E1-6EBA-4803-976F-3353CE5FCACF}"/>
</file>

<file path=customXml/itemProps2.xml><?xml version="1.0" encoding="utf-8"?>
<ds:datastoreItem xmlns:ds="http://schemas.openxmlformats.org/officeDocument/2006/customXml" ds:itemID="{FEABD5D3-D793-4F2C-9C4A-9C4F0E5B986B}"/>
</file>

<file path=customXml/itemProps3.xml><?xml version="1.0" encoding="utf-8"?>
<ds:datastoreItem xmlns:ds="http://schemas.openxmlformats.org/officeDocument/2006/customXml" ds:itemID="{EA28475D-252E-4C47-B785-6E054BD1932E}"/>
</file>

<file path=docProps/app.xml><?xml version="1.0" encoding="utf-8"?>
<Properties xmlns="http://schemas.openxmlformats.org/officeDocument/2006/extended-properties" xmlns:vt="http://schemas.openxmlformats.org/officeDocument/2006/docPropsVTypes">
  <Template>Halaman Depan Slide</Template>
  <TotalTime>8147</TotalTime>
  <Words>1332</Words>
  <Application>Microsoft Macintosh PowerPoint</Application>
  <PresentationFormat>Custom</PresentationFormat>
  <Paragraphs>115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Cambria Math</vt:lpstr>
      <vt:lpstr>Lato</vt:lpstr>
      <vt:lpstr>Lato Bold</vt:lpstr>
      <vt:lpstr>Lato Light</vt:lpstr>
      <vt:lpstr>Halaman Depan Slide</vt:lpstr>
      <vt:lpstr>TEI4N3– Pembelajaran Mesin dan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TEI4N3– Pembelajaran Mesin dan Aplikasi</dc:title>
  <dc:subject/>
  <dc:creator>Istiqomah</dc:creator>
  <cp:keywords/>
  <dc:description/>
  <cp:lastModifiedBy>fysuratman2020@outlook.com</cp:lastModifiedBy>
  <cp:revision>197</cp:revision>
  <dcterms:created xsi:type="dcterms:W3CDTF">2020-09-25T00:41:18Z</dcterms:created>
  <dcterms:modified xsi:type="dcterms:W3CDTF">2020-11-27T08:27:40Z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0x0101001397CD7879C2274DBF7531EF336046E3</vt:lpwstr>
  </property>
</Properties>
</file>