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Merriweather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">
  <p:cSld name="TITLE_AND_BODY_1">
    <p:bg>
      <p:bgPr>
        <a:solidFill>
          <a:srgbClr val="0747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rea with Supporting Text">
  <p:cSld name="Chart Area with Supporting Tex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w="101600" cap="flat" cmpd="sng">
            <a:solidFill>
              <a:srgbClr val="FFAB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_White">
  <p:cSld name="3 icons_White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3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4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5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6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7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sz="7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1275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" TargetMode="External"/><Relationship Id="rId7" Type="http://schemas.openxmlformats.org/officeDocument/2006/relationships/hyperlink" Target="https://toidicodedao.com/2015/08/04/tutorial-huong-dan-tich-hop-visual-studio-voi-githu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deaholicguy.com/2015/11/06/github-mang-lai-cho-developer-nhung-gi/" TargetMode="Externa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guides.github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-scm.com/download/linux" TargetMode="External"/><Relationship Id="rId4" Type="http://schemas.openxmlformats.org/officeDocument/2006/relationships/hyperlink" Target="https://git-scm.com/download/w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anak99/codedao-t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Từ gà đến pro Git &amp; Github </a:t>
            </a:r>
            <a:endParaRPr/>
          </a:p>
        </p:txBody>
      </p:sp>
      <p:pic>
        <p:nvPicPr>
          <p:cNvPr id="85" name="Google Shape;85;p16" descr="HoangNguye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3189" y="7862721"/>
            <a:ext cx="2433219" cy="243321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6" name="Google Shape;86;p16" descr="av.jpg"/>
          <p:cNvPicPr preferRelativeResize="0"/>
          <p:nvPr/>
        </p:nvPicPr>
        <p:blipFill rotWithShape="1">
          <a:blip r:embed="rId4">
            <a:alphaModFix/>
          </a:blip>
          <a:srcRect r="5" b="5"/>
          <a:stretch/>
        </p:blipFill>
        <p:spPr>
          <a:xfrm>
            <a:off x="9428103" y="7862969"/>
            <a:ext cx="2432845" cy="24328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và git add .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 —decorate —graph —oneline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basic-remote-work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 code có sẵn lên 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rebase</a:t>
            </a: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4800"/>
              <a:buFont typeface="Helvetica Neue"/>
              <a:buChar char="•"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cherry-pick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9" descr="unitygit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 &amp; Pull Request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711021" y="3306937"/>
            <a:ext cx="20828000" cy="23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 giản chỉ là: Ê code nè, merge giùm đi!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 commit ngắn gọn hơn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code review, ngăn code ẩu</a:t>
            </a:r>
            <a:endParaRPr/>
          </a:p>
        </p:txBody>
      </p:sp>
      <p:pic>
        <p:nvPicPr>
          <p:cNvPr id="179" name="Google Shape;179;p31" descr="pasted-image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1875" y="6329557"/>
            <a:ext cx="11396820" cy="67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git site and tutorial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RESOURCES 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3"/>
          </p:nvPr>
        </p:nvSpPr>
        <p:spPr>
          <a:xfrm>
            <a:off x="1711025" y="6158008"/>
            <a:ext cx="20828100" cy="2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guides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https://guides.github.com</a:t>
            </a:r>
            <a:endParaRPr sz="3600" u="sng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5"/>
              </a:rPr>
              <a:t>https://learngitbranching.js.org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20828000" cy="193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Blogs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https://codeaholicguy.com/2015/11/06/github-mang-lai-cho-developer-nhung-gi/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https://toidicodedao.com/2015/08/04/tutorial-huong-dan-tich-hop-visual-studio-voi-github/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18905" y="5533094"/>
            <a:ext cx="24255052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Cảm ơn các tềnh iu &lt;3</a:t>
            </a:r>
            <a:endParaRPr/>
          </a:p>
        </p:txBody>
      </p:sp>
      <p:pic>
        <p:nvPicPr>
          <p:cNvPr id="193" name="Google Shape;193;p33" descr="HoangNguye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3189" y="7862721"/>
            <a:ext cx="2433219" cy="243321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94" name="Google Shape;194;p33" descr="av.jpg"/>
          <p:cNvPicPr preferRelativeResize="0"/>
          <p:nvPr/>
        </p:nvPicPr>
        <p:blipFill rotWithShape="1">
          <a:blip r:embed="rId4">
            <a:alphaModFix/>
          </a:blip>
          <a:srcRect r="5" b="5"/>
          <a:stretch/>
        </p:blipFill>
        <p:spPr>
          <a:xfrm>
            <a:off x="9428103" y="7862969"/>
            <a:ext cx="2432845" cy="24328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711025" y="3306926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 hiểu sơ về Version Control, Git &amp; Github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 đặt Git trên máy</a:t>
            </a:r>
            <a:endParaRPr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bản: Tạo Github Repository &amp; Clone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cao: Branch, Merge  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Resolving, Pull Request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cái vẹo gì?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 thống giúp lưu trữ mọi thay đổi của source code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nhiều người làm việc cùng lúc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Xem đứa nào thay đổi code (Rất tiện khi cần tìm thằng đổ tội)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các thay đổi, đưa code về version cũ hơn, không lo mất code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/>
              <a:t>SOURCE CONTROL/</a:t>
            </a: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LÀ VẸO GÌ?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1" cy="23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đời năm 2005 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Tác giả Linus Torvald, hỗ trợ viết Linux kernel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Toàn bộ code và history được lưu trữ trên máy người dùng</a:t>
            </a:r>
            <a:endParaRPr>
              <a:solidFill>
                <a:srgbClr val="253858"/>
              </a:solidFill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3 khái niệm quan trọng: repo, commit, branch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GÌ?</a:t>
            </a:r>
            <a:endParaRPr/>
          </a:p>
        </p:txBody>
      </p:sp>
      <p:pic>
        <p:nvPicPr>
          <p:cNvPr id="110" name="Google Shape;110;p20" descr="basic-remote-work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1020" y="7679377"/>
            <a:ext cx="6580200" cy="5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https://git-scm.com/download/mac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GIT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3"/>
          </p:nvPr>
        </p:nvSpPr>
        <p:spPr>
          <a:xfrm>
            <a:off x="1711021" y="6157988"/>
            <a:ext cx="20828001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https://git-scm.com/download/win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https://git-scm.com/download/linux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là gì? Ăn được không?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711025" y="3306925"/>
            <a:ext cx="21692700" cy="3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Dịch vụ lưu trữ Git Repository lớn nhất vịnh Bắc Bộ</a:t>
            </a:r>
            <a:endParaRPr>
              <a:solidFill>
                <a:schemeClr val="lt1"/>
              </a:solidFill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Biểu tượng là con bạch tuộc thần thánh trong phim h****i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chung chạ với mọi anh em trên thế giới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Thêm một số tính năng cho Git.</a:t>
            </a:r>
            <a:r>
              <a:rPr lang="en-US">
                <a:solidFill>
                  <a:srgbClr val="253858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https://github.com/conanak99/codedao-tv</a:t>
            </a:r>
            <a:r>
              <a:rPr lang="en-US">
                <a:solidFill>
                  <a:srgbClr val="253858"/>
                </a:solidFill>
              </a:rPr>
              <a:t> 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/>
              <a:t>À CÁI CHI CHI</a:t>
            </a: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(</a:t>
            </a:r>
            <a:r>
              <a:rPr lang="en-US"/>
              <a:t>github.com)</a:t>
            </a:r>
            <a:endParaRPr/>
          </a:p>
        </p:txBody>
      </p:sp>
      <p:pic>
        <p:nvPicPr>
          <p:cNvPr id="130" name="Google Shape;130;p23" descr="github-octocat.png"/>
          <p:cNvPicPr preferRelativeResize="0"/>
          <p:nvPr/>
        </p:nvPicPr>
        <p:blipFill rotWithShape="1">
          <a:blip r:embed="rId4">
            <a:alphaModFix/>
          </a:blip>
          <a:srcRect l="23793" r="23588"/>
          <a:stretch/>
        </p:blipFill>
        <p:spPr>
          <a:xfrm>
            <a:off x="1711025" y="7303450"/>
            <a:ext cx="6057900" cy="6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Custom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Helvetica Neue</vt:lpstr>
      <vt:lpstr>Merriweather</vt:lpstr>
      <vt:lpstr>Arial</vt:lpstr>
      <vt:lpstr>Roboto</vt:lpstr>
      <vt:lpstr>Helvetica Neue Light</vt:lpstr>
      <vt:lpstr>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Luat Nguyen Van</cp:lastModifiedBy>
  <cp:revision>1</cp:revision>
  <dcterms:modified xsi:type="dcterms:W3CDTF">2021-12-06T10:22:05Z</dcterms:modified>
</cp:coreProperties>
</file>