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7EE6-F6A7-4F08-92F4-1EB163C17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48CA6-6BBD-46DC-BC40-6F272FAB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84C9-0E92-4CE7-8B8A-440AD1A3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0DA8-67E9-4009-89D0-72CFE3A5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2B63-2B5C-4099-B746-339F2F4E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1ADA-BAEA-4143-9F00-25AD287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8D54-8376-4647-9BDA-CDFC63A6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AEB7-95F7-402E-A400-91A71B14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08CD-B828-450C-B5D9-7AC48CDE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706C-805C-4457-8E35-87824A6F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C477F-6107-4D25-A03C-8669901CF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F121-14E2-4D8D-AA6E-9C189872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9B31-BADA-46E2-A653-2FD7A53E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DEAF-F2C8-4BA8-8B1C-E764DA3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02C3-B421-43E4-A48F-2B6C8E49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A1AD-FF4C-43B6-942A-3A2762A7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D78A-6E35-4E09-93B4-99509861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EC09-C85E-454E-B60C-7295F44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1801-B35D-4553-8AC2-E8308E1B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9451-9A3D-4B0E-A015-F5A4F4E0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9B8E-7187-4E1C-A10A-350FAD7B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D916-6E65-4392-BF32-B3199B96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897C-74AD-4135-A78D-6CDCD8EA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6F97-C18D-4FA8-BA1C-E41B9F6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8719-B5A8-47EC-9135-24E0508F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FDA5-1420-4C18-B6D0-2CC73079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E29E-2A47-4149-BCEF-9A35E558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C8AD0-6EE8-4003-ABA1-6679F5C3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A02C-03CB-4E8D-8359-E97DDFD9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CAF97-14B6-409A-8DD0-46560284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27C9-D2B9-4989-9CC4-2DB8E623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FB5D-A36C-49EF-B5B2-7EAD7735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AFCB-38C8-4F48-8F25-64B41DC9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1DC7D-B0C6-410B-BC0D-CD72BC8F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489B-48A1-4806-8EB1-079A9FF4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2CA0D-7EF0-49E7-81C9-AEB6E672F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DE143-C5CE-483C-8F9B-DF63895C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3E8F5-7E48-49CB-B21F-3DA0A77A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7D802-4CF2-445B-9336-A0431D0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9698-6EF8-4E52-AD83-5CC84FD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B796F-CB61-45C4-8E66-F1629D78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31EDB-C878-4889-9953-8FFD3860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7AB0D-7DD7-4396-A597-9786FDA6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7B8DC-D211-49E5-AEBB-CC2FB684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07229-0F08-480B-8A2F-1227CCA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5D5B-6FD6-41CA-8380-B886791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FF34-303C-4193-91CB-25F839C8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6C13-68D9-4F0F-A93B-BB50F6B1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25C4-1925-443B-BF6A-EE6FD50C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8041C-F1D7-4439-8F45-73D57F3C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B31E-7AF8-4595-90A2-391E5E6D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99E7-68B5-4245-BC4C-6BE5008C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95A-97E9-4CFE-AA88-D7B7018D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60453-965C-416A-852E-CAED202B8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AF45E-2850-49CE-A6CC-82618D157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7CA6-BCCD-46AC-A7D6-84BCC627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169B3-27F5-4C66-83DE-28843BE4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3E418-1662-4020-9B82-F8B6ADD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906F0-B2C3-4CBC-A2BE-CE309F8C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8BB0-CDCA-45BF-B563-208B5750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7E29E-2CC4-457F-A3FD-FAA2C8AA7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6C60-BD0A-45F2-A386-6E557D1E610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D910-05A1-4621-BD61-A63B1EBFD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999B-AAC9-4D7F-B15D-212879087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FDBD-963E-4AA7-A911-AD58AFCA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B7861-2D6F-49AE-930E-BCF3DEEEBEC7}"/>
              </a:ext>
            </a:extLst>
          </p:cNvPr>
          <p:cNvSpPr txBox="1"/>
          <p:nvPr/>
        </p:nvSpPr>
        <p:spPr>
          <a:xfrm>
            <a:off x="3432336" y="2096971"/>
            <a:ext cx="5508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/>
              <a:t>CÀI ĐẶT GIT SERVER </a:t>
            </a:r>
          </a:p>
          <a:p>
            <a:r>
              <a:rPr lang="en-US" sz="5000"/>
              <a:t>TRUY CẬP QUA SSH </a:t>
            </a:r>
          </a:p>
        </p:txBody>
      </p:sp>
    </p:spTree>
    <p:extLst>
      <p:ext uri="{BB962C8B-B14F-4D97-AF65-F5344CB8AC3E}">
        <p14:creationId xmlns:p14="http://schemas.microsoft.com/office/powerpoint/2010/main" val="328273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65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90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95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1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45E22-F943-4ADD-8BEF-6C3FFAE43400}"/>
              </a:ext>
            </a:extLst>
          </p:cNvPr>
          <p:cNvSpPr txBox="1"/>
          <p:nvPr/>
        </p:nvSpPr>
        <p:spPr>
          <a:xfrm>
            <a:off x="299258" y="598517"/>
            <a:ext cx="112553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Git Server Remote Hỗ trợ 2 hình thức truy cập Git repo là: SSH và HTTP.</a:t>
            </a:r>
          </a:p>
          <a:p>
            <a:endParaRPr lang="en-US" sz="3000"/>
          </a:p>
          <a:p>
            <a:endParaRPr lang="en-US" sz="3000"/>
          </a:p>
          <a:p>
            <a:endParaRPr lang="en-US" sz="3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A4253-8292-4041-BF84-1D27E86D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43" y="1456629"/>
            <a:ext cx="7495136" cy="30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C73EF-8843-41FD-821E-E49CAD4D53A4}"/>
              </a:ext>
            </a:extLst>
          </p:cNvPr>
          <p:cNvSpPr txBox="1"/>
          <p:nvPr/>
        </p:nvSpPr>
        <p:spPr>
          <a:xfrm>
            <a:off x="648392" y="224839"/>
            <a:ext cx="11238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B1:  Cài Git</a:t>
            </a:r>
          </a:p>
          <a:p>
            <a:r>
              <a:rPr lang="en-US">
                <a:solidFill>
                  <a:srgbClr val="FF0000"/>
                </a:solidFill>
              </a:rPr>
              <a:t>B2: Tạo git repo</a:t>
            </a:r>
          </a:p>
          <a:p>
            <a:pPr marL="914400" lvl="1" indent="-457200">
              <a:buFontTx/>
              <a:buChar char="-"/>
            </a:pPr>
            <a:r>
              <a:rPr lang="en-US"/>
              <a:t>Tạo user truy cập vào repo trên git server</a:t>
            </a:r>
          </a:p>
          <a:p>
            <a:pPr marL="914400" lvl="1" indent="-457200">
              <a:buFontTx/>
              <a:buChar char="-"/>
            </a:pPr>
            <a:r>
              <a:rPr lang="en-US"/>
              <a:t>Thiết lập SSH key cho user “git”</a:t>
            </a:r>
            <a:br>
              <a:rPr lang="en-US"/>
            </a:br>
            <a:r>
              <a:rPr lang="en-US"/>
              <a:t>cấu hình chứng thực qua SSH key, khai báo file “authorized_keys” cho</a:t>
            </a:r>
          </a:p>
          <a:p>
            <a:pPr lvl="1"/>
            <a:r>
              <a:rPr lang="en-US"/>
              <a:t>	user git để chứa thông tin public key mà user đầu cuối sẽ sử dụng để </a:t>
            </a:r>
          </a:p>
          <a:p>
            <a:pPr lvl="1"/>
            <a:r>
              <a:rPr lang="en-US"/>
              <a:t>	chứng thực SSH key khi tương tác với git remote</a:t>
            </a:r>
          </a:p>
          <a:p>
            <a:pPr marL="914400" lvl="1" indent="-457200">
              <a:buFontTx/>
              <a:buChar char="-"/>
            </a:pPr>
            <a:endParaRPr lang="en-US"/>
          </a:p>
          <a:p>
            <a:pPr marL="914400" lvl="1" indent="-457200">
              <a:buFontTx/>
              <a:buChar char="-"/>
            </a:pPr>
            <a:endParaRPr lang="en-US"/>
          </a:p>
          <a:p>
            <a:pPr marL="914400" lvl="1" indent="-457200">
              <a:buFontTx/>
              <a:buChar char="-"/>
            </a:pPr>
            <a:endParaRPr lang="en-US"/>
          </a:p>
          <a:p>
            <a:pPr marL="914400" lvl="1" indent="-457200">
              <a:buFontTx/>
              <a:buChar char="-"/>
            </a:pPr>
            <a:endParaRPr lang="en-US"/>
          </a:p>
          <a:p>
            <a:pPr marL="914400" lvl="1" indent="-457200">
              <a:buFontTx/>
              <a:buChar char="-"/>
            </a:pPr>
            <a:endParaRPr lang="en-US"/>
          </a:p>
          <a:p>
            <a:pPr marL="914400" lvl="1" indent="-457200">
              <a:buFontTx/>
              <a:buChar char="-"/>
            </a:pPr>
            <a:endParaRPr lang="en-US"/>
          </a:p>
          <a:p>
            <a:pPr marL="914400" lvl="1" indent="-457200">
              <a:buFontTx/>
              <a:buChar char="-"/>
            </a:pPr>
            <a:r>
              <a:rPr lang="en-US"/>
              <a:t>Ở phần này, các users sẽ dược yêu cầu thông tin chứa public key cho </a:t>
            </a:r>
          </a:p>
          <a:p>
            <a:pPr lvl="1"/>
            <a:r>
              <a:rPr lang="en-US"/>
              <a:t>	bạn và bạn sẽ đẩy các nội dung public key của các </a:t>
            </a:r>
          </a:p>
          <a:p>
            <a:pPr lvl="1"/>
            <a:r>
              <a:rPr lang="en-US"/>
              <a:t>user vào file “authorized_keys” của user git.</a:t>
            </a:r>
          </a:p>
          <a:p>
            <a:pPr lvl="1"/>
            <a:endParaRPr lang="en-US"/>
          </a:p>
          <a:p>
            <a:pPr marL="914400" lvl="1" indent="-457200">
              <a:buFontTx/>
              <a:buChar char="-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1F4D7-B3CB-4839-BFAA-5835DFE5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06" y="321220"/>
            <a:ext cx="2896091" cy="817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9E122-1706-4731-BB75-569F87DE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53" y="2199490"/>
            <a:ext cx="4292766" cy="148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07894-6B3A-43A4-B69B-E4A68E573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15" y="4202584"/>
            <a:ext cx="5442349" cy="25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27E5E-A48D-433B-A950-16AF661AEE99}"/>
              </a:ext>
            </a:extLst>
          </p:cNvPr>
          <p:cNvSpPr txBox="1"/>
          <p:nvPr/>
        </p:nvSpPr>
        <p:spPr>
          <a:xfrm>
            <a:off x="374469" y="470262"/>
            <a:ext cx="360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Bước 3:  Tạo shared repo trên server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00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0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5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148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Luat Nguyen Van</dc:creator>
  <cp:lastModifiedBy>Luat Nguyen Van</cp:lastModifiedBy>
  <cp:revision>8</cp:revision>
  <dcterms:created xsi:type="dcterms:W3CDTF">2021-12-07T02:03:59Z</dcterms:created>
  <dcterms:modified xsi:type="dcterms:W3CDTF">2021-12-07T03:36:34Z</dcterms:modified>
</cp:coreProperties>
</file>