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5315-4F34-2468-F915-6ED45CEA2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D5F7-BE74-E61B-8BED-7ADDB34DF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9FDF0-7723-2359-DF38-90E98D05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D10A-7D4A-4C27-A5A7-B4CC810073E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EB59-795B-4FAD-5D0D-E1BEB218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1641-F808-0C22-19DF-863A7214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5AB3-7C62-439F-86A0-08D920E7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1D76-6026-AEE2-A742-59BE1DC1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ADAAA-1305-A5BB-A9DE-A6CD40E0D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7DFC8-69C9-C37A-C61E-2EC3EAFF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D10A-7D4A-4C27-A5A7-B4CC810073E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178C-777D-4F44-7C8F-7957DFD6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E74F-969D-6350-C084-42F80BC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5AB3-7C62-439F-86A0-08D920E7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5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BDE9A-835F-320A-453A-4AFC46E65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8A76F-AFA9-C439-C657-1EB14DCF8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9EE8-6B59-E243-5A09-B2264CCD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D10A-7D4A-4C27-A5A7-B4CC810073E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8053-7BC7-CEE0-3D45-80667A51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D9BA-2573-B2B8-5AC5-B8FC2D0E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5AB3-7C62-439F-86A0-08D920E7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0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F76B-7656-0856-53BC-26FB11F9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687DD-6E10-8A04-A6A3-4184935A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7198-E841-1143-0721-B682BBFE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D10A-7D4A-4C27-A5A7-B4CC810073E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46FD-589E-9EF4-24CC-F9EAEDA3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5DAE8-DDB4-31A5-EFC0-F73590F5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5AB3-7C62-439F-86A0-08D920E7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5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3506-45DE-ADCC-CBEC-43D5B6FD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3197D-699B-7DD5-A136-5DED28BB3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FACBB-A311-FDE7-722F-586844A2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D10A-7D4A-4C27-A5A7-B4CC810073E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60D2-4D16-55F1-D5AC-2FF4708A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8F71-A36D-5952-B265-0B018846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5AB3-7C62-439F-86A0-08D920E7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DE89-3F17-AD69-874C-C94F59EC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DBD7-9BA9-F626-7FC7-56DF0D4B3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F3568-F87A-BF51-A87B-242F97388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65B0-29E1-6F5A-8BA8-C9B37B3D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D10A-7D4A-4C27-A5A7-B4CC810073E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6F82A-711F-6015-20E0-82041806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45EDF-28FE-4BAF-A03B-68A238D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5AB3-7C62-439F-86A0-08D920E7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56AC-ECE2-42D5-F81B-9C1FFDBB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F6CE3-2EBE-84A0-ACB2-DBF77B55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7621F-09C2-0682-86AF-669FFF07C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20783-40BD-2FCE-D7AE-A1EACE2C8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DD42E-A898-D7CA-C363-7FAF15C7F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DF834-AFF0-24F7-45D3-3760DC3E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D10A-7D4A-4C27-A5A7-B4CC810073E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8A97D-4CA5-C967-A80A-484A4770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C093D-200C-8EE8-8659-171477DB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5AB3-7C62-439F-86A0-08D920E7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B93E-E75D-2106-C9C1-25441AE4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CA9FB-CBD3-EDF8-7A27-35EA4DDE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D10A-7D4A-4C27-A5A7-B4CC810073E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D6D20-E8B8-ED59-0D01-ECBE48FF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5BFF0-EC07-EE5B-F771-BE607C67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5AB3-7C62-439F-86A0-08D920E7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9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DE084-02EC-86F9-A1ED-A9E3E199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D10A-7D4A-4C27-A5A7-B4CC810073E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F96A2-7809-D60F-6E53-C082ADD3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407C9-5C8A-D63E-A4B4-12E0C083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5AB3-7C62-439F-86A0-08D920E7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4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D988-E129-BC56-9B5C-FBC81701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FB2B-5542-B6D0-9029-8D3D2830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BDE23-EA74-0BF1-2D36-68EB58EE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45B0B-B17A-C108-88B7-2248F63E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D10A-7D4A-4C27-A5A7-B4CC810073E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10E2E-E39E-8E7C-6F9D-9261DEF8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8A8A8-BD4A-3AF3-3286-4AE81F8D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5AB3-7C62-439F-86A0-08D920E7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0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4736-4E4D-DE62-C249-E950FC07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B33CC-142E-244F-E074-9DA563771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FD97F-0E9D-E0D8-7E4D-C506BB71B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884AA-8DB5-4477-847D-45E1FF20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D10A-7D4A-4C27-A5A7-B4CC810073E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C337B-0C51-46DD-E66C-CE6278BA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9AB7B-0F24-D7A2-2C4F-4EA403AF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5AB3-7C62-439F-86A0-08D920E7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8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40700-6544-EAE0-743F-298F0BC9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917D2-D9ED-6C70-2C84-C3FAD593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9AEC-CBF0-94E3-E324-B8A0872F7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D10A-7D4A-4C27-A5A7-B4CC810073E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2D59B-2AC4-C23F-8017-42B3A7808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AC49-3D43-0658-89AA-7134F172B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5AB3-7C62-439F-86A0-08D920E7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773C-3227-6B17-D43A-212724144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11/11 Visual Aid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F368-D1F0-1AEC-DCF8-1803052A3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A63F2-DB7E-C498-B879-A038C2C5B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5"/>
            <a:ext cx="10515600" cy="4351338"/>
          </a:xfrm>
        </p:spPr>
        <p:txBody>
          <a:bodyPr/>
          <a:lstStyle/>
          <a:p>
            <a:r>
              <a:rPr lang="en-US" dirty="0"/>
              <a:t>Adding training data to both decreases mean error, but increasing data range for distinguishing algorithm particularly increases loss (as one would expect, since distinguishing higher thicknesses gets harder, and harder).</a:t>
            </a:r>
          </a:p>
          <a:p>
            <a:r>
              <a:rPr lang="en-US" dirty="0"/>
              <a:t>Adding training data to production algorithm uniquely drops loss, despite increasing number of data points.</a:t>
            </a:r>
          </a:p>
          <a:p>
            <a:r>
              <a:rPr lang="en-US" dirty="0"/>
              <a:t>From the above, we should attempt to use far more training data.</a:t>
            </a:r>
          </a:p>
          <a:p>
            <a:r>
              <a:rPr lang="en-US" dirty="0"/>
              <a:t>Honestly though, algorithms weren’t trained to hard for the sake of time.</a:t>
            </a:r>
          </a:p>
        </p:txBody>
      </p:sp>
    </p:spTree>
    <p:extLst>
      <p:ext uri="{BB962C8B-B14F-4D97-AF65-F5344CB8AC3E}">
        <p14:creationId xmlns:p14="http://schemas.microsoft.com/office/powerpoint/2010/main" val="352976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A53E-FDD1-9BCE-41EA-D3D7A315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Distinguishing Materials: All thicknesses are 10 angstroms.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F149C52-72B5-B685-31FA-83CD9EDF1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60" y="1690688"/>
            <a:ext cx="6491096" cy="4910171"/>
          </a:xfrm>
        </p:spPr>
      </p:pic>
    </p:spTree>
    <p:extLst>
      <p:ext uri="{BB962C8B-B14F-4D97-AF65-F5344CB8AC3E}">
        <p14:creationId xmlns:p14="http://schemas.microsoft.com/office/powerpoint/2010/main" val="390952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5477-6A17-BED8-6B14-8DDF3DA9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68" y="48741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Note: Materials with “C” ending have a 0.5 angstrom layer of adventitious carbon (I forgot it was 0.5 nm </a:t>
            </a:r>
            <a:r>
              <a:rPr lang="en-US" sz="2000" dirty="0">
                <a:sym typeface="Wingdings" panose="05000000000000000000" pitchFamily="2" charset="2"/>
              </a:rPr>
              <a:t>, but it should serve as a simple simulation for a thin layer size as given)</a:t>
            </a:r>
            <a:r>
              <a:rPr lang="en-US" sz="2000" dirty="0"/>
              <a:t>.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05A39A8-2E7C-3835-CA23-24C98DE5E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545465"/>
            <a:ext cx="5427391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39B7146-1D4E-A87E-8AC9-AA9228177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71" y="545465"/>
            <a:ext cx="5427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0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12A4-F315-BD61-D7A5-0D42ADA8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1062529D-0189-78AA-6C80-77261CA8E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1253331"/>
            <a:ext cx="5537352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7372AB7-16E7-1A98-1CE9-8F78E4093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472" y="1253332"/>
            <a:ext cx="553735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9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0D9D-8AD2-F301-BA1E-B534B73A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4F20FBF-51CD-7AAD-8A6C-C79029C40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7841"/>
            <a:ext cx="4993600" cy="4003552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FF7B9BF-4207-8A4B-2B9A-4B6E0CCB0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99" y="1267841"/>
            <a:ext cx="4993601" cy="40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8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A733-AC5E-B60C-B658-A451BB7C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1233439-E8E0-8216-1029-2F7091C9C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1" y="1253331"/>
            <a:ext cx="5427391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C948B7A-3B64-D553-3427-5EF8EF13F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09" y="1253331"/>
            <a:ext cx="5427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1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64DB-1F48-5A3A-C57E-1C855859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B16617F-0475-6F00-5217-ED1D1635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41" y="1253331"/>
            <a:ext cx="5427391" cy="435133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F034403-2408-FA4B-CF7C-ED0AAD1FB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23" y="1253331"/>
            <a:ext cx="5427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8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FCC6-0F5C-873B-D153-1A104EA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635A1BDB-41F5-8AB5-BD1E-56FC06027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4" y="1350137"/>
            <a:ext cx="5427391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304F9D0-286F-BF87-0AC1-53A7FB317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77" y="1350137"/>
            <a:ext cx="5427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6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E38F-3881-2E05-223E-7ADB1707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5385131-923A-5252-FB78-5B7C5A07B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" y="1253331"/>
            <a:ext cx="5427391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260FC9B-B311-FDC3-24D3-C4D388BA2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77" y="1253331"/>
            <a:ext cx="5427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05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25EA-C39F-0FDB-6E0D-56F1FBA1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1393338-F46D-9F2D-10FE-046B41A4C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6" y="1253331"/>
            <a:ext cx="5427391" cy="4351338"/>
          </a:xfr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62CB205E-402F-1906-F3A3-D532738E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59" y="1253331"/>
            <a:ext cx="5427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A647-281E-04FF-7814-EB877F40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For thickness = 1-25 Angstroms, 1 angstrom resolution, Al: We first train an algorithm to “distinguish” thickness.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B5D0376-089F-5396-B815-1820F4344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24" y="2150398"/>
            <a:ext cx="4433596" cy="3179129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279D959-E7A0-D8AE-8EAF-A564E0C3B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0398"/>
            <a:ext cx="4433597" cy="32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65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642A-670E-1FF5-3BC4-B26D8082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6C7C639-C9E4-9519-608F-357998698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5" y="1148969"/>
            <a:ext cx="5427391" cy="4351338"/>
          </a:xfr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847297CA-8E52-3CD4-1AB9-97F007FD2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25" y="1148969"/>
            <a:ext cx="5427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99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EF26-161B-2855-E270-49BF1B53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11D804AF-2261-05AB-D906-A3E26EBE5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6" y="1097280"/>
            <a:ext cx="5427391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036CA32-DF83-6498-BCD9-5F33A684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09" y="1097280"/>
            <a:ext cx="5427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22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6B53-947E-426A-DA86-2900C2BF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4C2C-A0AC-C071-435F-F350CB14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implement thickness and material permutations: </a:t>
            </a:r>
          </a:p>
          <a:p>
            <a:pPr lvl="1"/>
            <a:r>
              <a:rPr lang="en-US" dirty="0"/>
              <a:t>We can do this with a classification algorithm for identification (way easier).</a:t>
            </a:r>
          </a:p>
          <a:p>
            <a:pPr lvl="1"/>
            <a:r>
              <a:rPr lang="en-US" dirty="0"/>
              <a:t>A continuous algorithm is more adequate for production of plots as opposed to identification.</a:t>
            </a:r>
          </a:p>
          <a:p>
            <a:r>
              <a:rPr lang="en-US" dirty="0"/>
              <a:t>Would like to produce thousands of images in between prior thicknesses to see if thickness algorithms function noticeably better.</a:t>
            </a:r>
          </a:p>
          <a:p>
            <a:r>
              <a:rPr lang="en-US" dirty="0"/>
              <a:t>Should we strive for a better identification rate for the materials? 50% over 20 materials seems pretty good!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3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E1DF-9DE9-992C-66A5-E75BB89C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thickness = 1-50: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BDF9BF8-4269-3F53-50CE-6D03B4B0E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4348"/>
            <a:ext cx="5076039" cy="3639796"/>
          </a:xfr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6E2FB7DE-3D6C-F6DC-3D6E-3F6EE9037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84" y="1829860"/>
            <a:ext cx="5076039" cy="37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1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EDAD0A7D-FEBA-5C15-6B76-82621CA56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74" y="2127628"/>
            <a:ext cx="4782110" cy="338202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9BA76C2-B363-B6ED-6C3A-1F7A197C51C8}"/>
              </a:ext>
            </a:extLst>
          </p:cNvPr>
          <p:cNvSpPr txBox="1">
            <a:spLocks/>
          </p:cNvSpPr>
          <p:nvPr/>
        </p:nvSpPr>
        <p:spPr>
          <a:xfrm>
            <a:off x="838200" y="432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thickness = 1-100: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75D1B93-D2A6-F21D-1509-5F92FEAC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83" y="2127628"/>
            <a:ext cx="4501043" cy="34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5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366F281-0DDA-29F7-A69A-B0D8D4B64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2127"/>
            <a:ext cx="5092355" cy="358207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9BA76C2-B363-B6ED-6C3A-1F7A197C51C8}"/>
              </a:ext>
            </a:extLst>
          </p:cNvPr>
          <p:cNvSpPr txBox="1">
            <a:spLocks/>
          </p:cNvSpPr>
          <p:nvPr/>
        </p:nvSpPr>
        <p:spPr>
          <a:xfrm>
            <a:off x="838200" y="432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thickness = 1-150: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5EA2234-27FA-EB98-9DE4-08DB82A0D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47" y="2052127"/>
            <a:ext cx="4786856" cy="36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4DBE-2C99-EBAA-64FC-A3C158FD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For thickness = 1-25 Angstroms, 1 angstrom resolution, Al: We train an algorithm to produce images given thicknesses.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5145FC7-21FC-FF0C-8EAA-1C5F4A6E7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4" y="2756803"/>
            <a:ext cx="3911611" cy="2785427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768F8E3-CAE5-299D-E24B-C8CD8AD45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716" y="2640122"/>
            <a:ext cx="3709911" cy="290210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0226690-C930-8C6B-5EFC-C74C3D043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285" y="2604308"/>
            <a:ext cx="3707431" cy="2900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93F1A6-955A-A3F4-F2E5-47703D3DFC4B}"/>
              </a:ext>
            </a:extLst>
          </p:cNvPr>
          <p:cNvSpPr txBox="1"/>
          <p:nvPr/>
        </p:nvSpPr>
        <p:spPr>
          <a:xfrm>
            <a:off x="6096000" y="5715000"/>
            <a:ext cx="420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Respectively, Actual vs. learned plots:</a:t>
            </a:r>
          </a:p>
          <a:p>
            <a:r>
              <a:rPr lang="en-US" dirty="0"/>
              <a:t>X-axis SHOULD be energy, Y should be counts.</a:t>
            </a:r>
          </a:p>
        </p:txBody>
      </p:sp>
    </p:spTree>
    <p:extLst>
      <p:ext uri="{BB962C8B-B14F-4D97-AF65-F5344CB8AC3E}">
        <p14:creationId xmlns:p14="http://schemas.microsoft.com/office/powerpoint/2010/main" val="3441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6374F4BF-A80E-CE4C-3BD2-5A42BFFA2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3" y="2634007"/>
            <a:ext cx="3825482" cy="27314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915B53-BF92-43B1-0389-5D1CC2E0E3DE}"/>
              </a:ext>
            </a:extLst>
          </p:cNvPr>
          <p:cNvSpPr txBox="1">
            <a:spLocks/>
          </p:cNvSpPr>
          <p:nvPr/>
        </p:nvSpPr>
        <p:spPr>
          <a:xfrm>
            <a:off x="838200" y="4260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thickness = 1-50: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7765497-103D-7838-5373-9F0CA4EB8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135" y="2503469"/>
            <a:ext cx="3825482" cy="2992514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1A2F987-4941-5716-7DC2-5FE82C417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46" y="2503469"/>
            <a:ext cx="3825481" cy="299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2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EF4CC91-56F3-CA7E-1959-88F2A4299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4" y="2413129"/>
            <a:ext cx="3792350" cy="269322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915B53-BF92-43B1-0389-5D1CC2E0E3DE}"/>
              </a:ext>
            </a:extLst>
          </p:cNvPr>
          <p:cNvSpPr txBox="1">
            <a:spLocks/>
          </p:cNvSpPr>
          <p:nvPr/>
        </p:nvSpPr>
        <p:spPr>
          <a:xfrm>
            <a:off x="838200" y="4260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thickness = 1-100: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705CE5D-C389-2CA4-C52E-1AAD26AE0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64" y="2276442"/>
            <a:ext cx="3792350" cy="2966597"/>
          </a:xfrm>
          <a:prstGeom prst="rect">
            <a:avLst/>
          </a:prstGeom>
        </p:spPr>
      </p:pic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8B9CB3EC-A2BE-BE40-705B-00209AA0A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395" y="2276441"/>
            <a:ext cx="3792350" cy="296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7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AC2756F-9991-F8B2-88D9-D8965B064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6" y="2524360"/>
            <a:ext cx="3905587" cy="277364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915B53-BF92-43B1-0389-5D1CC2E0E3DE}"/>
              </a:ext>
            </a:extLst>
          </p:cNvPr>
          <p:cNvSpPr txBox="1">
            <a:spLocks/>
          </p:cNvSpPr>
          <p:nvPr/>
        </p:nvSpPr>
        <p:spPr>
          <a:xfrm>
            <a:off x="838200" y="4260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thickness = 1-150: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0B1A666-0E6C-1D32-BA25-8C8353CF5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023" y="2299817"/>
            <a:ext cx="3905587" cy="305517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7DB7E8C-65E6-C46C-9274-20AEEDBDC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977" y="2299817"/>
            <a:ext cx="3905587" cy="30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3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306</Words>
  <Application>Microsoft Office PowerPoint</Application>
  <PresentationFormat>Widescreen</PresentationFormat>
  <Paragraphs>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11/11 Visual Aid</vt:lpstr>
      <vt:lpstr>For thickness = 1-25 Angstroms, 1 angstrom resolution, Al: We first train an algorithm to “distinguish” thickness.</vt:lpstr>
      <vt:lpstr>For thickness = 1-50:</vt:lpstr>
      <vt:lpstr>PowerPoint Presentation</vt:lpstr>
      <vt:lpstr>PowerPoint Presentation</vt:lpstr>
      <vt:lpstr>For thickness = 1-25 Angstroms, 1 angstrom resolution, Al: We train an algorithm to produce images given thicknesses.</vt:lpstr>
      <vt:lpstr>PowerPoint Presentation</vt:lpstr>
      <vt:lpstr>PowerPoint Presentation</vt:lpstr>
      <vt:lpstr>PowerPoint Presentation</vt:lpstr>
      <vt:lpstr>PowerPoint Presentation</vt:lpstr>
      <vt:lpstr>Distinguishing Materials: All thicknesses are 10 angstroms.</vt:lpstr>
      <vt:lpstr>Note: Materials with “C” ending have a 0.5 angstrom layer of adventitious carbon (I forgot it was 0.5 nm , but it should serve as a simple simulation for a thin layer size as given).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11/11 Visual Aid</dc:title>
  <dc:creator>Mendes Castanheira, Nuno Vinicius</dc:creator>
  <cp:lastModifiedBy>Mendes Castanheira, Nuno Vinicius</cp:lastModifiedBy>
  <cp:revision>1</cp:revision>
  <dcterms:created xsi:type="dcterms:W3CDTF">2022-11-11T13:38:45Z</dcterms:created>
  <dcterms:modified xsi:type="dcterms:W3CDTF">2022-12-18T21:18:02Z</dcterms:modified>
</cp:coreProperties>
</file>