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FA4C7-45F7-456C-8D56-CA24D2F74409}" v="22" dt="2022-12-09T17:13:19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3424-E479-C0DC-D4BF-5E039186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FE53D-4652-F099-867D-C2F211357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B2164-B0EB-9038-715C-834D7F4A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43A8-8C59-4369-85E9-2BCCB7D10D2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CE2F6-9930-82F2-B338-758D1665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BA7A-E002-FABB-7277-43C13F28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D76-023C-45E0-847B-D6127DF5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DDBE-03E5-AA79-98B8-75A177F9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9EF57-9D0E-E78D-35E9-611B97B98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9FED-9225-DD96-38DC-1B24668E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43A8-8C59-4369-85E9-2BCCB7D10D2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5C71F-18ED-0328-A248-0B827A14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EDCD4-4FB4-00E1-B5BA-6A32F5B1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D76-023C-45E0-847B-D6127DF5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8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434BE-92FE-213D-72FE-721D7DF68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9599A-5A19-1A89-B367-91D785C89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0341-0509-643B-14DB-BBEB6C69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43A8-8C59-4369-85E9-2BCCB7D10D2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A7CAD-F005-6FB1-A185-B743E9AE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8CDD-4D85-D3F2-68C2-4E673A08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D76-023C-45E0-847B-D6127DF5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8C6A-D6D4-9D8A-6B5A-8CAB0BA2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6DC5-B6F4-4D29-8116-BB538AA5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0B8FE-5AC2-AB87-40FF-F2C2E945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43A8-8C59-4369-85E9-2BCCB7D10D2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F27A0-F768-829D-397B-358DF1E8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1C64-64D8-09AF-7FA3-1F73AA13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D76-023C-45E0-847B-D6127DF5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7DEA-A72F-4EF5-D474-9DBBE437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7B6D3-412C-47DF-BCB7-CA5BF4232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F494-6D7C-7CA4-B256-5D2BCCFE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43A8-8C59-4369-85E9-2BCCB7D10D2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1079-6206-DB7C-A9B9-E40E47A3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2FE5-C538-CA09-1F96-6AC7C2CA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D76-023C-45E0-847B-D6127DF5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119C-F548-CB93-D957-55AECCCF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0D85-6772-448E-A0A0-BEE176237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F5419-A140-0056-F4D8-F127A9A63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3544A-91E9-B434-D8BF-1123BDC5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43A8-8C59-4369-85E9-2BCCB7D10D2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A023C-ECE7-4615-033A-589F8B93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AB939-F4A4-6DED-C0CA-06A9C910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D76-023C-45E0-847B-D6127DF5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0C81-CAD7-AFAB-69C7-7829169B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7A30-0B79-0770-6BEC-E37674190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D408D-2FD2-7EE4-AAF8-5108A716D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CC51F-48E8-C6C9-5952-420EE0D94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3645C-391B-CA98-C450-9C055A3BF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A670A-948B-3509-5162-E79B272E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43A8-8C59-4369-85E9-2BCCB7D10D2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08D07-904F-4C52-AAF9-B20B900A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5B865-22AC-778F-C57B-CD0AA19D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D76-023C-45E0-847B-D6127DF5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E8FF-A2FC-13AD-5E62-D9A0D793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1AC5D-0AA8-75BF-EBA3-3EC6E88D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43A8-8C59-4369-85E9-2BCCB7D10D2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74974-21EF-E4F6-5972-393DBDF7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C345A-5470-779E-3B68-DDF5D51B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D76-023C-45E0-847B-D6127DF5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AEDB7-4CFC-08F0-CEE4-A2A46412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43A8-8C59-4369-85E9-2BCCB7D10D2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28608-2FB9-3221-1246-53DF3B48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C3B13-734B-5586-316B-C67A295E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D76-023C-45E0-847B-D6127DF5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6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0A6E-298A-2AA5-07B6-1306823C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39BF-9563-338A-B7F0-19C1E5FD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669B6-776C-9C16-50FD-D9BE58C4E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A480A-AC79-E6CB-A33D-FCBC9CE4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43A8-8C59-4369-85E9-2BCCB7D10D2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6187B-C596-8401-8C3B-56E41C73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A782F-29FE-2EBB-52E3-B969E8E5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D76-023C-45E0-847B-D6127DF5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4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E572-61BF-111C-D1C5-2E494C33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DD87F-01D8-40AB-B420-00D776B96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84FCC-AD90-8392-E252-E2979525D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E7A3-1330-D02E-2E24-78EFAB93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43A8-8C59-4369-85E9-2BCCB7D10D2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7DC47-D1CE-35D3-12F0-21ED37AA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C8FDC-3AD6-28CE-ACE2-6B15BFE4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CD76-023C-45E0-847B-D6127DF5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1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8FB2E-C9FC-5AA5-20F5-E113B9C3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6636B-AD6E-0932-CB12-9CA0BF26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810F-F8BC-1685-6C8D-B69019241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43A8-8C59-4369-85E9-2BCCB7D10D2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B6CEE-E8E3-047D-4B05-87B31AB89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1276-97EC-4039-CB05-80D638431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CD76-023C-45E0-847B-D6127DF5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30E2-C025-18CF-1380-D67FE181E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12/9/22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BB280-5290-C76C-AEF9-5EF46FC08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6163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Tested the algorithm to distinguish materials with a different material thickness.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Tested the algorithm to distinguish materials with added noise.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Trained an algorithm to remove backscattering (exactly 1 collision)!!!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Haven’t tested on stoichiometry yet.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3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A717-65C5-4F5B-A441-2721CDCE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on data with diff materials or thicknesses was not adequate: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CD0C3EC-1C3A-978D-2CB5-872BBAE4D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3" r="5154"/>
          <a:stretch/>
        </p:blipFill>
        <p:spPr>
          <a:xfrm>
            <a:off x="6168614" y="2097247"/>
            <a:ext cx="4917954" cy="3728717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9374279-64C6-3B15-1CBC-EEA6BCEB34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/>
          <a:stretch/>
        </p:blipFill>
        <p:spPr>
          <a:xfrm>
            <a:off x="501335" y="2097247"/>
            <a:ext cx="4917954" cy="37287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145044-C627-D577-4136-45D4BFD2C7FD}"/>
              </a:ext>
            </a:extLst>
          </p:cNvPr>
          <p:cNvSpPr txBox="1"/>
          <p:nvPr/>
        </p:nvSpPr>
        <p:spPr>
          <a:xfrm>
            <a:off x="3000954" y="6015372"/>
            <a:ext cx="619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a material not in our training data does not perform well.</a:t>
            </a:r>
          </a:p>
        </p:txBody>
      </p:sp>
    </p:spTree>
    <p:extLst>
      <p:ext uri="{BB962C8B-B14F-4D97-AF65-F5344CB8AC3E}">
        <p14:creationId xmlns:p14="http://schemas.microsoft.com/office/powerpoint/2010/main" val="151211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6D24C1A-21E0-307E-7560-D01D6E778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73" y="1061943"/>
            <a:ext cx="4361681" cy="3496919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C11F862B-4EF7-52D0-9DB5-953D9173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39" y="1070332"/>
            <a:ext cx="6034658" cy="34970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8CC704-FB67-B3EA-D8CF-1F621A52AC27}"/>
              </a:ext>
            </a:extLst>
          </p:cNvPr>
          <p:cNvSpPr txBox="1"/>
          <p:nvPr/>
        </p:nvSpPr>
        <p:spPr>
          <a:xfrm>
            <a:off x="3708070" y="5327009"/>
            <a:ext cx="477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different thicknesses also did not do well.</a:t>
            </a:r>
          </a:p>
        </p:txBody>
      </p:sp>
    </p:spTree>
    <p:extLst>
      <p:ext uri="{BB962C8B-B14F-4D97-AF65-F5344CB8AC3E}">
        <p14:creationId xmlns:p14="http://schemas.microsoft.com/office/powerpoint/2010/main" val="309040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E6B1-4B8E-A7B4-6073-1B4741E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4E09-9875-E5D3-B3E1-351FB34C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algorithm to distinguish materials with </a:t>
            </a:r>
            <a:r>
              <a:rPr lang="en-US" dirty="0" err="1"/>
              <a:t>poisson</a:t>
            </a:r>
            <a:r>
              <a:rPr lang="en-US" dirty="0"/>
              <a:t> noise. Test!</a:t>
            </a:r>
          </a:p>
          <a:p>
            <a:r>
              <a:rPr lang="en-US" dirty="0"/>
              <a:t>Test algorithm to distinguish materials with thicknesses closer to the reference thickness of 10 Angstroms. </a:t>
            </a:r>
          </a:p>
          <a:p>
            <a:r>
              <a:rPr lang="en-US" dirty="0"/>
              <a:t>Introduce more materials and thicknesses to scattering-removal algorithm. It seems as if we HAVE to train the algorithm on a material we’re going to test, but we probably don’t have to test on exact thicknesses we’ve trained on, as long as the deviation is not great.</a:t>
            </a:r>
          </a:p>
          <a:p>
            <a:r>
              <a:rPr lang="en-US" dirty="0"/>
              <a:t>Train algorithm to determine stoichiometry!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61FA-8E6D-21C1-92E9-491C3426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 trained on 10 Angstrom thickness (no training data with noise):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731CD16-E3DD-3259-3732-0C9AFD271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0" y="1690688"/>
            <a:ext cx="5427391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2028219-9953-DDA7-ABBC-8772CF461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08" y="1724326"/>
            <a:ext cx="5427392" cy="4351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D19071-D06C-B368-DB1F-A473A3F29E17}"/>
              </a:ext>
            </a:extLst>
          </p:cNvPr>
          <p:cNvSpPr txBox="1"/>
          <p:nvPr/>
        </p:nvSpPr>
        <p:spPr>
          <a:xfrm>
            <a:off x="3274290" y="6123543"/>
            <a:ext cx="564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on training data (left) vs. 40 Angstrom test data.</a:t>
            </a:r>
          </a:p>
        </p:txBody>
      </p:sp>
    </p:spTree>
    <p:extLst>
      <p:ext uri="{BB962C8B-B14F-4D97-AF65-F5344CB8AC3E}">
        <p14:creationId xmlns:p14="http://schemas.microsoft.com/office/powerpoint/2010/main" val="278998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7968-984C-2148-DE95-4F41262B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F933129-3ED2-454A-680C-0C857E0CC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3" y="708386"/>
            <a:ext cx="5427391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7BFC161-2481-60E1-8A4C-C5476810E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64" y="760827"/>
            <a:ext cx="5427391" cy="4264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28DA0-5CB2-1085-0C89-4B0DD0FE5709}"/>
              </a:ext>
            </a:extLst>
          </p:cNvPr>
          <p:cNvSpPr txBox="1"/>
          <p:nvPr/>
        </p:nvSpPr>
        <p:spPr>
          <a:xfrm>
            <a:off x="2339108" y="5198575"/>
            <a:ext cx="7513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parameters. About 70% of predictions were right. When they were wrong, the predicted material was the same material with a light carbon layer. This likely means that if we train on a broad spectrum of thicknesses, the prediction algorithm should also perform well. How this would do on a thickness closer to 10 Angstroms has yet to be seen.</a:t>
            </a:r>
          </a:p>
        </p:txBody>
      </p:sp>
    </p:spTree>
    <p:extLst>
      <p:ext uri="{BB962C8B-B14F-4D97-AF65-F5344CB8AC3E}">
        <p14:creationId xmlns:p14="http://schemas.microsoft.com/office/powerpoint/2010/main" val="282087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61FA-8E6D-21C1-92E9-491C3426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Same algorithm, tested with noise.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731CD16-E3DD-3259-3732-0C9AFD271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0" y="1446850"/>
            <a:ext cx="5427391" cy="4351338"/>
          </a:xfr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BA7D806-3EF5-B705-FDC7-F78CC3A23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08" y="1446849"/>
            <a:ext cx="5427392" cy="4351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D315D-EA64-18AB-6685-792B0EEC1D5D}"/>
              </a:ext>
            </a:extLst>
          </p:cNvPr>
          <p:cNvSpPr txBox="1"/>
          <p:nvPr/>
        </p:nvSpPr>
        <p:spPr>
          <a:xfrm>
            <a:off x="2724727" y="5948219"/>
            <a:ext cx="674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Tons of </a:t>
            </a:r>
            <a:r>
              <a:rPr lang="en-US" dirty="0" err="1"/>
              <a:t>poisson</a:t>
            </a:r>
            <a:r>
              <a:rPr lang="en-US" dirty="0"/>
              <a:t> noise (and normalization) added. BAD </a:t>
            </a:r>
            <a:r>
              <a:rPr lang="en-US" dirty="0" err="1"/>
              <a:t>BAD</a:t>
            </a:r>
            <a:r>
              <a:rPr lang="en-US" dirty="0"/>
              <a:t> </a:t>
            </a:r>
            <a:r>
              <a:rPr lang="en-US" dirty="0" err="1"/>
              <a:t>BAD</a:t>
            </a:r>
            <a:r>
              <a:rPr lang="en-US" dirty="0"/>
              <a:t>. To be expected when algorithm is trained on very “clean” data. </a:t>
            </a:r>
          </a:p>
        </p:txBody>
      </p:sp>
    </p:spTree>
    <p:extLst>
      <p:ext uri="{BB962C8B-B14F-4D97-AF65-F5344CB8AC3E}">
        <p14:creationId xmlns:p14="http://schemas.microsoft.com/office/powerpoint/2010/main" val="381284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7968-984C-2148-DE95-4F41262B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F933129-3ED2-454A-680C-0C857E0CC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8" y="939295"/>
            <a:ext cx="542739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71FBF6-608D-4B2A-1A7A-5A33095070A7}"/>
              </a:ext>
            </a:extLst>
          </p:cNvPr>
          <p:cNvSpPr txBox="1"/>
          <p:nvPr/>
        </p:nvSpPr>
        <p:spPr>
          <a:xfrm>
            <a:off x="2724726" y="5425658"/>
            <a:ext cx="6742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Way less </a:t>
            </a:r>
            <a:r>
              <a:rPr lang="en-US" dirty="0" err="1"/>
              <a:t>poisson</a:t>
            </a:r>
            <a:r>
              <a:rPr lang="en-US" dirty="0"/>
              <a:t> noise (and normalization) added. Still horrendous. Next to try is training the algorithm with </a:t>
            </a:r>
            <a:r>
              <a:rPr lang="en-US" dirty="0" err="1"/>
              <a:t>poisson</a:t>
            </a:r>
            <a:r>
              <a:rPr lang="en-US" dirty="0"/>
              <a:t> data.</a:t>
            </a:r>
          </a:p>
          <a:p>
            <a:r>
              <a:rPr lang="en-US" dirty="0"/>
              <a:t>It might be interesting to note that almost everything was predicted to be SiO</a:t>
            </a:r>
            <a:r>
              <a:rPr lang="en-US" baseline="-25000" dirty="0"/>
              <a:t>2  </a:t>
            </a:r>
            <a:r>
              <a:rPr lang="en-US" dirty="0"/>
              <a:t>and that the only correct match was Al.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37ACE7A-CB34-C898-E110-F689EA60F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974813"/>
            <a:ext cx="5427391" cy="44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1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D468-6C54-B2F2-8677-A913A02D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Eliminating back-scattering.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A9F0AC0-FF80-7D65-2F76-42F8CFA5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34" y="1883635"/>
            <a:ext cx="581002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B319D-A9BE-D9DD-BF43-5B94A809FD84}"/>
              </a:ext>
            </a:extLst>
          </p:cNvPr>
          <p:cNvSpPr txBox="1"/>
          <p:nvPr/>
        </p:nvSpPr>
        <p:spPr>
          <a:xfrm>
            <a:off x="7939480" y="3036815"/>
            <a:ext cx="341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Negligible loss was achieved very quickly. Spectra are normalized, and algorithm is trained on 20 materials at a 10 Angstrom thickness.</a:t>
            </a:r>
          </a:p>
        </p:txBody>
      </p:sp>
    </p:spTree>
    <p:extLst>
      <p:ext uri="{BB962C8B-B14F-4D97-AF65-F5344CB8AC3E}">
        <p14:creationId xmlns:p14="http://schemas.microsoft.com/office/powerpoint/2010/main" val="186901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D282A-5688-A669-4980-A13CF8FEB40F}"/>
              </a:ext>
            </a:extLst>
          </p:cNvPr>
          <p:cNvSpPr txBox="1"/>
          <p:nvPr/>
        </p:nvSpPr>
        <p:spPr>
          <a:xfrm>
            <a:off x="1170774" y="54693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Collision. Si (top), Ge (bottom).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0BDD2-F738-9EED-D249-00694117C5CA}"/>
              </a:ext>
            </a:extLst>
          </p:cNvPr>
          <p:cNvSpPr txBox="1"/>
          <p:nvPr/>
        </p:nvSpPr>
        <p:spPr>
          <a:xfrm>
            <a:off x="6754487" y="546931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Collisions.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525247-A27F-CAC1-39A7-FF0005E7DE17}"/>
              </a:ext>
            </a:extLst>
          </p:cNvPr>
          <p:cNvCxnSpPr>
            <a:cxnSpLocks/>
          </p:cNvCxnSpPr>
          <p:nvPr/>
        </p:nvCxnSpPr>
        <p:spPr>
          <a:xfrm>
            <a:off x="6066089" y="8544"/>
            <a:ext cx="59821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82C6BDF-9630-A3C0-3656-82115E66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" y="1060070"/>
            <a:ext cx="5862415" cy="2278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1A22A-F4CB-EDF9-9740-710F88B7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911" y="1051524"/>
            <a:ext cx="6066089" cy="22937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F924F1-6A5F-6DB1-BF4E-529C12FCE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9" y="3490581"/>
            <a:ext cx="5888051" cy="22948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6BEED8-8A56-F724-542D-739C78E4D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002" y="3486280"/>
            <a:ext cx="5946446" cy="22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6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5C33-2D42-F7EA-47FD-430B5C85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D838ED8-04BA-E94F-D0FF-F8233C099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03" y="616845"/>
            <a:ext cx="5741566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BFE0C50-64EA-7284-C425-AD8470CEE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2" y="608456"/>
            <a:ext cx="5427391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8EA991-6E51-0495-E5EB-E184129F0F71}"/>
              </a:ext>
            </a:extLst>
          </p:cNvPr>
          <p:cNvSpPr txBox="1"/>
          <p:nvPr/>
        </p:nvSpPr>
        <p:spPr>
          <a:xfrm>
            <a:off x="2804904" y="5180780"/>
            <a:ext cx="6041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date vs. algorithm prediction of scattering-removed spectra.</a:t>
            </a:r>
          </a:p>
          <a:p>
            <a:r>
              <a:rPr lang="en-US" dirty="0"/>
              <a:t>At least results with training data are great. We could also plot the absolute error (which should be captured by the loss to some extent), but we can check correctness visually.</a:t>
            </a:r>
          </a:p>
        </p:txBody>
      </p:sp>
    </p:spTree>
    <p:extLst>
      <p:ext uri="{BB962C8B-B14F-4D97-AF65-F5344CB8AC3E}">
        <p14:creationId xmlns:p14="http://schemas.microsoft.com/office/powerpoint/2010/main" val="87222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5161-9A3B-B840-60A1-374906CA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03E675A-0C9B-0495-FE4B-B72C0D02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9" y="1027906"/>
            <a:ext cx="5427391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C5B0A5E-9926-4746-F1B8-ECF2C74F1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42" y="1027906"/>
            <a:ext cx="59850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1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425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12/9/22  </vt:lpstr>
      <vt:lpstr>Algorithm trained on 10 Angstrom thickness (no training data with noise):</vt:lpstr>
      <vt:lpstr>PowerPoint Presentation</vt:lpstr>
      <vt:lpstr>Same algorithm, tested with noise.</vt:lpstr>
      <vt:lpstr>PowerPoint Presentation</vt:lpstr>
      <vt:lpstr>Eliminating back-scattering.</vt:lpstr>
      <vt:lpstr>PowerPoint Presentation</vt:lpstr>
      <vt:lpstr>PowerPoint Presentation</vt:lpstr>
      <vt:lpstr>PowerPoint Presentation</vt:lpstr>
      <vt:lpstr>Testing on data with diff materials or thicknesses was not adequate:</vt:lpstr>
      <vt:lpstr>PowerPoint Presentation</vt:lpstr>
      <vt:lpstr>To do: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12/9/22</dc:title>
  <dc:creator>Mendes Castanheira, Nuno Vinicius</dc:creator>
  <cp:lastModifiedBy>Mendes Castanheira, Nuno Vinicius</cp:lastModifiedBy>
  <cp:revision>2</cp:revision>
  <dcterms:created xsi:type="dcterms:W3CDTF">2022-12-09T16:34:52Z</dcterms:created>
  <dcterms:modified xsi:type="dcterms:W3CDTF">2022-12-18T21:17:07Z</dcterms:modified>
</cp:coreProperties>
</file>