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4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6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CA19-9981-481B-9839-0A4A3F2A92F5}" type="datetimeFigureOut">
              <a:rPr lang="en-US" smtClean="0"/>
              <a:t>12-Jul-18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25C99-E0BA-4D38-B459-CAC5B271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3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SAP BODS 4.2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5313"/>
            <a:ext cx="12192000" cy="5402687"/>
          </a:xfrm>
        </p:spPr>
        <p:txBody>
          <a:bodyPr>
            <a:normAutofit/>
          </a:bodyPr>
          <a:lstStyle/>
          <a:p>
            <a:r>
              <a:rPr lang="en-US" sz="2400" dirty="0"/>
              <a:t>SAP Data Services is a certified ETL (Extraction, Transformation and Loading) tool from SAP to perform batch loading into SAP HANA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Suppose you are working in an organization where </a:t>
            </a:r>
            <a:r>
              <a:rPr lang="en-US" sz="2400" b="1" dirty="0"/>
              <a:t>data is stored in various disparate databases like Oracle, DB2 and other legacy systems.</a:t>
            </a:r>
            <a:r>
              <a:rPr lang="en-US" sz="2400" dirty="0"/>
              <a:t> You are asked to recommend the best application for </a:t>
            </a:r>
            <a:r>
              <a:rPr lang="en-US" sz="2400" b="1" dirty="0"/>
              <a:t>consolidating and replicating data into SAP HANA</a:t>
            </a:r>
            <a:r>
              <a:rPr lang="en-US" sz="2400" dirty="0"/>
              <a:t> from SAP and Non SAP sources </a:t>
            </a:r>
            <a:r>
              <a:rPr lang="en-US" sz="2400" b="1" dirty="0"/>
              <a:t>using the ETL method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Data integration and transformations can be performed using database programming languages like SQL and </a:t>
            </a:r>
            <a:r>
              <a:rPr lang="en-US" sz="2400" dirty="0" smtClean="0"/>
              <a:t>PLSQL </a:t>
            </a:r>
            <a:r>
              <a:rPr lang="en-US" sz="2400" dirty="0"/>
              <a:t>however it will be expensive to manage/maintain the landscape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is where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ETL (Extraction, Transformation and Loading) </a:t>
            </a:r>
            <a:r>
              <a:rPr lang="en-US" sz="2400" dirty="0"/>
              <a:t>tools place major role in the industry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These tools are specifically designed to have single platform where developers can build the logic for transformations and administrators also can easily maintain the system.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" y="1"/>
            <a:ext cx="12088969" cy="100455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Date Generation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1" y="811370"/>
            <a:ext cx="2475852" cy="3979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720" y="811370"/>
            <a:ext cx="8987442" cy="39795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790942"/>
            <a:ext cx="11642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isweekend</a:t>
            </a:r>
            <a:r>
              <a:rPr lang="en-US" dirty="0"/>
              <a:t>(DI_GENERATED_DATE</a:t>
            </a:r>
            <a:r>
              <a:rPr lang="en-US" dirty="0" smtClean="0"/>
              <a:t>)</a:t>
            </a:r>
          </a:p>
          <a:p>
            <a:r>
              <a:rPr lang="en-US" dirty="0"/>
              <a:t>month( </a:t>
            </a:r>
            <a:r>
              <a:rPr lang="en-US" dirty="0" err="1"/>
              <a:t>Date_Generation.DI_GENERATED_DATE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Data Types Play major role(adding column in Schema out)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250" y="4984124"/>
            <a:ext cx="6057912" cy="17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000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Date Generation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0006"/>
            <a:ext cx="12192000" cy="53269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Check results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5" y="1337591"/>
            <a:ext cx="3902206" cy="3195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996" y="1337590"/>
            <a:ext cx="2564971" cy="3195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26" y="1310018"/>
            <a:ext cx="5339836" cy="32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668"/>
            <a:ext cx="9144000" cy="69545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SAP BODS 4.2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1673"/>
            <a:ext cx="12192000" cy="58663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SAP </a:t>
            </a:r>
            <a:r>
              <a:rPr lang="en-US" dirty="0"/>
              <a:t>Data Services delivers a single enterprise-class solution for data integration, data quality, data profiling, and text data processing that allows you to integrate, transform, improve, </a:t>
            </a:r>
            <a:r>
              <a:rPr lang="en-US" dirty="0" smtClean="0"/>
              <a:t>and deliver </a:t>
            </a:r>
            <a:r>
              <a:rPr lang="en-US" dirty="0"/>
              <a:t>trusted data to critical business </a:t>
            </a:r>
            <a:r>
              <a:rPr lang="en-US" dirty="0" smtClean="0"/>
              <a:t>processes.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 must have access to a local repository to log into the software. Typically, you create a repository during installation.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you can create a repository at any time using the Repository Manager, and configure access rights within the Central Management Server.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Additionally, each repository must be associated with at least one Job Server before you can run repository jobs from within the Designer.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Typically</a:t>
            </a:r>
            <a:r>
              <a:rPr lang="en-US" dirty="0"/>
              <a:t>, you define a Job Server and associate it with a repository during installation. However, you can define or edit Job Servers or the links between repositories and Job Servers at any time using the Server Manager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When you log in to the Designer, you must log in as a user defined in the Central Management Server (CMS).</a:t>
            </a:r>
          </a:p>
        </p:txBody>
      </p:sp>
    </p:spTree>
    <p:extLst>
      <p:ext uri="{BB962C8B-B14F-4D97-AF65-F5344CB8AC3E}">
        <p14:creationId xmlns:p14="http://schemas.microsoft.com/office/powerpoint/2010/main" val="41113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647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Logging into the Designer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6474"/>
            <a:ext cx="12192000" cy="5834934"/>
          </a:xfrm>
        </p:spPr>
        <p:txBody>
          <a:bodyPr/>
          <a:lstStyle/>
          <a:p>
            <a:r>
              <a:rPr lang="en-US" sz="2400" dirty="0" smtClean="0"/>
              <a:t>Get </a:t>
            </a:r>
            <a:r>
              <a:rPr lang="en-US" sz="2400" dirty="0" err="1" smtClean="0"/>
              <a:t>acces</a:t>
            </a:r>
            <a:r>
              <a:rPr lang="en-US" sz="2400" dirty="0" smtClean="0"/>
              <a:t> to (RDC)Remote Desktop Connection.</a:t>
            </a:r>
          </a:p>
          <a:p>
            <a:r>
              <a:rPr lang="en-US" sz="2400" dirty="0" smtClean="0"/>
              <a:t>Steps to connect to RDC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  type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 </a:t>
            </a:r>
            <a:r>
              <a:rPr lang="en-US" sz="2400" dirty="0" smtClean="0"/>
              <a:t>in search &amp; press enter.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type </a:t>
            </a:r>
            <a:r>
              <a:rPr lang="en-US" sz="2000" dirty="0" smtClean="0"/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mstsc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		   	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</a:t>
            </a:r>
          </a:p>
          <a:p>
            <a:r>
              <a:rPr lang="en-US" sz="2400" dirty="0" smtClean="0"/>
              <a:t>Microsoft </a:t>
            </a:r>
            <a:r>
              <a:rPr lang="en-US" sz="2400" dirty="0"/>
              <a:t>Terminal Services Client, </a:t>
            </a:r>
            <a:r>
              <a:rPr lang="en-US" sz="2400" b="1" dirty="0" err="1"/>
              <a:t>mstsc</a:t>
            </a:r>
            <a:r>
              <a:rPr lang="en-US" sz="2400" dirty="0"/>
              <a:t> or </a:t>
            </a:r>
            <a:r>
              <a:rPr lang="en-US" sz="2400" dirty="0" err="1" smtClean="0"/>
              <a:t>tsclient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" y="1865557"/>
            <a:ext cx="3473003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1" y="2354820"/>
            <a:ext cx="3297394" cy="1753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207" y="1661375"/>
            <a:ext cx="4374505" cy="51000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06096" y="3425780"/>
            <a:ext cx="2266681" cy="81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7" y="4789732"/>
            <a:ext cx="4001038" cy="211258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4855335" y="5679583"/>
            <a:ext cx="2717442" cy="85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985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Logging into the Designer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9854"/>
            <a:ext cx="12192000" cy="60981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following screen opens, through which we can access SAP DS, SAP HANA.</a:t>
            </a:r>
          </a:p>
          <a:p>
            <a:pPr marL="0" indent="0">
              <a:buNone/>
            </a:pPr>
            <a:r>
              <a:rPr lang="en-US" sz="2400" dirty="0" smtClean="0"/>
              <a:t>					The credentials of all the SAP Applications, SQL &amp; ECC will 						present in notepad (HAN Details).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416" y="1906074"/>
            <a:ext cx="2554710" cy="4951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779" y="1906074"/>
            <a:ext cx="2663221" cy="4951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75" y="1906074"/>
            <a:ext cx="2335839" cy="4951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0" y="1124689"/>
            <a:ext cx="4371975" cy="57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000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SAP DS Repository Login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0006"/>
            <a:ext cx="12192000" cy="6007994"/>
          </a:xfrm>
        </p:spPr>
        <p:txBody>
          <a:bodyPr/>
          <a:lstStyle/>
          <a:p>
            <a:r>
              <a:rPr lang="en-US" dirty="0" smtClean="0"/>
              <a:t>The following screen appears after clicking on DS Designer.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" y="1275008"/>
            <a:ext cx="3232597" cy="5582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875" y="1275008"/>
            <a:ext cx="3269154" cy="5582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333" y="1275008"/>
            <a:ext cx="4942168" cy="2099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332" y="5214804"/>
            <a:ext cx="4942169" cy="1643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333" y="3374265"/>
            <a:ext cx="4942168" cy="18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30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Transformations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038"/>
            <a:ext cx="12191999" cy="5904962"/>
          </a:xfrm>
        </p:spPr>
        <p:txBody>
          <a:bodyPr>
            <a:normAutofit/>
          </a:bodyPr>
          <a:lstStyle/>
          <a:p>
            <a:r>
              <a:rPr lang="en-US" sz="2400" dirty="0"/>
              <a:t>There are four categories of Transform available in SAP BODS namely Data Integrator, Data Quality, Platform and Text Data Processing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Data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Integrator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en-US" sz="2400" dirty="0" smtClean="0"/>
              <a:t>when you are dealing with Rows &amp; Columns</a:t>
            </a:r>
            <a:br>
              <a:rPr lang="en-US" sz="2400" dirty="0" smtClean="0"/>
            </a:br>
            <a:r>
              <a:rPr lang="en-US" sz="2400" dirty="0" err="1" smtClean="0"/>
              <a:t>Data_Transfer</a:t>
            </a:r>
            <a:r>
              <a:rPr lang="en-US" sz="2400" dirty="0" smtClean="0"/>
              <a:t> 		</a:t>
            </a:r>
            <a:r>
              <a:rPr lang="en-US" sz="2400" dirty="0"/>
              <a:t> </a:t>
            </a:r>
            <a:r>
              <a:rPr lang="en-US" sz="2400" dirty="0" err="1" smtClean="0"/>
              <a:t>Map_CDC_Operation</a:t>
            </a:r>
            <a:r>
              <a:rPr lang="en-US" sz="2400" dirty="0" smtClean="0"/>
              <a:t>		 </a:t>
            </a:r>
            <a:r>
              <a:rPr lang="en-US" sz="2400" dirty="0" err="1" smtClean="0"/>
              <a:t>Key_Generation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Date_Generation</a:t>
            </a:r>
            <a:r>
              <a:rPr lang="en-US" sz="2400" dirty="0" smtClean="0"/>
              <a:t>		</a:t>
            </a:r>
            <a:r>
              <a:rPr lang="en-US" sz="2400" dirty="0"/>
              <a:t> </a:t>
            </a:r>
            <a:r>
              <a:rPr lang="en-US" sz="2400" dirty="0" smtClean="0"/>
              <a:t>Pivot				</a:t>
            </a:r>
            <a:r>
              <a:rPr lang="en-US" sz="2400" dirty="0"/>
              <a:t> </a:t>
            </a:r>
            <a:r>
              <a:rPr lang="en-US" sz="2400" dirty="0" err="1"/>
              <a:t>History_Preserving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Effective_Date</a:t>
            </a:r>
            <a:r>
              <a:rPr lang="en-US" sz="2400" dirty="0" smtClean="0"/>
              <a:t>		</a:t>
            </a:r>
            <a:r>
              <a:rPr lang="en-US" sz="2400" dirty="0"/>
              <a:t> Reverse Pivot </a:t>
            </a:r>
            <a:r>
              <a:rPr lang="en-US" sz="2400" dirty="0" smtClean="0"/>
              <a:t>			</a:t>
            </a:r>
            <a:r>
              <a:rPr lang="en-US" sz="2400" dirty="0"/>
              <a:t> XML Pipeline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Hierarchy_Flattening</a:t>
            </a:r>
            <a:r>
              <a:rPr lang="en-US" sz="2400" dirty="0" smtClean="0"/>
              <a:t>	</a:t>
            </a:r>
            <a:r>
              <a:rPr lang="en-US" sz="2400" dirty="0" err="1" smtClean="0"/>
              <a:t>Table_Comparison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Data Quality- </a:t>
            </a:r>
            <a:r>
              <a:rPr lang="en-US" sz="2400" dirty="0" smtClean="0"/>
              <a:t>Cleansing bad data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 smtClean="0"/>
              <a:t>Associate, Country ID, Data Cleanse, DSF2 Walk Sequencer, </a:t>
            </a:r>
            <a:r>
              <a:rPr lang="en-US" sz="2400" dirty="0" err="1" smtClean="0"/>
              <a:t>Geocoder</a:t>
            </a:r>
            <a:r>
              <a:rPr lang="en-US" sz="2400" dirty="0" smtClean="0"/>
              <a:t>, Global Address Cleanse, Global Suggestion Lists, Match, USA Regulatory Address Cleanse, User-Defined.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Platform</a:t>
            </a:r>
            <a:r>
              <a:rPr lang="en-US" sz="2400" dirty="0" smtClean="0"/>
              <a:t>-Tables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Case, </a:t>
            </a:r>
            <a:r>
              <a:rPr lang="en-US" sz="2400" dirty="0" err="1"/>
              <a:t>Map_Operation</a:t>
            </a:r>
            <a:r>
              <a:rPr lang="en-US" sz="2400" dirty="0"/>
              <a:t>, Merge, Query, </a:t>
            </a:r>
            <a:r>
              <a:rPr lang="en-US" sz="2400" dirty="0" err="1"/>
              <a:t>Row_Generation</a:t>
            </a:r>
            <a:r>
              <a:rPr lang="en-US" sz="2400" dirty="0"/>
              <a:t>, SQL, </a:t>
            </a:r>
            <a:r>
              <a:rPr lang="en-US" sz="2400" dirty="0" smtClean="0"/>
              <a:t>Validation.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Text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Processing- </a:t>
            </a:r>
            <a:r>
              <a:rPr lang="en-US" sz="2400" dirty="0" smtClean="0"/>
              <a:t>Unstructured data to Structured data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 err="1" smtClean="0"/>
              <a:t>Entity_Extraction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8878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Date Generation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7894"/>
            <a:ext cx="12192000" cy="597010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Date_Generation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smtClean="0"/>
              <a:t> 	Date </a:t>
            </a:r>
            <a:r>
              <a:rPr lang="en-US" dirty="0"/>
              <a:t>Generation Transformation is used to produces a series of dates incremented that you specify in a separate column. This transform generates a column which holds the date values based on the start &amp; end dates provided as an input to the transform by considering the increment provided to it.</a:t>
            </a:r>
          </a:p>
          <a:p>
            <a:r>
              <a:rPr lang="en-US" b="1" dirty="0"/>
              <a:t>When we use:</a:t>
            </a:r>
            <a:r>
              <a:rPr lang="en-US" dirty="0"/>
              <a:t> To create Time Dimension fields and Table.</a:t>
            </a:r>
          </a:p>
          <a:p>
            <a:r>
              <a:rPr lang="en-US" b="1" dirty="0"/>
              <a:t>Prerequisite:</a:t>
            </a:r>
            <a:r>
              <a:rPr lang="en-US" dirty="0"/>
              <a:t> Before implementing </a:t>
            </a:r>
            <a:r>
              <a:rPr lang="en-US" dirty="0" err="1"/>
              <a:t>Date_Generation</a:t>
            </a:r>
            <a:r>
              <a:rPr lang="en-US" dirty="0"/>
              <a:t> transform, please find below the input &amp; output values of </a:t>
            </a:r>
            <a:r>
              <a:rPr lang="en-US" dirty="0" err="1"/>
              <a:t>Date_Generation</a:t>
            </a:r>
            <a:r>
              <a:rPr lang="en-US" dirty="0"/>
              <a:t> transform.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Options for input data: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Start date:</a:t>
            </a:r>
            <a:r>
              <a:rPr lang="en-US" b="1" dirty="0"/>
              <a:t> </a:t>
            </a:r>
            <a:r>
              <a:rPr lang="en-US" dirty="0"/>
              <a:t>Provide a start date value in the format</a:t>
            </a:r>
            <a:r>
              <a:rPr lang="en-US" b="1" dirty="0"/>
              <a:t> yyyy.mm.dd</a:t>
            </a:r>
            <a:r>
              <a:rPr lang="en-US" dirty="0"/>
              <a:t>.  It also accepts variables; instead of passing static values one can pass values through variables.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End date:</a:t>
            </a:r>
            <a:r>
              <a:rPr lang="en-US" dirty="0"/>
              <a:t> Provide an end date value in the format </a:t>
            </a:r>
            <a:r>
              <a:rPr lang="en-US" b="1" dirty="0"/>
              <a:t>yyyy.mm.dd</a:t>
            </a:r>
            <a:r>
              <a:rPr lang="en-US" dirty="0"/>
              <a:t>.  It also accepts variables; instead of passing static values one can pass values through variables.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Increment:</a:t>
            </a:r>
            <a:r>
              <a:rPr lang="en-US" dirty="0"/>
              <a:t> User can specify date intervals between start date and end date. Date can be incremented daily, weekly or monthly.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Join rank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/>
              <a:t>While constructing the joins, sources will be joined based on their ranks.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Cache:</a:t>
            </a:r>
            <a:r>
              <a:rPr lang="en-US" dirty="0"/>
              <a:t> The data set will be cached in the memory to be used in later transform.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data from Date Generation transform:</a:t>
            </a:r>
          </a:p>
          <a:p>
            <a:r>
              <a:rPr lang="en-US" dirty="0"/>
              <a:t>The return type of this transform is a data set with a </a:t>
            </a:r>
            <a:r>
              <a:rPr lang="en-US" b="1" dirty="0"/>
              <a:t>single column</a:t>
            </a:r>
            <a:r>
              <a:rPr lang="en-US" dirty="0"/>
              <a:t> named </a:t>
            </a:r>
            <a:r>
              <a:rPr lang="en-US" b="1" dirty="0"/>
              <a:t>DI_GENERATED_DATE</a:t>
            </a:r>
            <a:r>
              <a:rPr lang="en-US" dirty="0"/>
              <a:t> containing the date sequence.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000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Date Generation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0006"/>
            <a:ext cx="12192000" cy="6007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project- 3 ways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dirty="0" err="1" smtClean="0"/>
              <a:t>ctrl+N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click on blue rectangular file like symbol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local object library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	DS_DG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	</a:t>
            </a:r>
            <a:r>
              <a:rPr lang="en-US" sz="2400" dirty="0" smtClean="0">
                <a:solidFill>
                  <a:srgbClr val="002060"/>
                </a:solidFill>
              </a:rPr>
              <a:t>sequence is important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								project													Batch Job												Work Flow												Data Flow												</a:t>
            </a:r>
            <a:r>
              <a:rPr lang="en-US" sz="2400" dirty="0" err="1" smtClean="0">
                <a:solidFill>
                  <a:srgbClr val="002060"/>
                </a:solidFill>
              </a:rPr>
              <a:t>Transformaions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1" y="1234628"/>
            <a:ext cx="3609975" cy="523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77" y="2677665"/>
            <a:ext cx="3919472" cy="2349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277" y="5027446"/>
            <a:ext cx="2592948" cy="1247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909" y="5384177"/>
            <a:ext cx="3211468" cy="14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288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Date Generation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69701"/>
            <a:ext cx="12191999" cy="61882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Drag and drop Date Generation Transformation.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9" y="669701"/>
            <a:ext cx="4779567" cy="1210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9" y="3392005"/>
            <a:ext cx="5603384" cy="3440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2055555"/>
            <a:ext cx="8268476" cy="813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824" y="3392005"/>
            <a:ext cx="6157175" cy="32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339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SAP BODS 4.2</vt:lpstr>
      <vt:lpstr>SAP BODS 4.2</vt:lpstr>
      <vt:lpstr>Logging into the Designer</vt:lpstr>
      <vt:lpstr>Logging into the Designer</vt:lpstr>
      <vt:lpstr>SAP DS Repository Login</vt:lpstr>
      <vt:lpstr>Transformations</vt:lpstr>
      <vt:lpstr>Date Generation</vt:lpstr>
      <vt:lpstr>Date Generation</vt:lpstr>
      <vt:lpstr>Date Generation</vt:lpstr>
      <vt:lpstr>Date Generation</vt:lpstr>
      <vt:lpstr>Date Generation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REDDY</dc:creator>
  <cp:lastModifiedBy>NAVEEN REDDY</cp:lastModifiedBy>
  <cp:revision>63</cp:revision>
  <dcterms:created xsi:type="dcterms:W3CDTF">2018-07-12T05:59:50Z</dcterms:created>
  <dcterms:modified xsi:type="dcterms:W3CDTF">2018-07-12T13:06:32Z</dcterms:modified>
</cp:coreProperties>
</file>