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3"/>
    <p:sldId id="259" r:id="rId4"/>
    <p:sldId id="258" r:id="rId5"/>
    <p:sldId id="289" r:id="rId6"/>
    <p:sldId id="292" r:id="rId7"/>
    <p:sldId id="294" r:id="rId8"/>
    <p:sldId id="296" r:id="rId9"/>
    <p:sldId id="300" r:id="rId10"/>
    <p:sldId id="260" r:id="rId11"/>
    <p:sldId id="285" r:id="rId12"/>
    <p:sldId id="287" r:id="rId13"/>
    <p:sldId id="290" r:id="rId14"/>
    <p:sldId id="299" r:id="rId15"/>
    <p:sldId id="302" r:id="rId16"/>
    <p:sldId id="261" r:id="rId17"/>
    <p:sldId id="284" r:id="rId18"/>
    <p:sldId id="288" r:id="rId19"/>
    <p:sldId id="293" r:id="rId20"/>
    <p:sldId id="297" r:id="rId21"/>
    <p:sldId id="301" r:id="rId22"/>
    <p:sldId id="262" r:id="rId23"/>
    <p:sldId id="286" r:id="rId24"/>
    <p:sldId id="291" r:id="rId25"/>
    <p:sldId id="295" r:id="rId26"/>
    <p:sldId id="298" r:id="rId27"/>
    <p:sldId id="303" r:id="rId28"/>
    <p:sldId id="283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FF"/>
    <a:srgbClr val="E18B51"/>
    <a:srgbClr val="E69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/>
    <p:restoredTop sz="94660"/>
  </p:normalViewPr>
  <p:slideViewPr>
    <p:cSldViewPr snapToGrid="0">
      <p:cViewPr>
        <p:scale>
          <a:sx n="66" d="100"/>
          <a:sy n="66" d="100"/>
        </p:scale>
        <p:origin x="231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EED81F-9C03-49C1-9B7F-018189E10D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8FDA6-8662-4C4B-A985-4C71A07B88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aleway Light"/>
              <a:ea typeface="+mn-ea"/>
              <a:cs typeface="Raleway Ligh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8FDA6-8662-4C4B-A985-4C71A07B88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08FDA6-8662-4C4B-A985-4C71A07B88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19050" y="1270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3771900" y="-23812"/>
            <a:ext cx="8188325" cy="6894513"/>
          </a:xfrm>
          <a:custGeom>
            <a:avLst/>
            <a:gdLst>
              <a:gd name="connsiteX0" fmla="*/ 0 w 3712464"/>
              <a:gd name="connsiteY0" fmla="*/ 1600200 h 3200400"/>
              <a:gd name="connsiteX1" fmla="*/ 800100 w 3712464"/>
              <a:gd name="connsiteY1" fmla="*/ 1 h 3200400"/>
              <a:gd name="connsiteX2" fmla="*/ 2912364 w 3712464"/>
              <a:gd name="connsiteY2" fmla="*/ 1 h 3200400"/>
              <a:gd name="connsiteX3" fmla="*/ 3712464 w 3712464"/>
              <a:gd name="connsiteY3" fmla="*/ 1600200 h 3200400"/>
              <a:gd name="connsiteX4" fmla="*/ 2912364 w 3712464"/>
              <a:gd name="connsiteY4" fmla="*/ 3200399 h 3200400"/>
              <a:gd name="connsiteX5" fmla="*/ 800100 w 3712464"/>
              <a:gd name="connsiteY5" fmla="*/ 3200399 h 3200400"/>
              <a:gd name="connsiteX6" fmla="*/ 0 w 3712464"/>
              <a:gd name="connsiteY6" fmla="*/ 1600200 h 3200400"/>
              <a:gd name="connsiteX0-1" fmla="*/ 2065020 w 5777484"/>
              <a:gd name="connsiteY0-2" fmla="*/ 1600199 h 3200398"/>
              <a:gd name="connsiteX1-3" fmla="*/ 0 w 5777484"/>
              <a:gd name="connsiteY1-4" fmla="*/ 883920 h 3200398"/>
              <a:gd name="connsiteX2-5" fmla="*/ 4977384 w 5777484"/>
              <a:gd name="connsiteY2-6" fmla="*/ 0 h 3200398"/>
              <a:gd name="connsiteX3-7" fmla="*/ 5777484 w 5777484"/>
              <a:gd name="connsiteY3-8" fmla="*/ 1600199 h 3200398"/>
              <a:gd name="connsiteX4-9" fmla="*/ 4977384 w 5777484"/>
              <a:gd name="connsiteY4-10" fmla="*/ 3200398 h 3200398"/>
              <a:gd name="connsiteX5-11" fmla="*/ 2865120 w 5777484"/>
              <a:gd name="connsiteY5-12" fmla="*/ 3200398 h 3200398"/>
              <a:gd name="connsiteX6-13" fmla="*/ 2065020 w 5777484"/>
              <a:gd name="connsiteY6-14" fmla="*/ 1600199 h 3200398"/>
              <a:gd name="connsiteX0-15" fmla="*/ 0 w 6348984"/>
              <a:gd name="connsiteY0-16" fmla="*/ 1432559 h 3200398"/>
              <a:gd name="connsiteX1-17" fmla="*/ 571500 w 6348984"/>
              <a:gd name="connsiteY1-18" fmla="*/ 883920 h 3200398"/>
              <a:gd name="connsiteX2-19" fmla="*/ 5548884 w 6348984"/>
              <a:gd name="connsiteY2-20" fmla="*/ 0 h 3200398"/>
              <a:gd name="connsiteX3-21" fmla="*/ 6348984 w 6348984"/>
              <a:gd name="connsiteY3-22" fmla="*/ 1600199 h 3200398"/>
              <a:gd name="connsiteX4-23" fmla="*/ 5548884 w 6348984"/>
              <a:gd name="connsiteY4-24" fmla="*/ 3200398 h 3200398"/>
              <a:gd name="connsiteX5-25" fmla="*/ 3436620 w 6348984"/>
              <a:gd name="connsiteY5-26" fmla="*/ 3200398 h 3200398"/>
              <a:gd name="connsiteX6-27" fmla="*/ 0 w 6348984"/>
              <a:gd name="connsiteY6-28" fmla="*/ 1432559 h 3200398"/>
              <a:gd name="connsiteX0-29" fmla="*/ 0 w 6348984"/>
              <a:gd name="connsiteY0-30" fmla="*/ 1432559 h 3543298"/>
              <a:gd name="connsiteX1-31" fmla="*/ 571500 w 6348984"/>
              <a:gd name="connsiteY1-32" fmla="*/ 883920 h 3543298"/>
              <a:gd name="connsiteX2-33" fmla="*/ 5548884 w 6348984"/>
              <a:gd name="connsiteY2-34" fmla="*/ 0 h 3543298"/>
              <a:gd name="connsiteX3-35" fmla="*/ 6348984 w 6348984"/>
              <a:gd name="connsiteY3-36" fmla="*/ 1600199 h 3543298"/>
              <a:gd name="connsiteX4-37" fmla="*/ 5548884 w 6348984"/>
              <a:gd name="connsiteY4-38" fmla="*/ 3200398 h 3543298"/>
              <a:gd name="connsiteX5-39" fmla="*/ 2118360 w 6348984"/>
              <a:gd name="connsiteY5-40" fmla="*/ 3543298 h 3543298"/>
              <a:gd name="connsiteX6-41" fmla="*/ 0 w 6348984"/>
              <a:gd name="connsiteY6-42" fmla="*/ 1432559 h 3543298"/>
              <a:gd name="connsiteX0-43" fmla="*/ 0 w 6348984"/>
              <a:gd name="connsiteY0-44" fmla="*/ 1432559 h 3543298"/>
              <a:gd name="connsiteX1-45" fmla="*/ 571500 w 6348984"/>
              <a:gd name="connsiteY1-46" fmla="*/ 883920 h 3543298"/>
              <a:gd name="connsiteX2-47" fmla="*/ 5548884 w 6348984"/>
              <a:gd name="connsiteY2-48" fmla="*/ 0 h 3543298"/>
              <a:gd name="connsiteX3-49" fmla="*/ 6348984 w 6348984"/>
              <a:gd name="connsiteY3-50" fmla="*/ 1600199 h 3543298"/>
              <a:gd name="connsiteX4-51" fmla="*/ 2699004 w 6348984"/>
              <a:gd name="connsiteY4-52" fmla="*/ 3528058 h 3543298"/>
              <a:gd name="connsiteX5-53" fmla="*/ 2118360 w 6348984"/>
              <a:gd name="connsiteY5-54" fmla="*/ 3543298 h 3543298"/>
              <a:gd name="connsiteX6-55" fmla="*/ 0 w 6348984"/>
              <a:gd name="connsiteY6-56" fmla="*/ 1432559 h 3543298"/>
              <a:gd name="connsiteX0-57" fmla="*/ 0 w 5548884"/>
              <a:gd name="connsiteY0-58" fmla="*/ 1432559 h 3543298"/>
              <a:gd name="connsiteX1-59" fmla="*/ 571500 w 5548884"/>
              <a:gd name="connsiteY1-60" fmla="*/ 883920 h 3543298"/>
              <a:gd name="connsiteX2-61" fmla="*/ 5548884 w 5548884"/>
              <a:gd name="connsiteY2-62" fmla="*/ 0 h 3543298"/>
              <a:gd name="connsiteX3-63" fmla="*/ 3407664 w 5548884"/>
              <a:gd name="connsiteY3-64" fmla="*/ 2819399 h 3543298"/>
              <a:gd name="connsiteX4-65" fmla="*/ 2699004 w 5548884"/>
              <a:gd name="connsiteY4-66" fmla="*/ 3528058 h 3543298"/>
              <a:gd name="connsiteX5-67" fmla="*/ 2118360 w 5548884"/>
              <a:gd name="connsiteY5-68" fmla="*/ 3543298 h 3543298"/>
              <a:gd name="connsiteX6-69" fmla="*/ 0 w 5548884"/>
              <a:gd name="connsiteY6-70" fmla="*/ 1432559 h 3543298"/>
              <a:gd name="connsiteX0-71" fmla="*/ 0 w 3407664"/>
              <a:gd name="connsiteY0-72" fmla="*/ 548639 h 2659378"/>
              <a:gd name="connsiteX1-73" fmla="*/ 571500 w 3407664"/>
              <a:gd name="connsiteY1-74" fmla="*/ 0 h 2659378"/>
              <a:gd name="connsiteX2-75" fmla="*/ 3384804 w 3407664"/>
              <a:gd name="connsiteY2-76" fmla="*/ 7620 h 2659378"/>
              <a:gd name="connsiteX3-77" fmla="*/ 3407664 w 3407664"/>
              <a:gd name="connsiteY3-78" fmla="*/ 1935479 h 2659378"/>
              <a:gd name="connsiteX4-79" fmla="*/ 2699004 w 3407664"/>
              <a:gd name="connsiteY4-80" fmla="*/ 2644138 h 2659378"/>
              <a:gd name="connsiteX5-81" fmla="*/ 2118360 w 3407664"/>
              <a:gd name="connsiteY5-82" fmla="*/ 2659378 h 2659378"/>
              <a:gd name="connsiteX6-83" fmla="*/ 0 w 3407664"/>
              <a:gd name="connsiteY6-84" fmla="*/ 548639 h 2659378"/>
              <a:gd name="connsiteX0-85" fmla="*/ 0 w 3392424"/>
              <a:gd name="connsiteY0-86" fmla="*/ 548639 h 2659378"/>
              <a:gd name="connsiteX1-87" fmla="*/ 571500 w 3392424"/>
              <a:gd name="connsiteY1-88" fmla="*/ 0 h 2659378"/>
              <a:gd name="connsiteX2-89" fmla="*/ 3384804 w 3392424"/>
              <a:gd name="connsiteY2-90" fmla="*/ 7620 h 2659378"/>
              <a:gd name="connsiteX3-91" fmla="*/ 3392424 w 3392424"/>
              <a:gd name="connsiteY3-92" fmla="*/ 1935479 h 2659378"/>
              <a:gd name="connsiteX4-93" fmla="*/ 2699004 w 3392424"/>
              <a:gd name="connsiteY4-94" fmla="*/ 2644138 h 2659378"/>
              <a:gd name="connsiteX5-95" fmla="*/ 2118360 w 3392424"/>
              <a:gd name="connsiteY5-96" fmla="*/ 2659378 h 2659378"/>
              <a:gd name="connsiteX6-97" fmla="*/ 0 w 3392424"/>
              <a:gd name="connsiteY6-98" fmla="*/ 548639 h 2659378"/>
              <a:gd name="connsiteX0-99" fmla="*/ 0 w 3392424"/>
              <a:gd name="connsiteY0-100" fmla="*/ 548639 h 2659378"/>
              <a:gd name="connsiteX1-101" fmla="*/ 571500 w 3392424"/>
              <a:gd name="connsiteY1-102" fmla="*/ 0 h 2659378"/>
              <a:gd name="connsiteX2-103" fmla="*/ 3384804 w 3392424"/>
              <a:gd name="connsiteY2-104" fmla="*/ 7620 h 2659378"/>
              <a:gd name="connsiteX3-105" fmla="*/ 3392424 w 3392424"/>
              <a:gd name="connsiteY3-106" fmla="*/ 1935479 h 2659378"/>
              <a:gd name="connsiteX4-107" fmla="*/ 2691384 w 3392424"/>
              <a:gd name="connsiteY4-108" fmla="*/ 2628898 h 2659378"/>
              <a:gd name="connsiteX5-109" fmla="*/ 2118360 w 3392424"/>
              <a:gd name="connsiteY5-110" fmla="*/ 2659378 h 2659378"/>
              <a:gd name="connsiteX6-111" fmla="*/ 0 w 3392424"/>
              <a:gd name="connsiteY6-112" fmla="*/ 548639 h 2659378"/>
              <a:gd name="connsiteX0-113" fmla="*/ 0 w 3392424"/>
              <a:gd name="connsiteY0-114" fmla="*/ 548639 h 2644138"/>
              <a:gd name="connsiteX1-115" fmla="*/ 571500 w 3392424"/>
              <a:gd name="connsiteY1-116" fmla="*/ 0 h 2644138"/>
              <a:gd name="connsiteX2-117" fmla="*/ 3384804 w 3392424"/>
              <a:gd name="connsiteY2-118" fmla="*/ 7620 h 2644138"/>
              <a:gd name="connsiteX3-119" fmla="*/ 3392424 w 3392424"/>
              <a:gd name="connsiteY3-120" fmla="*/ 1935479 h 2644138"/>
              <a:gd name="connsiteX4-121" fmla="*/ 2691384 w 3392424"/>
              <a:gd name="connsiteY4-122" fmla="*/ 2628898 h 2644138"/>
              <a:gd name="connsiteX5-123" fmla="*/ 2125980 w 3392424"/>
              <a:gd name="connsiteY5-124" fmla="*/ 2644138 h 2644138"/>
              <a:gd name="connsiteX6-125" fmla="*/ 0 w 3392424"/>
              <a:gd name="connsiteY6-126" fmla="*/ 548639 h 2644138"/>
              <a:gd name="connsiteX0-127" fmla="*/ 0 w 3392424"/>
              <a:gd name="connsiteY0-128" fmla="*/ 548639 h 2628898"/>
              <a:gd name="connsiteX1-129" fmla="*/ 571500 w 3392424"/>
              <a:gd name="connsiteY1-130" fmla="*/ 0 h 2628898"/>
              <a:gd name="connsiteX2-131" fmla="*/ 3384804 w 3392424"/>
              <a:gd name="connsiteY2-132" fmla="*/ 7620 h 2628898"/>
              <a:gd name="connsiteX3-133" fmla="*/ 3392424 w 3392424"/>
              <a:gd name="connsiteY3-134" fmla="*/ 1935479 h 2628898"/>
              <a:gd name="connsiteX4-135" fmla="*/ 2691384 w 3392424"/>
              <a:gd name="connsiteY4-136" fmla="*/ 2628898 h 2628898"/>
              <a:gd name="connsiteX5-137" fmla="*/ 2125980 w 3392424"/>
              <a:gd name="connsiteY5-138" fmla="*/ 2628898 h 2628898"/>
              <a:gd name="connsiteX6-139" fmla="*/ 0 w 3392424"/>
              <a:gd name="connsiteY6-140" fmla="*/ 548639 h 2628898"/>
              <a:gd name="connsiteX0-141" fmla="*/ 0 w 3392424"/>
              <a:gd name="connsiteY0-142" fmla="*/ 556259 h 2628898"/>
              <a:gd name="connsiteX1-143" fmla="*/ 571500 w 3392424"/>
              <a:gd name="connsiteY1-144" fmla="*/ 0 h 2628898"/>
              <a:gd name="connsiteX2-145" fmla="*/ 3384804 w 3392424"/>
              <a:gd name="connsiteY2-146" fmla="*/ 7620 h 2628898"/>
              <a:gd name="connsiteX3-147" fmla="*/ 3392424 w 3392424"/>
              <a:gd name="connsiteY3-148" fmla="*/ 1935479 h 2628898"/>
              <a:gd name="connsiteX4-149" fmla="*/ 2691384 w 3392424"/>
              <a:gd name="connsiteY4-150" fmla="*/ 2628898 h 2628898"/>
              <a:gd name="connsiteX5-151" fmla="*/ 2125980 w 3392424"/>
              <a:gd name="connsiteY5-152" fmla="*/ 2628898 h 2628898"/>
              <a:gd name="connsiteX6-153" fmla="*/ 0 w 3392424"/>
              <a:gd name="connsiteY6-154" fmla="*/ 556259 h 2628898"/>
              <a:gd name="connsiteX0-155" fmla="*/ 0 w 3377184"/>
              <a:gd name="connsiteY0-156" fmla="*/ 548639 h 2628898"/>
              <a:gd name="connsiteX1-157" fmla="*/ 556260 w 3377184"/>
              <a:gd name="connsiteY1-158" fmla="*/ 0 h 2628898"/>
              <a:gd name="connsiteX2-159" fmla="*/ 3369564 w 3377184"/>
              <a:gd name="connsiteY2-160" fmla="*/ 7620 h 2628898"/>
              <a:gd name="connsiteX3-161" fmla="*/ 3377184 w 3377184"/>
              <a:gd name="connsiteY3-162" fmla="*/ 1935479 h 2628898"/>
              <a:gd name="connsiteX4-163" fmla="*/ 2676144 w 3377184"/>
              <a:gd name="connsiteY4-164" fmla="*/ 2628898 h 2628898"/>
              <a:gd name="connsiteX5-165" fmla="*/ 2110740 w 3377184"/>
              <a:gd name="connsiteY5-166" fmla="*/ 2628898 h 2628898"/>
              <a:gd name="connsiteX6-167" fmla="*/ 0 w 3377184"/>
              <a:gd name="connsiteY6-168" fmla="*/ 548639 h 2628898"/>
              <a:gd name="connsiteX0-169" fmla="*/ 0 w 3377184"/>
              <a:gd name="connsiteY0-170" fmla="*/ 548639 h 2628898"/>
              <a:gd name="connsiteX1-171" fmla="*/ 556260 w 3377184"/>
              <a:gd name="connsiteY1-172" fmla="*/ 0 h 2628898"/>
              <a:gd name="connsiteX2-173" fmla="*/ 3369564 w 3377184"/>
              <a:gd name="connsiteY2-174" fmla="*/ 7620 h 2628898"/>
              <a:gd name="connsiteX3-175" fmla="*/ 3377184 w 3377184"/>
              <a:gd name="connsiteY3-176" fmla="*/ 1935479 h 2628898"/>
              <a:gd name="connsiteX4-177" fmla="*/ 2676144 w 3377184"/>
              <a:gd name="connsiteY4-178" fmla="*/ 2628898 h 2628898"/>
              <a:gd name="connsiteX5-179" fmla="*/ 2087880 w 3377184"/>
              <a:gd name="connsiteY5-180" fmla="*/ 2628898 h 2628898"/>
              <a:gd name="connsiteX6-181" fmla="*/ 0 w 3377184"/>
              <a:gd name="connsiteY6-182" fmla="*/ 548639 h 2628898"/>
              <a:gd name="connsiteX0-183" fmla="*/ 0 w 3377184"/>
              <a:gd name="connsiteY0-184" fmla="*/ 550544 h 2630803"/>
              <a:gd name="connsiteX1-185" fmla="*/ 556260 w 3377184"/>
              <a:gd name="connsiteY1-186" fmla="*/ 1905 h 2630803"/>
              <a:gd name="connsiteX2-187" fmla="*/ 3369564 w 3377184"/>
              <a:gd name="connsiteY2-188" fmla="*/ 0 h 2630803"/>
              <a:gd name="connsiteX3-189" fmla="*/ 3377184 w 3377184"/>
              <a:gd name="connsiteY3-190" fmla="*/ 1937384 h 2630803"/>
              <a:gd name="connsiteX4-191" fmla="*/ 2676144 w 3377184"/>
              <a:gd name="connsiteY4-192" fmla="*/ 2630803 h 2630803"/>
              <a:gd name="connsiteX5-193" fmla="*/ 2087880 w 3377184"/>
              <a:gd name="connsiteY5-194" fmla="*/ 2630803 h 2630803"/>
              <a:gd name="connsiteX6-195" fmla="*/ 0 w 3377184"/>
              <a:gd name="connsiteY6-196" fmla="*/ 550544 h 26308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77184" h="2630803">
                <a:moveTo>
                  <a:pt x="0" y="550544"/>
                </a:moveTo>
                <a:lnTo>
                  <a:pt x="556260" y="1905"/>
                </a:lnTo>
                <a:lnTo>
                  <a:pt x="3369564" y="0"/>
                </a:lnTo>
                <a:lnTo>
                  <a:pt x="3377184" y="1937384"/>
                </a:lnTo>
                <a:lnTo>
                  <a:pt x="2676144" y="2630803"/>
                </a:lnTo>
                <a:lnTo>
                  <a:pt x="2087880" y="2630803"/>
                </a:lnTo>
                <a:lnTo>
                  <a:pt x="0" y="550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139" r="12764"/>
          <a:stretch>
            <a:fillRect/>
          </a:stretch>
        </p:blipFill>
        <p:spPr>
          <a:xfrm>
            <a:off x="4019550" y="-23813"/>
            <a:ext cx="8191500" cy="6896590"/>
          </a:xfrm>
          <a:custGeom>
            <a:avLst/>
            <a:gdLst>
              <a:gd name="connsiteX0" fmla="*/ 8115996 w 8134350"/>
              <a:gd name="connsiteY0" fmla="*/ 0 h 6848475"/>
              <a:gd name="connsiteX1" fmla="*/ 8134350 w 8134350"/>
              <a:gd name="connsiteY1" fmla="*/ 5043375 h 6848475"/>
              <a:gd name="connsiteX2" fmla="*/ 6445812 w 8134350"/>
              <a:gd name="connsiteY2" fmla="*/ 6848475 h 6848475"/>
              <a:gd name="connsiteX3" fmla="*/ 5028908 w 8134350"/>
              <a:gd name="connsiteY3" fmla="*/ 6848475 h 6848475"/>
              <a:gd name="connsiteX4" fmla="*/ 0 w 8134350"/>
              <a:gd name="connsiteY4" fmla="*/ 1433170 h 6848475"/>
              <a:gd name="connsiteX5" fmla="*/ 1339819 w 8134350"/>
              <a:gd name="connsiteY5" fmla="*/ 4959 h 684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4350" h="6848475">
                <a:moveTo>
                  <a:pt x="8115996" y="0"/>
                </a:moveTo>
                <a:lnTo>
                  <a:pt x="8134350" y="5043375"/>
                </a:lnTo>
                <a:lnTo>
                  <a:pt x="6445812" y="6848475"/>
                </a:lnTo>
                <a:lnTo>
                  <a:pt x="5028908" y="6848475"/>
                </a:lnTo>
                <a:lnTo>
                  <a:pt x="0" y="1433170"/>
                </a:lnTo>
                <a:lnTo>
                  <a:pt x="1339819" y="4959"/>
                </a:lnTo>
                <a:close/>
              </a:path>
            </a:pathLst>
          </a:custGeom>
        </p:spPr>
      </p:pic>
      <p:grpSp>
        <p:nvGrpSpPr>
          <p:cNvPr id="5125" name="组合 30"/>
          <p:cNvGrpSpPr/>
          <p:nvPr/>
        </p:nvGrpSpPr>
        <p:grpSpPr>
          <a:xfrm>
            <a:off x="3409950" y="-19050"/>
            <a:ext cx="5138738" cy="6870700"/>
            <a:chOff x="3409950" y="-19045"/>
            <a:chExt cx="5138714" cy="6870421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409950" y="-19045"/>
              <a:ext cx="1342034" cy="1388561"/>
            </a:xfrm>
            <a:prstGeom prst="line">
              <a:avLst/>
            </a:prstGeom>
            <a:solidFill>
              <a:srgbClr val="3E90B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430375" y="1371600"/>
              <a:ext cx="5118289" cy="54797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6" name="文本框 26"/>
          <p:cNvSpPr txBox="1"/>
          <p:nvPr/>
        </p:nvSpPr>
        <p:spPr>
          <a:xfrm>
            <a:off x="498475" y="2824163"/>
            <a:ext cx="3206750" cy="1861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1500" dirty="0">
                <a:solidFill>
                  <a:srgbClr val="E69D6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2017</a:t>
            </a:r>
            <a:endParaRPr lang="zh-CN" altLang="en-US" sz="11500" dirty="0">
              <a:solidFill>
                <a:srgbClr val="E69D6D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7" name="文本框 27"/>
          <p:cNvSpPr txBox="1"/>
          <p:nvPr/>
        </p:nvSpPr>
        <p:spPr>
          <a:xfrm>
            <a:off x="498475" y="4414838"/>
            <a:ext cx="449738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5400" b="1" dirty="0">
                <a:solidFill>
                  <a:srgbClr val="E69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5400" b="1" dirty="0">
              <a:solidFill>
                <a:srgbClr val="E69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文本框 28"/>
          <p:cNvSpPr txBox="1"/>
          <p:nvPr/>
        </p:nvSpPr>
        <p:spPr>
          <a:xfrm>
            <a:off x="485775" y="5362575"/>
            <a:ext cx="430371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dist" eaLnBrk="1" hangingPunct="1"/>
            <a:r>
              <a:rPr lang="en-US" altLang="zh-CN" sz="1600" dirty="0">
                <a:solidFill>
                  <a:srgbClr val="E69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</a:t>
            </a:r>
            <a:endParaRPr lang="zh-CN" altLang="en-US" sz="1600" dirty="0">
              <a:solidFill>
                <a:srgbClr val="E69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urved Down Arrow 576"/>
          <p:cNvSpPr/>
          <p:nvPr/>
        </p:nvSpPr>
        <p:spPr>
          <a:xfrm>
            <a:off x="6889750" y="1550988"/>
            <a:ext cx="1952625" cy="611188"/>
          </a:xfrm>
          <a:prstGeom prst="curvedDown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54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urved Down Arrow 594"/>
          <p:cNvSpPr/>
          <p:nvPr/>
        </p:nvSpPr>
        <p:spPr>
          <a:xfrm rot="21118509" flipV="1">
            <a:off x="3789363" y="3840163"/>
            <a:ext cx="1533525" cy="504825"/>
          </a:xfrm>
          <a:prstGeom prst="curvedDown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54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738"/>
          <p:cNvGrpSpPr/>
          <p:nvPr/>
        </p:nvGrpSpPr>
        <p:grpSpPr>
          <a:xfrm rot="1800000">
            <a:off x="2011363" y="2249488"/>
            <a:ext cx="1441450" cy="2614612"/>
            <a:chOff x="3838575" y="1972729"/>
            <a:chExt cx="1041400" cy="1890192"/>
          </a:xfrm>
        </p:grpSpPr>
        <p:grpSp>
          <p:nvGrpSpPr>
            <p:cNvPr id="17596" name="Group 98"/>
            <p:cNvGrpSpPr/>
            <p:nvPr/>
          </p:nvGrpSpPr>
          <p:grpSpPr>
            <a:xfrm>
              <a:off x="4081370" y="3100638"/>
              <a:ext cx="546286" cy="762283"/>
              <a:chOff x="4499466" y="1718459"/>
              <a:chExt cx="546286" cy="76228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rgbClr val="B4B4BA">
                  <a:lumMod val="40000"/>
                  <a:lumOff val="60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rgbClr val="B4B4BA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rgbClr val="B4B4BA">
                  <a:lumMod val="60000"/>
                  <a:lumOff val="40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B4B4BA">
                  <a:lumMod val="75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597" name="Group 132"/>
            <p:cNvGrpSpPr/>
            <p:nvPr/>
          </p:nvGrpSpPr>
          <p:grpSpPr>
            <a:xfrm>
              <a:off x="3838575" y="1972729"/>
              <a:ext cx="1041400" cy="1177749"/>
              <a:chOff x="4051300" y="590550"/>
              <a:chExt cx="1041400" cy="1177749"/>
            </a:xfrm>
          </p:grpSpPr>
          <p:sp>
            <p:nvSpPr>
              <p:cNvPr id="10" name="Freeform 10"/>
              <p:cNvSpPr/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rgbClr val="43B5F0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Freeform 6"/>
              <p:cNvSpPr/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rgbClr val="43B5F0">
                  <a:lumMod val="75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Freeform 7"/>
              <p:cNvSpPr/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43B5F0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8"/>
              <p:cNvSpPr/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3B5F0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Freeform 9"/>
              <p:cNvSpPr/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B5F0">
                  <a:lumMod val="75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3B5F0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rgbClr val="43B5F0">
                  <a:lumMod val="50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rgbClr val="43B5F0">
                  <a:lumMod val="75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rgbClr val="43B5F0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43B5F0">
                  <a:lumMod val="75000"/>
                </a:srgb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45714" tIns="22857" rIns="45714" bIns="22857" numCol="1" anchor="t" anchorCtr="0" compatLnSpc="1"/>
              <a:lstStyle/>
              <a:p>
                <a:pPr marL="0" marR="0" lvl="0" indent="0" algn="l" defTabSz="5441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x-none" sz="2150" b="0" i="0" u="none" strike="noStrike" kern="0" cap="none" spc="0" normalizeH="0" baseline="0" noProof="0" smtClean="0">
                  <a:ln>
                    <a:noFill/>
                  </a:ln>
                  <a:solidFill>
                    <a:srgbClr val="E2E3E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759"/>
          <p:cNvGrpSpPr/>
          <p:nvPr/>
        </p:nvGrpSpPr>
        <p:grpSpPr>
          <a:xfrm>
            <a:off x="5308600" y="1465263"/>
            <a:ext cx="1525588" cy="3208337"/>
            <a:chOff x="360363" y="752475"/>
            <a:chExt cx="2474912" cy="5203825"/>
          </a:xfrm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360363" y="908050"/>
              <a:ext cx="2474912" cy="5048250"/>
            </a:xfrm>
            <a:custGeom>
              <a:avLst/>
              <a:gdLst>
                <a:gd name="T0" fmla="*/ 4950 w 6875"/>
                <a:gd name="T1" fmla="*/ 6773 h 14021"/>
                <a:gd name="T2" fmla="*/ 4988 w 6875"/>
                <a:gd name="T3" fmla="*/ 5399 h 14021"/>
                <a:gd name="T4" fmla="*/ 4950 w 6875"/>
                <a:gd name="T5" fmla="*/ 6773 h 14021"/>
                <a:gd name="T6" fmla="*/ 1768 w 6875"/>
                <a:gd name="T7" fmla="*/ 6773 h 14021"/>
                <a:gd name="T8" fmla="*/ 1826 w 6875"/>
                <a:gd name="T9" fmla="*/ 5281 h 14021"/>
                <a:gd name="T10" fmla="*/ 1768 w 6875"/>
                <a:gd name="T11" fmla="*/ 6773 h 14021"/>
                <a:gd name="T12" fmla="*/ 3397 w 6875"/>
                <a:gd name="T13" fmla="*/ 0 h 14021"/>
                <a:gd name="T14" fmla="*/ 2062 w 6875"/>
                <a:gd name="T15" fmla="*/ 1748 h 14021"/>
                <a:gd name="T16" fmla="*/ 1904 w 6875"/>
                <a:gd name="T17" fmla="*/ 2198 h 14021"/>
                <a:gd name="T18" fmla="*/ 2200 w 6875"/>
                <a:gd name="T19" fmla="*/ 2551 h 14021"/>
                <a:gd name="T20" fmla="*/ 2828 w 6875"/>
                <a:gd name="T21" fmla="*/ 3319 h 14021"/>
                <a:gd name="T22" fmla="*/ 2651 w 6875"/>
                <a:gd name="T23" fmla="*/ 3790 h 14021"/>
                <a:gd name="T24" fmla="*/ 1080 w 6875"/>
                <a:gd name="T25" fmla="*/ 4555 h 14021"/>
                <a:gd name="T26" fmla="*/ 0 w 6875"/>
                <a:gd name="T27" fmla="*/ 6773 h 14021"/>
                <a:gd name="T28" fmla="*/ 0 w 6875"/>
                <a:gd name="T29" fmla="*/ 7148 h 14021"/>
                <a:gd name="T30" fmla="*/ 0 w 6875"/>
                <a:gd name="T31" fmla="*/ 7148 h 14021"/>
                <a:gd name="T32" fmla="*/ 982 w 6875"/>
                <a:gd name="T33" fmla="*/ 9248 h 14021"/>
                <a:gd name="T34" fmla="*/ 1866 w 6875"/>
                <a:gd name="T35" fmla="*/ 13470 h 14021"/>
                <a:gd name="T36" fmla="*/ 1138 w 6875"/>
                <a:gd name="T37" fmla="*/ 13489 h 14021"/>
                <a:gd name="T38" fmla="*/ 5577 w 6875"/>
                <a:gd name="T39" fmla="*/ 14020 h 14021"/>
                <a:gd name="T40" fmla="*/ 4968 w 6875"/>
                <a:gd name="T41" fmla="*/ 13489 h 14021"/>
                <a:gd name="T42" fmla="*/ 4852 w 6875"/>
                <a:gd name="T43" fmla="*/ 9248 h 14021"/>
                <a:gd name="T44" fmla="*/ 6874 w 6875"/>
                <a:gd name="T45" fmla="*/ 7148 h 14021"/>
                <a:gd name="T46" fmla="*/ 6874 w 6875"/>
                <a:gd name="T47" fmla="*/ 6773 h 14021"/>
                <a:gd name="T48" fmla="*/ 5655 w 6875"/>
                <a:gd name="T49" fmla="*/ 4555 h 14021"/>
                <a:gd name="T50" fmla="*/ 4260 w 6875"/>
                <a:gd name="T51" fmla="*/ 3790 h 14021"/>
                <a:gd name="T52" fmla="*/ 4026 w 6875"/>
                <a:gd name="T53" fmla="*/ 3790 h 14021"/>
                <a:gd name="T54" fmla="*/ 4615 w 6875"/>
                <a:gd name="T55" fmla="*/ 2533 h 14021"/>
                <a:gd name="T56" fmla="*/ 4693 w 6875"/>
                <a:gd name="T57" fmla="*/ 2551 h 14021"/>
                <a:gd name="T58" fmla="*/ 4832 w 6875"/>
                <a:gd name="T59" fmla="*/ 1748 h 14021"/>
                <a:gd name="T60" fmla="*/ 4812 w 6875"/>
                <a:gd name="T61" fmla="*/ 1748 h 14021"/>
                <a:gd name="T62" fmla="*/ 3397 w 6875"/>
                <a:gd name="T63" fmla="*/ 0 h 14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75" h="14021">
                  <a:moveTo>
                    <a:pt x="4950" y="6773"/>
                  </a:moveTo>
                  <a:lnTo>
                    <a:pt x="4950" y="6773"/>
                  </a:lnTo>
                  <a:cubicBezTo>
                    <a:pt x="4950" y="5439"/>
                    <a:pt x="4950" y="5439"/>
                    <a:pt x="4950" y="5439"/>
                  </a:cubicBezTo>
                  <a:cubicBezTo>
                    <a:pt x="4988" y="5399"/>
                    <a:pt x="4988" y="5399"/>
                    <a:pt x="4988" y="5399"/>
                  </a:cubicBezTo>
                  <a:cubicBezTo>
                    <a:pt x="4988" y="6773"/>
                    <a:pt x="4988" y="6773"/>
                    <a:pt x="4988" y="6773"/>
                  </a:cubicBezTo>
                  <a:cubicBezTo>
                    <a:pt x="4950" y="6773"/>
                    <a:pt x="4950" y="6773"/>
                    <a:pt x="4950" y="6773"/>
                  </a:cubicBezTo>
                  <a:lnTo>
                    <a:pt x="1768" y="6773"/>
                  </a:lnTo>
                  <a:lnTo>
                    <a:pt x="1768" y="6773"/>
                  </a:lnTo>
                  <a:cubicBezTo>
                    <a:pt x="1768" y="5242"/>
                    <a:pt x="1768" y="5242"/>
                    <a:pt x="1768" y="5242"/>
                  </a:cubicBezTo>
                  <a:cubicBezTo>
                    <a:pt x="1826" y="5281"/>
                    <a:pt x="1826" y="5281"/>
                    <a:pt x="1826" y="5281"/>
                  </a:cubicBezTo>
                  <a:cubicBezTo>
                    <a:pt x="1826" y="6773"/>
                    <a:pt x="1826" y="6773"/>
                    <a:pt x="1826" y="6773"/>
                  </a:cubicBezTo>
                  <a:cubicBezTo>
                    <a:pt x="1768" y="6773"/>
                    <a:pt x="1768" y="6773"/>
                    <a:pt x="1768" y="6773"/>
                  </a:cubicBezTo>
                  <a:lnTo>
                    <a:pt x="3397" y="0"/>
                  </a:lnTo>
                  <a:lnTo>
                    <a:pt x="3397" y="0"/>
                  </a:lnTo>
                  <a:cubicBezTo>
                    <a:pt x="2593" y="0"/>
                    <a:pt x="1609" y="587"/>
                    <a:pt x="2082" y="1748"/>
                  </a:cubicBezTo>
                  <a:lnTo>
                    <a:pt x="2062" y="1748"/>
                  </a:lnTo>
                  <a:cubicBezTo>
                    <a:pt x="2062" y="1748"/>
                    <a:pt x="2062" y="1748"/>
                    <a:pt x="2042" y="1748"/>
                  </a:cubicBezTo>
                  <a:cubicBezTo>
                    <a:pt x="1924" y="1786"/>
                    <a:pt x="1866" y="1982"/>
                    <a:pt x="1904" y="2198"/>
                  </a:cubicBezTo>
                  <a:cubicBezTo>
                    <a:pt x="1944" y="2395"/>
                    <a:pt x="2062" y="2551"/>
                    <a:pt x="2180" y="2551"/>
                  </a:cubicBezTo>
                  <a:cubicBezTo>
                    <a:pt x="2200" y="2551"/>
                    <a:pt x="2200" y="2551"/>
                    <a:pt x="2200" y="2551"/>
                  </a:cubicBezTo>
                  <a:cubicBezTo>
                    <a:pt x="2218" y="2551"/>
                    <a:pt x="2238" y="2533"/>
                    <a:pt x="2258" y="2533"/>
                  </a:cubicBezTo>
                  <a:cubicBezTo>
                    <a:pt x="2377" y="2846"/>
                    <a:pt x="2593" y="3140"/>
                    <a:pt x="2828" y="3319"/>
                  </a:cubicBezTo>
                  <a:cubicBezTo>
                    <a:pt x="2828" y="3475"/>
                    <a:pt x="2828" y="3631"/>
                    <a:pt x="2828" y="3790"/>
                  </a:cubicBezTo>
                  <a:cubicBezTo>
                    <a:pt x="2651" y="3790"/>
                    <a:pt x="2651" y="3790"/>
                    <a:pt x="2651" y="3790"/>
                  </a:cubicBezTo>
                  <a:cubicBezTo>
                    <a:pt x="2593" y="3790"/>
                    <a:pt x="2593" y="3790"/>
                    <a:pt x="2593" y="3790"/>
                  </a:cubicBezTo>
                  <a:cubicBezTo>
                    <a:pt x="1846" y="3790"/>
                    <a:pt x="1317" y="3926"/>
                    <a:pt x="1080" y="4555"/>
                  </a:cubicBezTo>
                  <a:cubicBezTo>
                    <a:pt x="1080" y="6773"/>
                    <a:pt x="1080" y="6773"/>
                    <a:pt x="1080" y="6773"/>
                  </a:cubicBezTo>
                  <a:cubicBezTo>
                    <a:pt x="0" y="6773"/>
                    <a:pt x="0" y="6773"/>
                    <a:pt x="0" y="6773"/>
                  </a:cubicBezTo>
                  <a:cubicBezTo>
                    <a:pt x="0" y="7148"/>
                    <a:pt x="0" y="7148"/>
                    <a:pt x="0" y="7148"/>
                  </a:cubicBez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lnTo>
                    <a:pt x="0" y="7148"/>
                  </a:lnTo>
                  <a:cubicBezTo>
                    <a:pt x="982" y="9248"/>
                    <a:pt x="982" y="9248"/>
                    <a:pt x="982" y="9248"/>
                  </a:cubicBezTo>
                  <a:cubicBezTo>
                    <a:pt x="1866" y="9248"/>
                    <a:pt x="1866" y="9248"/>
                    <a:pt x="1866" y="9248"/>
                  </a:cubicBezTo>
                  <a:cubicBezTo>
                    <a:pt x="1866" y="13470"/>
                    <a:pt x="1866" y="13470"/>
                    <a:pt x="1866" y="13470"/>
                  </a:cubicBezTo>
                  <a:cubicBezTo>
                    <a:pt x="1846" y="13470"/>
                    <a:pt x="1846" y="13489"/>
                    <a:pt x="1826" y="13489"/>
                  </a:cubicBezTo>
                  <a:cubicBezTo>
                    <a:pt x="1138" y="13489"/>
                    <a:pt x="1138" y="13489"/>
                    <a:pt x="1138" y="13489"/>
                  </a:cubicBezTo>
                  <a:cubicBezTo>
                    <a:pt x="1138" y="14020"/>
                    <a:pt x="1138" y="14020"/>
                    <a:pt x="1138" y="14020"/>
                  </a:cubicBezTo>
                  <a:cubicBezTo>
                    <a:pt x="5577" y="14020"/>
                    <a:pt x="5577" y="14020"/>
                    <a:pt x="5577" y="14020"/>
                  </a:cubicBezTo>
                  <a:cubicBezTo>
                    <a:pt x="5577" y="13489"/>
                    <a:pt x="5577" y="13489"/>
                    <a:pt x="5577" y="13489"/>
                  </a:cubicBezTo>
                  <a:cubicBezTo>
                    <a:pt x="4968" y="13489"/>
                    <a:pt x="4968" y="13489"/>
                    <a:pt x="4968" y="13489"/>
                  </a:cubicBezTo>
                  <a:cubicBezTo>
                    <a:pt x="4930" y="13470"/>
                    <a:pt x="4890" y="13450"/>
                    <a:pt x="4852" y="13430"/>
                  </a:cubicBezTo>
                  <a:cubicBezTo>
                    <a:pt x="4852" y="9248"/>
                    <a:pt x="4852" y="9248"/>
                    <a:pt x="4852" y="9248"/>
                  </a:cubicBezTo>
                  <a:cubicBezTo>
                    <a:pt x="5892" y="9248"/>
                    <a:pt x="5892" y="9248"/>
                    <a:pt x="5892" y="9248"/>
                  </a:cubicBezTo>
                  <a:cubicBezTo>
                    <a:pt x="6874" y="7148"/>
                    <a:pt x="6874" y="7148"/>
                    <a:pt x="6874" y="7148"/>
                  </a:cubicBezTo>
                  <a:lnTo>
                    <a:pt x="6874" y="7148"/>
                  </a:lnTo>
                  <a:cubicBezTo>
                    <a:pt x="6874" y="6773"/>
                    <a:pt x="6874" y="6773"/>
                    <a:pt x="6874" y="6773"/>
                  </a:cubicBezTo>
                  <a:cubicBezTo>
                    <a:pt x="5655" y="6773"/>
                    <a:pt x="5655" y="6773"/>
                    <a:pt x="5655" y="6773"/>
                  </a:cubicBezTo>
                  <a:cubicBezTo>
                    <a:pt x="5655" y="4555"/>
                    <a:pt x="5655" y="4555"/>
                    <a:pt x="5655" y="4555"/>
                  </a:cubicBezTo>
                  <a:lnTo>
                    <a:pt x="5655" y="4555"/>
                  </a:lnTo>
                  <a:cubicBezTo>
                    <a:pt x="5617" y="4024"/>
                    <a:pt x="4751" y="3790"/>
                    <a:pt x="4260" y="3790"/>
                  </a:cubicBezTo>
                  <a:cubicBezTo>
                    <a:pt x="4222" y="3790"/>
                    <a:pt x="4222" y="3790"/>
                    <a:pt x="4222" y="3790"/>
                  </a:cubicBezTo>
                  <a:cubicBezTo>
                    <a:pt x="4026" y="3790"/>
                    <a:pt x="4026" y="3790"/>
                    <a:pt x="4026" y="3790"/>
                  </a:cubicBezTo>
                  <a:cubicBezTo>
                    <a:pt x="4026" y="3651"/>
                    <a:pt x="4026" y="3495"/>
                    <a:pt x="4026" y="3337"/>
                  </a:cubicBezTo>
                  <a:cubicBezTo>
                    <a:pt x="4280" y="3140"/>
                    <a:pt x="4497" y="2846"/>
                    <a:pt x="4615" y="2533"/>
                  </a:cubicBezTo>
                  <a:cubicBezTo>
                    <a:pt x="4635" y="2533"/>
                    <a:pt x="4653" y="2551"/>
                    <a:pt x="4673" y="2551"/>
                  </a:cubicBezTo>
                  <a:lnTo>
                    <a:pt x="4693" y="2551"/>
                  </a:lnTo>
                  <a:cubicBezTo>
                    <a:pt x="4812" y="2551"/>
                    <a:pt x="4930" y="2395"/>
                    <a:pt x="4968" y="2198"/>
                  </a:cubicBezTo>
                  <a:cubicBezTo>
                    <a:pt x="5008" y="1982"/>
                    <a:pt x="4950" y="1786"/>
                    <a:pt x="4832" y="1748"/>
                  </a:cubicBezTo>
                  <a:lnTo>
                    <a:pt x="4812" y="1748"/>
                  </a:lnTo>
                  <a:lnTo>
                    <a:pt x="4812" y="1748"/>
                  </a:lnTo>
                  <a:cubicBezTo>
                    <a:pt x="5008" y="1295"/>
                    <a:pt x="4910" y="371"/>
                    <a:pt x="4202" y="333"/>
                  </a:cubicBezTo>
                  <a:cubicBezTo>
                    <a:pt x="4066" y="96"/>
                    <a:pt x="3751" y="0"/>
                    <a:pt x="3397" y="0"/>
                  </a:cubicBezTo>
                  <a:lnTo>
                    <a:pt x="4950" y="6773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749300" y="2547938"/>
              <a:ext cx="247650" cy="1484312"/>
            </a:xfrm>
            <a:custGeom>
              <a:avLst/>
              <a:gdLst>
                <a:gd name="T0" fmla="*/ 688 w 689"/>
                <a:gd name="T1" fmla="*/ 4124 h 4125"/>
                <a:gd name="T2" fmla="*/ 0 w 689"/>
                <a:gd name="T3" fmla="*/ 4124 h 4125"/>
                <a:gd name="T4" fmla="*/ 0 w 689"/>
                <a:gd name="T5" fmla="*/ 0 h 4125"/>
                <a:gd name="T6" fmla="*/ 688 w 689"/>
                <a:gd name="T7" fmla="*/ 0 h 4125"/>
                <a:gd name="T8" fmla="*/ 688 w 689"/>
                <a:gd name="T9" fmla="*/ 4124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4125">
                  <a:moveTo>
                    <a:pt x="688" y="4124"/>
                  </a:moveTo>
                  <a:lnTo>
                    <a:pt x="0" y="4124"/>
                  </a:lnTo>
                  <a:lnTo>
                    <a:pt x="0" y="0"/>
                  </a:lnTo>
                  <a:lnTo>
                    <a:pt x="688" y="0"/>
                  </a:lnTo>
                  <a:lnTo>
                    <a:pt x="688" y="4124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954088" y="4032250"/>
              <a:ext cx="85725" cy="184150"/>
            </a:xfrm>
            <a:custGeom>
              <a:avLst/>
              <a:gdLst>
                <a:gd name="T0" fmla="*/ 177 w 238"/>
                <a:gd name="T1" fmla="*/ 78 h 512"/>
                <a:gd name="T2" fmla="*/ 177 w 238"/>
                <a:gd name="T3" fmla="*/ 78 h 512"/>
                <a:gd name="T4" fmla="*/ 98 w 238"/>
                <a:gd name="T5" fmla="*/ 0 h 512"/>
                <a:gd name="T6" fmla="*/ 0 w 238"/>
                <a:gd name="T7" fmla="*/ 0 h 512"/>
                <a:gd name="T8" fmla="*/ 20 w 238"/>
                <a:gd name="T9" fmla="*/ 511 h 512"/>
                <a:gd name="T10" fmla="*/ 237 w 238"/>
                <a:gd name="T11" fmla="*/ 353 h 512"/>
                <a:gd name="T12" fmla="*/ 177 w 238"/>
                <a:gd name="T13" fmla="*/ 7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512">
                  <a:moveTo>
                    <a:pt x="177" y="78"/>
                  </a:moveTo>
                  <a:lnTo>
                    <a:pt x="177" y="78"/>
                  </a:lnTo>
                  <a:cubicBezTo>
                    <a:pt x="159" y="38"/>
                    <a:pt x="119" y="18"/>
                    <a:pt x="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511"/>
                    <a:pt x="20" y="511"/>
                    <a:pt x="20" y="511"/>
                  </a:cubicBezTo>
                  <a:cubicBezTo>
                    <a:pt x="20" y="511"/>
                    <a:pt x="197" y="411"/>
                    <a:pt x="237" y="353"/>
                  </a:cubicBezTo>
                  <a:cubicBezTo>
                    <a:pt x="237" y="333"/>
                    <a:pt x="237" y="156"/>
                    <a:pt x="177" y="78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712788" y="4032250"/>
              <a:ext cx="298450" cy="190500"/>
            </a:xfrm>
            <a:custGeom>
              <a:avLst/>
              <a:gdLst>
                <a:gd name="T0" fmla="*/ 727 w 827"/>
                <a:gd name="T1" fmla="*/ 0 h 530"/>
                <a:gd name="T2" fmla="*/ 727 w 827"/>
                <a:gd name="T3" fmla="*/ 0 h 530"/>
                <a:gd name="T4" fmla="*/ 118 w 827"/>
                <a:gd name="T5" fmla="*/ 0 h 530"/>
                <a:gd name="T6" fmla="*/ 0 w 827"/>
                <a:gd name="T7" fmla="*/ 217 h 530"/>
                <a:gd name="T8" fmla="*/ 0 w 827"/>
                <a:gd name="T9" fmla="*/ 255 h 530"/>
                <a:gd name="T10" fmla="*/ 274 w 827"/>
                <a:gd name="T11" fmla="*/ 529 h 530"/>
                <a:gd name="T12" fmla="*/ 549 w 827"/>
                <a:gd name="T13" fmla="*/ 529 h 530"/>
                <a:gd name="T14" fmla="*/ 826 w 827"/>
                <a:gd name="T15" fmla="*/ 255 h 530"/>
                <a:gd name="T16" fmla="*/ 826 w 827"/>
                <a:gd name="T17" fmla="*/ 217 h 530"/>
                <a:gd name="T18" fmla="*/ 727 w 827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7" h="530">
                  <a:moveTo>
                    <a:pt x="727" y="0"/>
                  </a:moveTo>
                  <a:lnTo>
                    <a:pt x="727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40" y="38"/>
                    <a:pt x="0" y="118"/>
                    <a:pt x="0" y="217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0" y="411"/>
                    <a:pt x="138" y="529"/>
                    <a:pt x="274" y="529"/>
                  </a:cubicBezTo>
                  <a:cubicBezTo>
                    <a:pt x="549" y="529"/>
                    <a:pt x="549" y="529"/>
                    <a:pt x="549" y="529"/>
                  </a:cubicBezTo>
                  <a:cubicBezTo>
                    <a:pt x="707" y="529"/>
                    <a:pt x="826" y="411"/>
                    <a:pt x="826" y="255"/>
                  </a:cubicBezTo>
                  <a:cubicBezTo>
                    <a:pt x="826" y="217"/>
                    <a:pt x="826" y="217"/>
                    <a:pt x="826" y="217"/>
                  </a:cubicBezTo>
                  <a:cubicBezTo>
                    <a:pt x="826" y="118"/>
                    <a:pt x="786" y="38"/>
                    <a:pt x="727" y="0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2155825" y="2547938"/>
              <a:ext cx="239713" cy="1484312"/>
            </a:xfrm>
            <a:custGeom>
              <a:avLst/>
              <a:gdLst>
                <a:gd name="T0" fmla="*/ 0 w 668"/>
                <a:gd name="T1" fmla="*/ 4124 h 4125"/>
                <a:gd name="T2" fmla="*/ 667 w 668"/>
                <a:gd name="T3" fmla="*/ 4124 h 4125"/>
                <a:gd name="T4" fmla="*/ 667 w 668"/>
                <a:gd name="T5" fmla="*/ 0 h 4125"/>
                <a:gd name="T6" fmla="*/ 0 w 668"/>
                <a:gd name="T7" fmla="*/ 0 h 4125"/>
                <a:gd name="T8" fmla="*/ 0 w 668"/>
                <a:gd name="T9" fmla="*/ 4124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125">
                  <a:moveTo>
                    <a:pt x="0" y="4124"/>
                  </a:moveTo>
                  <a:lnTo>
                    <a:pt x="667" y="4124"/>
                  </a:lnTo>
                  <a:lnTo>
                    <a:pt x="667" y="0"/>
                  </a:lnTo>
                  <a:lnTo>
                    <a:pt x="0" y="0"/>
                  </a:lnTo>
                  <a:lnTo>
                    <a:pt x="0" y="4124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1052513" y="3671888"/>
              <a:ext cx="1060450" cy="2276475"/>
            </a:xfrm>
            <a:custGeom>
              <a:avLst/>
              <a:gdLst>
                <a:gd name="T0" fmla="*/ 2946 w 2947"/>
                <a:gd name="T1" fmla="*/ 0 h 6324"/>
                <a:gd name="T2" fmla="*/ 2946 w 2947"/>
                <a:gd name="T3" fmla="*/ 0 h 6324"/>
                <a:gd name="T4" fmla="*/ 2827 w 2947"/>
                <a:gd name="T5" fmla="*/ 6323 h 6324"/>
                <a:gd name="T6" fmla="*/ 1591 w 2947"/>
                <a:gd name="T7" fmla="*/ 6323 h 6324"/>
                <a:gd name="T8" fmla="*/ 1591 w 2947"/>
                <a:gd name="T9" fmla="*/ 1768 h 6324"/>
                <a:gd name="T10" fmla="*/ 1493 w 2947"/>
                <a:gd name="T11" fmla="*/ 1669 h 6324"/>
                <a:gd name="T12" fmla="*/ 1415 w 2947"/>
                <a:gd name="T13" fmla="*/ 1768 h 6324"/>
                <a:gd name="T14" fmla="*/ 1415 w 2947"/>
                <a:gd name="T15" fmla="*/ 6323 h 6324"/>
                <a:gd name="T16" fmla="*/ 118 w 2947"/>
                <a:gd name="T17" fmla="*/ 6323 h 6324"/>
                <a:gd name="T18" fmla="*/ 0 w 2947"/>
                <a:gd name="T19" fmla="*/ 20 h 6324"/>
                <a:gd name="T20" fmla="*/ 2946 w 2947"/>
                <a:gd name="T21" fmla="*/ 0 h 6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7" h="6324">
                  <a:moveTo>
                    <a:pt x="2946" y="0"/>
                  </a:moveTo>
                  <a:lnTo>
                    <a:pt x="2946" y="0"/>
                  </a:lnTo>
                  <a:cubicBezTo>
                    <a:pt x="2827" y="6323"/>
                    <a:pt x="2827" y="6323"/>
                    <a:pt x="2827" y="6323"/>
                  </a:cubicBezTo>
                  <a:cubicBezTo>
                    <a:pt x="1591" y="6323"/>
                    <a:pt x="1591" y="6323"/>
                    <a:pt x="1591" y="6323"/>
                  </a:cubicBezTo>
                  <a:cubicBezTo>
                    <a:pt x="1591" y="1768"/>
                    <a:pt x="1591" y="1768"/>
                    <a:pt x="1591" y="1768"/>
                  </a:cubicBezTo>
                  <a:cubicBezTo>
                    <a:pt x="1591" y="1708"/>
                    <a:pt x="1551" y="1669"/>
                    <a:pt x="1493" y="1669"/>
                  </a:cubicBezTo>
                  <a:cubicBezTo>
                    <a:pt x="1455" y="1669"/>
                    <a:pt x="1415" y="1708"/>
                    <a:pt x="1415" y="1768"/>
                  </a:cubicBezTo>
                  <a:cubicBezTo>
                    <a:pt x="1415" y="6323"/>
                    <a:pt x="1415" y="6323"/>
                    <a:pt x="1415" y="6323"/>
                  </a:cubicBezTo>
                  <a:cubicBezTo>
                    <a:pt x="118" y="6323"/>
                    <a:pt x="118" y="6323"/>
                    <a:pt x="118" y="6323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2946" y="0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1625600" y="5715000"/>
              <a:ext cx="593725" cy="233363"/>
            </a:xfrm>
            <a:custGeom>
              <a:avLst/>
              <a:gdLst>
                <a:gd name="T0" fmla="*/ 0 w 1650"/>
                <a:gd name="T1" fmla="*/ 648 h 649"/>
                <a:gd name="T2" fmla="*/ 0 w 1650"/>
                <a:gd name="T3" fmla="*/ 648 h 649"/>
                <a:gd name="T4" fmla="*/ 1060 w 1650"/>
                <a:gd name="T5" fmla="*/ 58 h 649"/>
                <a:gd name="T6" fmla="*/ 1611 w 1650"/>
                <a:gd name="T7" fmla="*/ 648 h 649"/>
                <a:gd name="T8" fmla="*/ 0 w 1650"/>
                <a:gd name="T9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0" h="649">
                  <a:moveTo>
                    <a:pt x="0" y="648"/>
                  </a:moveTo>
                  <a:lnTo>
                    <a:pt x="0" y="648"/>
                  </a:lnTo>
                  <a:cubicBezTo>
                    <a:pt x="0" y="0"/>
                    <a:pt x="629" y="58"/>
                    <a:pt x="1060" y="58"/>
                  </a:cubicBezTo>
                  <a:cubicBezTo>
                    <a:pt x="1493" y="58"/>
                    <a:pt x="1649" y="255"/>
                    <a:pt x="1611" y="648"/>
                  </a:cubicBezTo>
                  <a:lnTo>
                    <a:pt x="0" y="648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946150" y="5715000"/>
              <a:ext cx="595313" cy="233363"/>
            </a:xfrm>
            <a:custGeom>
              <a:avLst/>
              <a:gdLst>
                <a:gd name="T0" fmla="*/ 1652 w 1653"/>
                <a:gd name="T1" fmla="*/ 648 h 649"/>
                <a:gd name="T2" fmla="*/ 1652 w 1653"/>
                <a:gd name="T3" fmla="*/ 648 h 649"/>
                <a:gd name="T4" fmla="*/ 589 w 1653"/>
                <a:gd name="T5" fmla="*/ 58 h 649"/>
                <a:gd name="T6" fmla="*/ 40 w 1653"/>
                <a:gd name="T7" fmla="*/ 648 h 649"/>
                <a:gd name="T8" fmla="*/ 1652 w 1653"/>
                <a:gd name="T9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3" h="649">
                  <a:moveTo>
                    <a:pt x="1652" y="648"/>
                  </a:moveTo>
                  <a:lnTo>
                    <a:pt x="1652" y="648"/>
                  </a:lnTo>
                  <a:cubicBezTo>
                    <a:pt x="1652" y="0"/>
                    <a:pt x="1002" y="58"/>
                    <a:pt x="589" y="58"/>
                  </a:cubicBezTo>
                  <a:cubicBezTo>
                    <a:pt x="159" y="58"/>
                    <a:pt x="0" y="255"/>
                    <a:pt x="40" y="648"/>
                  </a:cubicBezTo>
                  <a:lnTo>
                    <a:pt x="1652" y="648"/>
                  </a:lnTo>
                </a:path>
              </a:pathLst>
            </a:custGeom>
            <a:solidFill>
              <a:srgbClr val="1B2633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749300" y="2273300"/>
              <a:ext cx="1647825" cy="1766888"/>
            </a:xfrm>
            <a:custGeom>
              <a:avLst/>
              <a:gdLst>
                <a:gd name="T0" fmla="*/ 746 w 4576"/>
                <a:gd name="T1" fmla="*/ 4907 h 4908"/>
                <a:gd name="T2" fmla="*/ 746 w 4576"/>
                <a:gd name="T3" fmla="*/ 4907 h 4908"/>
                <a:gd name="T4" fmla="*/ 746 w 4576"/>
                <a:gd name="T5" fmla="*/ 1491 h 4908"/>
                <a:gd name="T6" fmla="*/ 0 w 4576"/>
                <a:gd name="T7" fmla="*/ 765 h 4908"/>
                <a:gd name="T8" fmla="*/ 1513 w 4576"/>
                <a:gd name="T9" fmla="*/ 0 h 4908"/>
                <a:gd name="T10" fmla="*/ 3180 w 4576"/>
                <a:gd name="T11" fmla="*/ 0 h 4908"/>
                <a:gd name="T12" fmla="*/ 4575 w 4576"/>
                <a:gd name="T13" fmla="*/ 803 h 4908"/>
                <a:gd name="T14" fmla="*/ 3870 w 4576"/>
                <a:gd name="T15" fmla="*/ 1649 h 4908"/>
                <a:gd name="T16" fmla="*/ 3870 w 4576"/>
                <a:gd name="T17" fmla="*/ 4907 h 4908"/>
                <a:gd name="T18" fmla="*/ 746 w 4576"/>
                <a:gd name="T19" fmla="*/ 4907 h 4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6" h="4908">
                  <a:moveTo>
                    <a:pt x="746" y="4907"/>
                  </a:moveTo>
                  <a:lnTo>
                    <a:pt x="746" y="4907"/>
                  </a:lnTo>
                  <a:cubicBezTo>
                    <a:pt x="746" y="1491"/>
                    <a:pt x="746" y="1491"/>
                    <a:pt x="746" y="1491"/>
                  </a:cubicBezTo>
                  <a:cubicBezTo>
                    <a:pt x="0" y="765"/>
                    <a:pt x="0" y="765"/>
                    <a:pt x="0" y="765"/>
                  </a:cubicBezTo>
                  <a:cubicBezTo>
                    <a:pt x="237" y="136"/>
                    <a:pt x="766" y="0"/>
                    <a:pt x="1513" y="0"/>
                  </a:cubicBezTo>
                  <a:cubicBezTo>
                    <a:pt x="3180" y="0"/>
                    <a:pt x="3180" y="0"/>
                    <a:pt x="3180" y="0"/>
                  </a:cubicBezTo>
                  <a:cubicBezTo>
                    <a:pt x="3671" y="0"/>
                    <a:pt x="4575" y="234"/>
                    <a:pt x="4575" y="803"/>
                  </a:cubicBezTo>
                  <a:cubicBezTo>
                    <a:pt x="3870" y="1649"/>
                    <a:pt x="3870" y="1649"/>
                    <a:pt x="3870" y="1649"/>
                  </a:cubicBezTo>
                  <a:cubicBezTo>
                    <a:pt x="3870" y="4907"/>
                    <a:pt x="3870" y="4907"/>
                    <a:pt x="3870" y="4907"/>
                  </a:cubicBezTo>
                  <a:lnTo>
                    <a:pt x="746" y="4907"/>
                  </a:lnTo>
                </a:path>
              </a:pathLst>
            </a:custGeom>
            <a:solidFill>
              <a:srgbClr val="2D3D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1314450" y="2273300"/>
              <a:ext cx="565150" cy="1209675"/>
            </a:xfrm>
            <a:custGeom>
              <a:avLst/>
              <a:gdLst>
                <a:gd name="T0" fmla="*/ 0 w 1572"/>
                <a:gd name="T1" fmla="*/ 0 h 3359"/>
                <a:gd name="T2" fmla="*/ 1571 w 1572"/>
                <a:gd name="T3" fmla="*/ 0 h 3359"/>
                <a:gd name="T4" fmla="*/ 1571 w 1572"/>
                <a:gd name="T5" fmla="*/ 254 h 3359"/>
                <a:gd name="T6" fmla="*/ 786 w 1572"/>
                <a:gd name="T7" fmla="*/ 3358 h 3359"/>
                <a:gd name="T8" fmla="*/ 0 w 1572"/>
                <a:gd name="T9" fmla="*/ 254 h 3359"/>
                <a:gd name="T10" fmla="*/ 0 w 1572"/>
                <a:gd name="T11" fmla="*/ 0 h 3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2" h="3359">
                  <a:moveTo>
                    <a:pt x="0" y="0"/>
                  </a:moveTo>
                  <a:lnTo>
                    <a:pt x="1571" y="0"/>
                  </a:lnTo>
                  <a:lnTo>
                    <a:pt x="1571" y="254"/>
                  </a:lnTo>
                  <a:lnTo>
                    <a:pt x="786" y="3358"/>
                  </a:ln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1484313" y="2386013"/>
              <a:ext cx="212725" cy="106362"/>
            </a:xfrm>
            <a:custGeom>
              <a:avLst/>
              <a:gdLst>
                <a:gd name="T0" fmla="*/ 159 w 590"/>
                <a:gd name="T1" fmla="*/ 295 h 296"/>
                <a:gd name="T2" fmla="*/ 433 w 590"/>
                <a:gd name="T3" fmla="*/ 295 h 296"/>
                <a:gd name="T4" fmla="*/ 589 w 590"/>
                <a:gd name="T5" fmla="*/ 0 h 296"/>
                <a:gd name="T6" fmla="*/ 0 w 590"/>
                <a:gd name="T7" fmla="*/ 0 h 296"/>
                <a:gd name="T8" fmla="*/ 159 w 590"/>
                <a:gd name="T9" fmla="*/ 29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296">
                  <a:moveTo>
                    <a:pt x="159" y="295"/>
                  </a:moveTo>
                  <a:lnTo>
                    <a:pt x="433" y="295"/>
                  </a:lnTo>
                  <a:lnTo>
                    <a:pt x="589" y="0"/>
                  </a:lnTo>
                  <a:lnTo>
                    <a:pt x="0" y="0"/>
                  </a:lnTo>
                  <a:lnTo>
                    <a:pt x="159" y="295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1377950" y="1593850"/>
              <a:ext cx="431800" cy="827088"/>
            </a:xfrm>
            <a:custGeom>
              <a:avLst/>
              <a:gdLst>
                <a:gd name="T0" fmla="*/ 0 w 1199"/>
                <a:gd name="T1" fmla="*/ 1944 h 2297"/>
                <a:gd name="T2" fmla="*/ 0 w 1199"/>
                <a:gd name="T3" fmla="*/ 1944 h 2297"/>
                <a:gd name="T4" fmla="*/ 589 w 1199"/>
                <a:gd name="T5" fmla="*/ 2296 h 2297"/>
                <a:gd name="T6" fmla="*/ 1198 w 1199"/>
                <a:gd name="T7" fmla="*/ 1924 h 2297"/>
                <a:gd name="T8" fmla="*/ 1198 w 1199"/>
                <a:gd name="T9" fmla="*/ 0 h 2297"/>
                <a:gd name="T10" fmla="*/ 0 w 1199"/>
                <a:gd name="T11" fmla="*/ 0 h 2297"/>
                <a:gd name="T12" fmla="*/ 0 w 1199"/>
                <a:gd name="T13" fmla="*/ 1944 h 2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2297">
                  <a:moveTo>
                    <a:pt x="0" y="1944"/>
                  </a:moveTo>
                  <a:lnTo>
                    <a:pt x="0" y="1944"/>
                  </a:lnTo>
                  <a:cubicBezTo>
                    <a:pt x="0" y="1944"/>
                    <a:pt x="294" y="2296"/>
                    <a:pt x="589" y="2296"/>
                  </a:cubicBezTo>
                  <a:cubicBezTo>
                    <a:pt x="903" y="2296"/>
                    <a:pt x="1198" y="1924"/>
                    <a:pt x="1198" y="1924"/>
                  </a:cubicBezTo>
                  <a:cubicBezTo>
                    <a:pt x="1198" y="1216"/>
                    <a:pt x="1198" y="0"/>
                    <a:pt x="11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38"/>
                    <a:pt x="0" y="1944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1031875" y="1008063"/>
              <a:ext cx="1131888" cy="1181100"/>
            </a:xfrm>
            <a:custGeom>
              <a:avLst/>
              <a:gdLst>
                <a:gd name="T0" fmla="*/ 176 w 3143"/>
                <a:gd name="T1" fmla="*/ 1473 h 3279"/>
                <a:gd name="T2" fmla="*/ 176 w 3143"/>
                <a:gd name="T3" fmla="*/ 1473 h 3279"/>
                <a:gd name="T4" fmla="*/ 236 w 3143"/>
                <a:gd name="T5" fmla="*/ 1473 h 3279"/>
                <a:gd name="T6" fmla="*/ 1571 w 3143"/>
                <a:gd name="T7" fmla="*/ 0 h 3279"/>
                <a:gd name="T8" fmla="*/ 2905 w 3143"/>
                <a:gd name="T9" fmla="*/ 1473 h 3279"/>
                <a:gd name="T10" fmla="*/ 2966 w 3143"/>
                <a:gd name="T11" fmla="*/ 1473 h 3279"/>
                <a:gd name="T12" fmla="*/ 3102 w 3143"/>
                <a:gd name="T13" fmla="*/ 1923 h 3279"/>
                <a:gd name="T14" fmla="*/ 2807 w 3143"/>
                <a:gd name="T15" fmla="*/ 2276 h 3279"/>
                <a:gd name="T16" fmla="*/ 2749 w 3143"/>
                <a:gd name="T17" fmla="*/ 2258 h 3279"/>
                <a:gd name="T18" fmla="*/ 1571 w 3143"/>
                <a:gd name="T19" fmla="*/ 3278 h 3279"/>
                <a:gd name="T20" fmla="*/ 392 w 3143"/>
                <a:gd name="T21" fmla="*/ 2258 h 3279"/>
                <a:gd name="T22" fmla="*/ 334 w 3143"/>
                <a:gd name="T23" fmla="*/ 2276 h 3279"/>
                <a:gd name="T24" fmla="*/ 38 w 3143"/>
                <a:gd name="T25" fmla="*/ 1923 h 3279"/>
                <a:gd name="T26" fmla="*/ 176 w 3143"/>
                <a:gd name="T27" fmla="*/ 147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3" h="3279">
                  <a:moveTo>
                    <a:pt x="176" y="1473"/>
                  </a:moveTo>
                  <a:lnTo>
                    <a:pt x="176" y="1473"/>
                  </a:lnTo>
                  <a:cubicBezTo>
                    <a:pt x="196" y="1473"/>
                    <a:pt x="216" y="1473"/>
                    <a:pt x="236" y="1473"/>
                  </a:cubicBezTo>
                  <a:cubicBezTo>
                    <a:pt x="254" y="705"/>
                    <a:pt x="785" y="0"/>
                    <a:pt x="1571" y="0"/>
                  </a:cubicBezTo>
                  <a:cubicBezTo>
                    <a:pt x="2356" y="0"/>
                    <a:pt x="2885" y="705"/>
                    <a:pt x="2905" y="1473"/>
                  </a:cubicBezTo>
                  <a:cubicBezTo>
                    <a:pt x="2926" y="1473"/>
                    <a:pt x="2946" y="1473"/>
                    <a:pt x="2966" y="1473"/>
                  </a:cubicBezTo>
                  <a:cubicBezTo>
                    <a:pt x="3084" y="1511"/>
                    <a:pt x="3142" y="1707"/>
                    <a:pt x="3102" y="1923"/>
                  </a:cubicBezTo>
                  <a:cubicBezTo>
                    <a:pt x="3064" y="2140"/>
                    <a:pt x="2926" y="2296"/>
                    <a:pt x="2807" y="2276"/>
                  </a:cubicBezTo>
                  <a:cubicBezTo>
                    <a:pt x="2787" y="2276"/>
                    <a:pt x="2769" y="2258"/>
                    <a:pt x="2749" y="2258"/>
                  </a:cubicBezTo>
                  <a:cubicBezTo>
                    <a:pt x="2533" y="2827"/>
                    <a:pt x="2062" y="3278"/>
                    <a:pt x="1571" y="3278"/>
                  </a:cubicBezTo>
                  <a:cubicBezTo>
                    <a:pt x="1080" y="3278"/>
                    <a:pt x="629" y="2827"/>
                    <a:pt x="392" y="2258"/>
                  </a:cubicBezTo>
                  <a:cubicBezTo>
                    <a:pt x="372" y="2258"/>
                    <a:pt x="352" y="2276"/>
                    <a:pt x="334" y="2276"/>
                  </a:cubicBezTo>
                  <a:cubicBezTo>
                    <a:pt x="216" y="2296"/>
                    <a:pt x="78" y="2140"/>
                    <a:pt x="38" y="1923"/>
                  </a:cubicBezTo>
                  <a:cubicBezTo>
                    <a:pt x="0" y="1707"/>
                    <a:pt x="58" y="1511"/>
                    <a:pt x="176" y="1473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812800" y="752475"/>
              <a:ext cx="1358900" cy="841375"/>
            </a:xfrm>
            <a:custGeom>
              <a:avLst/>
              <a:gdLst>
                <a:gd name="T0" fmla="*/ 3457 w 3773"/>
                <a:gd name="T1" fmla="*/ 2337 h 2338"/>
                <a:gd name="T2" fmla="*/ 3457 w 3773"/>
                <a:gd name="T3" fmla="*/ 2337 h 2338"/>
                <a:gd name="T4" fmla="*/ 2946 w 3773"/>
                <a:gd name="T5" fmla="*/ 766 h 2338"/>
                <a:gd name="T6" fmla="*/ 884 w 3773"/>
                <a:gd name="T7" fmla="*/ 2337 h 2338"/>
                <a:gd name="T8" fmla="*/ 1101 w 3773"/>
                <a:gd name="T9" fmla="*/ 1846 h 2338"/>
                <a:gd name="T10" fmla="*/ 2946 w 3773"/>
                <a:gd name="T11" fmla="*/ 1473 h 2338"/>
                <a:gd name="T12" fmla="*/ 3457 w 3773"/>
                <a:gd name="T13" fmla="*/ 2337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3" h="2338">
                  <a:moveTo>
                    <a:pt x="3457" y="2337"/>
                  </a:moveTo>
                  <a:lnTo>
                    <a:pt x="3457" y="2337"/>
                  </a:lnTo>
                  <a:cubicBezTo>
                    <a:pt x="3772" y="2002"/>
                    <a:pt x="3752" y="826"/>
                    <a:pt x="2946" y="766"/>
                  </a:cubicBezTo>
                  <a:cubicBezTo>
                    <a:pt x="2435" y="0"/>
                    <a:pt x="0" y="549"/>
                    <a:pt x="884" y="2337"/>
                  </a:cubicBezTo>
                  <a:cubicBezTo>
                    <a:pt x="864" y="1964"/>
                    <a:pt x="1101" y="1846"/>
                    <a:pt x="1101" y="1846"/>
                  </a:cubicBezTo>
                  <a:cubicBezTo>
                    <a:pt x="1355" y="2199"/>
                    <a:pt x="2632" y="2062"/>
                    <a:pt x="2946" y="1473"/>
                  </a:cubicBezTo>
                  <a:cubicBezTo>
                    <a:pt x="3103" y="1806"/>
                    <a:pt x="3417" y="1826"/>
                    <a:pt x="3457" y="2337"/>
                  </a:cubicBezTo>
                </a:path>
              </a:pathLst>
            </a:custGeom>
            <a:solidFill>
              <a:srgbClr val="433626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1504950" y="2492375"/>
              <a:ext cx="169863" cy="1017588"/>
            </a:xfrm>
            <a:custGeom>
              <a:avLst/>
              <a:gdLst>
                <a:gd name="T0" fmla="*/ 257 w 474"/>
                <a:gd name="T1" fmla="*/ 2827 h 2828"/>
                <a:gd name="T2" fmla="*/ 0 w 474"/>
                <a:gd name="T3" fmla="*/ 1785 h 2828"/>
                <a:gd name="T4" fmla="*/ 101 w 474"/>
                <a:gd name="T5" fmla="*/ 0 h 2828"/>
                <a:gd name="T6" fmla="*/ 375 w 474"/>
                <a:gd name="T7" fmla="*/ 0 h 2828"/>
                <a:gd name="T8" fmla="*/ 473 w 474"/>
                <a:gd name="T9" fmla="*/ 1942 h 2828"/>
                <a:gd name="T10" fmla="*/ 257 w 474"/>
                <a:gd name="T11" fmla="*/ 2827 h 2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2828">
                  <a:moveTo>
                    <a:pt x="257" y="2827"/>
                  </a:moveTo>
                  <a:lnTo>
                    <a:pt x="0" y="1785"/>
                  </a:lnTo>
                  <a:lnTo>
                    <a:pt x="101" y="0"/>
                  </a:lnTo>
                  <a:lnTo>
                    <a:pt x="375" y="0"/>
                  </a:lnTo>
                  <a:lnTo>
                    <a:pt x="473" y="1942"/>
                  </a:lnTo>
                  <a:lnTo>
                    <a:pt x="257" y="2827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2106613" y="4032250"/>
              <a:ext cx="92075" cy="184150"/>
            </a:xfrm>
            <a:custGeom>
              <a:avLst/>
              <a:gdLst>
                <a:gd name="T0" fmla="*/ 58 w 255"/>
                <a:gd name="T1" fmla="*/ 78 h 512"/>
                <a:gd name="T2" fmla="*/ 58 w 255"/>
                <a:gd name="T3" fmla="*/ 78 h 512"/>
                <a:gd name="T4" fmla="*/ 156 w 255"/>
                <a:gd name="T5" fmla="*/ 0 h 512"/>
                <a:gd name="T6" fmla="*/ 254 w 255"/>
                <a:gd name="T7" fmla="*/ 0 h 512"/>
                <a:gd name="T8" fmla="*/ 234 w 255"/>
                <a:gd name="T9" fmla="*/ 511 h 512"/>
                <a:gd name="T10" fmla="*/ 18 w 255"/>
                <a:gd name="T11" fmla="*/ 353 h 512"/>
                <a:gd name="T12" fmla="*/ 58 w 255"/>
                <a:gd name="T13" fmla="*/ 7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512">
                  <a:moveTo>
                    <a:pt x="58" y="78"/>
                  </a:moveTo>
                  <a:lnTo>
                    <a:pt x="58" y="78"/>
                  </a:lnTo>
                  <a:cubicBezTo>
                    <a:pt x="78" y="38"/>
                    <a:pt x="116" y="18"/>
                    <a:pt x="156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4" y="511"/>
                    <a:pt x="234" y="511"/>
                    <a:pt x="234" y="511"/>
                  </a:cubicBezTo>
                  <a:cubicBezTo>
                    <a:pt x="234" y="511"/>
                    <a:pt x="58" y="411"/>
                    <a:pt x="18" y="353"/>
                  </a:cubicBezTo>
                  <a:cubicBezTo>
                    <a:pt x="0" y="333"/>
                    <a:pt x="18" y="156"/>
                    <a:pt x="58" y="78"/>
                  </a:cubicBezTo>
                </a:path>
              </a:pathLst>
            </a:custGeom>
            <a:solidFill>
              <a:srgbClr val="DBAD7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2141538" y="4032250"/>
              <a:ext cx="288925" cy="190500"/>
            </a:xfrm>
            <a:custGeom>
              <a:avLst/>
              <a:gdLst>
                <a:gd name="T0" fmla="*/ 96 w 804"/>
                <a:gd name="T1" fmla="*/ 0 h 530"/>
                <a:gd name="T2" fmla="*/ 96 w 804"/>
                <a:gd name="T3" fmla="*/ 0 h 530"/>
                <a:gd name="T4" fmla="*/ 705 w 804"/>
                <a:gd name="T5" fmla="*/ 0 h 530"/>
                <a:gd name="T6" fmla="*/ 803 w 804"/>
                <a:gd name="T7" fmla="*/ 217 h 530"/>
                <a:gd name="T8" fmla="*/ 803 w 804"/>
                <a:gd name="T9" fmla="*/ 255 h 530"/>
                <a:gd name="T10" fmla="*/ 529 w 804"/>
                <a:gd name="T11" fmla="*/ 529 h 530"/>
                <a:gd name="T12" fmla="*/ 274 w 804"/>
                <a:gd name="T13" fmla="*/ 529 h 530"/>
                <a:gd name="T14" fmla="*/ 0 w 804"/>
                <a:gd name="T15" fmla="*/ 255 h 530"/>
                <a:gd name="T16" fmla="*/ 0 w 804"/>
                <a:gd name="T17" fmla="*/ 217 h 530"/>
                <a:gd name="T18" fmla="*/ 96 w 804"/>
                <a:gd name="T1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530">
                  <a:moveTo>
                    <a:pt x="96" y="0"/>
                  </a:moveTo>
                  <a:lnTo>
                    <a:pt x="96" y="0"/>
                  </a:lnTo>
                  <a:cubicBezTo>
                    <a:pt x="705" y="0"/>
                    <a:pt x="705" y="0"/>
                    <a:pt x="705" y="0"/>
                  </a:cubicBezTo>
                  <a:cubicBezTo>
                    <a:pt x="765" y="38"/>
                    <a:pt x="803" y="118"/>
                    <a:pt x="803" y="217"/>
                  </a:cubicBezTo>
                  <a:cubicBezTo>
                    <a:pt x="803" y="255"/>
                    <a:pt x="803" y="255"/>
                    <a:pt x="803" y="255"/>
                  </a:cubicBezTo>
                  <a:cubicBezTo>
                    <a:pt x="803" y="411"/>
                    <a:pt x="687" y="529"/>
                    <a:pt x="529" y="529"/>
                  </a:cubicBezTo>
                  <a:cubicBezTo>
                    <a:pt x="274" y="529"/>
                    <a:pt x="274" y="529"/>
                    <a:pt x="274" y="529"/>
                  </a:cubicBezTo>
                  <a:cubicBezTo>
                    <a:pt x="116" y="529"/>
                    <a:pt x="0" y="411"/>
                    <a:pt x="0" y="25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18"/>
                    <a:pt x="38" y="38"/>
                    <a:pt x="96" y="0"/>
                  </a:cubicBezTo>
                </a:path>
              </a:pathLst>
            </a:custGeom>
            <a:solidFill>
              <a:srgbClr val="E8BD8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360363" y="3481388"/>
              <a:ext cx="2474912" cy="755650"/>
            </a:xfrm>
            <a:custGeom>
              <a:avLst/>
              <a:gdLst>
                <a:gd name="T0" fmla="*/ 5892 w 6875"/>
                <a:gd name="T1" fmla="*/ 2100 h 2101"/>
                <a:gd name="T2" fmla="*/ 982 w 6875"/>
                <a:gd name="T3" fmla="*/ 2100 h 2101"/>
                <a:gd name="T4" fmla="*/ 0 w 6875"/>
                <a:gd name="T5" fmla="*/ 0 h 2101"/>
                <a:gd name="T6" fmla="*/ 6874 w 6875"/>
                <a:gd name="T7" fmla="*/ 0 h 2101"/>
                <a:gd name="T8" fmla="*/ 5892 w 6875"/>
                <a:gd name="T9" fmla="*/ 210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2101">
                  <a:moveTo>
                    <a:pt x="5892" y="2100"/>
                  </a:moveTo>
                  <a:lnTo>
                    <a:pt x="982" y="2100"/>
                  </a:lnTo>
                  <a:lnTo>
                    <a:pt x="0" y="0"/>
                  </a:lnTo>
                  <a:lnTo>
                    <a:pt x="6874" y="0"/>
                  </a:lnTo>
                  <a:lnTo>
                    <a:pt x="5892" y="2100"/>
                  </a:lnTo>
                </a:path>
              </a:pathLst>
            </a:custGeom>
            <a:solidFill>
              <a:srgbClr val="EC516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1031875" y="3749675"/>
              <a:ext cx="1074738" cy="2092325"/>
            </a:xfrm>
            <a:custGeom>
              <a:avLst/>
              <a:gdLst>
                <a:gd name="T0" fmla="*/ 2986 w 2987"/>
                <a:gd name="T1" fmla="*/ 5811 h 5812"/>
                <a:gd name="T2" fmla="*/ 0 w 2987"/>
                <a:gd name="T3" fmla="*/ 5811 h 5812"/>
                <a:gd name="T4" fmla="*/ 0 w 2987"/>
                <a:gd name="T5" fmla="*/ 0 h 5812"/>
                <a:gd name="T6" fmla="*/ 2986 w 2987"/>
                <a:gd name="T7" fmla="*/ 0 h 5812"/>
                <a:gd name="T8" fmla="*/ 2986 w 2987"/>
                <a:gd name="T9" fmla="*/ 5811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7" h="5812">
                  <a:moveTo>
                    <a:pt x="2986" y="5811"/>
                  </a:moveTo>
                  <a:lnTo>
                    <a:pt x="0" y="5811"/>
                  </a:lnTo>
                  <a:lnTo>
                    <a:pt x="0" y="0"/>
                  </a:lnTo>
                  <a:lnTo>
                    <a:pt x="2986" y="0"/>
                  </a:lnTo>
                  <a:lnTo>
                    <a:pt x="2986" y="5811"/>
                  </a:lnTo>
                </a:path>
              </a:pathLst>
            </a:custGeom>
            <a:solidFill>
              <a:srgbClr val="2D3D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769938" y="5764213"/>
              <a:ext cx="1598612" cy="192087"/>
            </a:xfrm>
            <a:custGeom>
              <a:avLst/>
              <a:gdLst>
                <a:gd name="T0" fmla="*/ 4439 w 4440"/>
                <a:gd name="T1" fmla="*/ 0 h 532"/>
                <a:gd name="T2" fmla="*/ 0 w 4440"/>
                <a:gd name="T3" fmla="*/ 0 h 532"/>
                <a:gd name="T4" fmla="*/ 0 w 4440"/>
                <a:gd name="T5" fmla="*/ 531 h 532"/>
                <a:gd name="T6" fmla="*/ 4439 w 4440"/>
                <a:gd name="T7" fmla="*/ 531 h 532"/>
                <a:gd name="T8" fmla="*/ 4439 w 4440"/>
                <a:gd name="T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0" h="532">
                  <a:moveTo>
                    <a:pt x="4439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4439" y="531"/>
                  </a:lnTo>
                  <a:lnTo>
                    <a:pt x="4439" y="0"/>
                  </a:lnTo>
                </a:path>
              </a:pathLst>
            </a:custGeom>
            <a:solidFill>
              <a:srgbClr val="1D1C1A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360363" y="3346450"/>
              <a:ext cx="2474912" cy="134938"/>
            </a:xfrm>
            <a:custGeom>
              <a:avLst/>
              <a:gdLst>
                <a:gd name="T0" fmla="*/ 6874 w 6875"/>
                <a:gd name="T1" fmla="*/ 0 h 376"/>
                <a:gd name="T2" fmla="*/ 0 w 6875"/>
                <a:gd name="T3" fmla="*/ 0 h 376"/>
                <a:gd name="T4" fmla="*/ 0 w 6875"/>
                <a:gd name="T5" fmla="*/ 375 h 376"/>
                <a:gd name="T6" fmla="*/ 6874 w 6875"/>
                <a:gd name="T7" fmla="*/ 375 h 376"/>
                <a:gd name="T8" fmla="*/ 6874 w 6875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5" h="376">
                  <a:moveTo>
                    <a:pt x="6874" y="0"/>
                  </a:moveTo>
                  <a:lnTo>
                    <a:pt x="0" y="0"/>
                  </a:lnTo>
                  <a:lnTo>
                    <a:pt x="0" y="375"/>
                  </a:lnTo>
                  <a:lnTo>
                    <a:pt x="6874" y="375"/>
                  </a:lnTo>
                  <a:lnTo>
                    <a:pt x="6874" y="0"/>
                  </a:lnTo>
                </a:path>
              </a:pathLst>
            </a:custGeom>
            <a:solidFill>
              <a:srgbClr val="F2768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0" name="Group 781"/>
          <p:cNvGrpSpPr/>
          <p:nvPr/>
        </p:nvGrpSpPr>
        <p:grpSpPr>
          <a:xfrm>
            <a:off x="7962900" y="2571750"/>
            <a:ext cx="2305050" cy="1520825"/>
            <a:chOff x="6540500" y="1935163"/>
            <a:chExt cx="1636713" cy="1079500"/>
          </a:xfrm>
        </p:grpSpPr>
        <p:sp>
          <p:nvSpPr>
            <p:cNvPr id="51" name="Freeform 33"/>
            <p:cNvSpPr>
              <a:spLocks noChangeArrowheads="1"/>
            </p:cNvSpPr>
            <p:nvPr/>
          </p:nvSpPr>
          <p:spPr bwMode="auto">
            <a:xfrm>
              <a:off x="6540500" y="2278063"/>
              <a:ext cx="892175" cy="736600"/>
            </a:xfrm>
            <a:custGeom>
              <a:avLst/>
              <a:gdLst>
                <a:gd name="T0" fmla="*/ 2476 w 2477"/>
                <a:gd name="T1" fmla="*/ 633 h 2048"/>
                <a:gd name="T2" fmla="*/ 2029 w 2477"/>
                <a:gd name="T3" fmla="*/ 2047 h 2048"/>
                <a:gd name="T4" fmla="*/ 0 w 2477"/>
                <a:gd name="T5" fmla="*/ 1396 h 2048"/>
                <a:gd name="T6" fmla="*/ 447 w 2477"/>
                <a:gd name="T7" fmla="*/ 0 h 2048"/>
                <a:gd name="T8" fmla="*/ 2476 w 2477"/>
                <a:gd name="T9" fmla="*/ 633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7" h="2048">
                  <a:moveTo>
                    <a:pt x="2476" y="633"/>
                  </a:moveTo>
                  <a:lnTo>
                    <a:pt x="2029" y="2047"/>
                  </a:lnTo>
                  <a:lnTo>
                    <a:pt x="0" y="1396"/>
                  </a:lnTo>
                  <a:lnTo>
                    <a:pt x="447" y="0"/>
                  </a:lnTo>
                  <a:lnTo>
                    <a:pt x="2476" y="633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Freeform 34"/>
            <p:cNvSpPr>
              <a:spLocks noChangeArrowheads="1"/>
            </p:cNvSpPr>
            <p:nvPr/>
          </p:nvSpPr>
          <p:spPr bwMode="auto">
            <a:xfrm>
              <a:off x="6540500" y="2278063"/>
              <a:ext cx="892175" cy="736600"/>
            </a:xfrm>
            <a:custGeom>
              <a:avLst/>
              <a:gdLst>
                <a:gd name="T0" fmla="*/ 2476 w 2477"/>
                <a:gd name="T1" fmla="*/ 633 h 2048"/>
                <a:gd name="T2" fmla="*/ 2029 w 2477"/>
                <a:gd name="T3" fmla="*/ 2047 h 2048"/>
                <a:gd name="T4" fmla="*/ 0 w 2477"/>
                <a:gd name="T5" fmla="*/ 1396 h 2048"/>
                <a:gd name="T6" fmla="*/ 447 w 2477"/>
                <a:gd name="T7" fmla="*/ 0 h 2048"/>
                <a:gd name="T8" fmla="*/ 2476 w 2477"/>
                <a:gd name="T9" fmla="*/ 633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7" h="2048">
                  <a:moveTo>
                    <a:pt x="2476" y="633"/>
                  </a:moveTo>
                  <a:lnTo>
                    <a:pt x="2029" y="2047"/>
                  </a:lnTo>
                  <a:lnTo>
                    <a:pt x="0" y="1396"/>
                  </a:lnTo>
                  <a:lnTo>
                    <a:pt x="447" y="0"/>
                  </a:lnTo>
                  <a:lnTo>
                    <a:pt x="2476" y="633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Freeform 35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373 w 374"/>
                <a:gd name="T1" fmla="*/ 38 h 858"/>
                <a:gd name="T2" fmla="*/ 112 w 374"/>
                <a:gd name="T3" fmla="*/ 857 h 858"/>
                <a:gd name="T4" fmla="*/ 0 w 374"/>
                <a:gd name="T5" fmla="*/ 819 h 858"/>
                <a:gd name="T6" fmla="*/ 261 w 374"/>
                <a:gd name="T7" fmla="*/ 0 h 858"/>
                <a:gd name="T8" fmla="*/ 373 w 374"/>
                <a:gd name="T9" fmla="*/ 3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373" y="38"/>
                  </a:moveTo>
                  <a:lnTo>
                    <a:pt x="112" y="857"/>
                  </a:lnTo>
                  <a:lnTo>
                    <a:pt x="0" y="819"/>
                  </a:lnTo>
                  <a:lnTo>
                    <a:pt x="261" y="0"/>
                  </a:lnTo>
                  <a:lnTo>
                    <a:pt x="373" y="3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6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373 w 374"/>
                <a:gd name="T1" fmla="*/ 38 h 858"/>
                <a:gd name="T2" fmla="*/ 112 w 374"/>
                <a:gd name="T3" fmla="*/ 857 h 858"/>
                <a:gd name="T4" fmla="*/ 0 w 374"/>
                <a:gd name="T5" fmla="*/ 819 h 858"/>
                <a:gd name="T6" fmla="*/ 261 w 374"/>
                <a:gd name="T7" fmla="*/ 0 h 858"/>
                <a:gd name="T8" fmla="*/ 373 w 374"/>
                <a:gd name="T9" fmla="*/ 3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373" y="38"/>
                  </a:moveTo>
                  <a:lnTo>
                    <a:pt x="112" y="857"/>
                  </a:lnTo>
                  <a:lnTo>
                    <a:pt x="0" y="819"/>
                  </a:lnTo>
                  <a:lnTo>
                    <a:pt x="261" y="0"/>
                  </a:lnTo>
                  <a:lnTo>
                    <a:pt x="373" y="3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Freeform 37"/>
            <p:cNvSpPr>
              <a:spLocks noChangeArrowheads="1"/>
            </p:cNvSpPr>
            <p:nvPr/>
          </p:nvSpPr>
          <p:spPr bwMode="auto">
            <a:xfrm>
              <a:off x="6769100" y="2378075"/>
              <a:ext cx="93663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reeform 38"/>
            <p:cNvSpPr>
              <a:spLocks noChangeArrowheads="1"/>
            </p:cNvSpPr>
            <p:nvPr/>
          </p:nvSpPr>
          <p:spPr bwMode="auto">
            <a:xfrm>
              <a:off x="6769100" y="2378075"/>
              <a:ext cx="93663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39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522 w 523"/>
                <a:gd name="T1" fmla="*/ 129 h 484"/>
                <a:gd name="T2" fmla="*/ 410 w 523"/>
                <a:gd name="T3" fmla="*/ 483 h 484"/>
                <a:gd name="T4" fmla="*/ 0 w 523"/>
                <a:gd name="T5" fmla="*/ 353 h 484"/>
                <a:gd name="T6" fmla="*/ 112 w 523"/>
                <a:gd name="T7" fmla="*/ 0 h 484"/>
                <a:gd name="T8" fmla="*/ 522 w 523"/>
                <a:gd name="T9" fmla="*/ 12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522" y="129"/>
                  </a:moveTo>
                  <a:lnTo>
                    <a:pt x="410" y="483"/>
                  </a:lnTo>
                  <a:lnTo>
                    <a:pt x="0" y="353"/>
                  </a:lnTo>
                  <a:lnTo>
                    <a:pt x="112" y="0"/>
                  </a:lnTo>
                  <a:lnTo>
                    <a:pt x="522" y="12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40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522 w 523"/>
                <a:gd name="T1" fmla="*/ 129 h 484"/>
                <a:gd name="T2" fmla="*/ 410 w 523"/>
                <a:gd name="T3" fmla="*/ 483 h 484"/>
                <a:gd name="T4" fmla="*/ 0 w 523"/>
                <a:gd name="T5" fmla="*/ 353 h 484"/>
                <a:gd name="T6" fmla="*/ 112 w 523"/>
                <a:gd name="T7" fmla="*/ 0 h 484"/>
                <a:gd name="T8" fmla="*/ 522 w 523"/>
                <a:gd name="T9" fmla="*/ 12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522" y="129"/>
                  </a:moveTo>
                  <a:lnTo>
                    <a:pt x="410" y="483"/>
                  </a:lnTo>
                  <a:lnTo>
                    <a:pt x="0" y="353"/>
                  </a:lnTo>
                  <a:lnTo>
                    <a:pt x="112" y="0"/>
                  </a:lnTo>
                  <a:lnTo>
                    <a:pt x="522" y="12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reeform 41"/>
            <p:cNvSpPr>
              <a:spLocks noChangeArrowheads="1"/>
            </p:cNvSpPr>
            <p:nvPr/>
          </p:nvSpPr>
          <p:spPr bwMode="auto">
            <a:xfrm>
              <a:off x="6802438" y="2390775"/>
              <a:ext cx="93662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Freeform 42"/>
            <p:cNvSpPr>
              <a:spLocks noChangeArrowheads="1"/>
            </p:cNvSpPr>
            <p:nvPr/>
          </p:nvSpPr>
          <p:spPr bwMode="auto">
            <a:xfrm>
              <a:off x="6802438" y="2390775"/>
              <a:ext cx="93662" cy="255588"/>
            </a:xfrm>
            <a:custGeom>
              <a:avLst/>
              <a:gdLst>
                <a:gd name="T0" fmla="*/ 261 w 262"/>
                <a:gd name="T1" fmla="*/ 19 h 708"/>
                <a:gd name="T2" fmla="*/ 56 w 262"/>
                <a:gd name="T3" fmla="*/ 707 h 708"/>
                <a:gd name="T4" fmla="*/ 0 w 262"/>
                <a:gd name="T5" fmla="*/ 689 h 708"/>
                <a:gd name="T6" fmla="*/ 223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56" y="707"/>
                  </a:lnTo>
                  <a:lnTo>
                    <a:pt x="0" y="689"/>
                  </a:lnTo>
                  <a:lnTo>
                    <a:pt x="223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Freeform 43"/>
            <p:cNvSpPr>
              <a:spLocks noChangeArrowheads="1"/>
            </p:cNvSpPr>
            <p:nvPr/>
          </p:nvSpPr>
          <p:spPr bwMode="auto">
            <a:xfrm>
              <a:off x="6835775" y="2405063"/>
              <a:ext cx="93663" cy="249237"/>
            </a:xfrm>
            <a:custGeom>
              <a:avLst/>
              <a:gdLst>
                <a:gd name="T0" fmla="*/ 261 w 262"/>
                <a:gd name="T1" fmla="*/ 0 h 691"/>
                <a:gd name="T2" fmla="*/ 37 w 262"/>
                <a:gd name="T3" fmla="*/ 690 h 691"/>
                <a:gd name="T4" fmla="*/ 0 w 262"/>
                <a:gd name="T5" fmla="*/ 670 h 691"/>
                <a:gd name="T6" fmla="*/ 224 w 262"/>
                <a:gd name="T7" fmla="*/ 0 h 691"/>
                <a:gd name="T8" fmla="*/ 261 w 262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1">
                  <a:moveTo>
                    <a:pt x="261" y="0"/>
                  </a:moveTo>
                  <a:lnTo>
                    <a:pt x="37" y="690"/>
                  </a:lnTo>
                  <a:lnTo>
                    <a:pt x="0" y="670"/>
                  </a:lnTo>
                  <a:lnTo>
                    <a:pt x="224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Freeform 44"/>
            <p:cNvSpPr>
              <a:spLocks noChangeArrowheads="1"/>
            </p:cNvSpPr>
            <p:nvPr/>
          </p:nvSpPr>
          <p:spPr bwMode="auto">
            <a:xfrm>
              <a:off x="6835775" y="2405063"/>
              <a:ext cx="93663" cy="249237"/>
            </a:xfrm>
            <a:custGeom>
              <a:avLst/>
              <a:gdLst>
                <a:gd name="T0" fmla="*/ 261 w 262"/>
                <a:gd name="T1" fmla="*/ 0 h 691"/>
                <a:gd name="T2" fmla="*/ 37 w 262"/>
                <a:gd name="T3" fmla="*/ 690 h 691"/>
                <a:gd name="T4" fmla="*/ 0 w 262"/>
                <a:gd name="T5" fmla="*/ 670 h 691"/>
                <a:gd name="T6" fmla="*/ 224 w 262"/>
                <a:gd name="T7" fmla="*/ 0 h 691"/>
                <a:gd name="T8" fmla="*/ 261 w 262"/>
                <a:gd name="T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1">
                  <a:moveTo>
                    <a:pt x="261" y="0"/>
                  </a:moveTo>
                  <a:lnTo>
                    <a:pt x="37" y="690"/>
                  </a:lnTo>
                  <a:lnTo>
                    <a:pt x="0" y="670"/>
                  </a:lnTo>
                  <a:lnTo>
                    <a:pt x="224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Freeform 45"/>
            <p:cNvSpPr>
              <a:spLocks noChangeArrowheads="1"/>
            </p:cNvSpPr>
            <p:nvPr/>
          </p:nvSpPr>
          <p:spPr bwMode="auto">
            <a:xfrm>
              <a:off x="6869113" y="2411413"/>
              <a:ext cx="93662" cy="255587"/>
            </a:xfrm>
            <a:custGeom>
              <a:avLst/>
              <a:gdLst>
                <a:gd name="T0" fmla="*/ 261 w 262"/>
                <a:gd name="T1" fmla="*/ 19 h 708"/>
                <a:gd name="T2" fmla="*/ 37 w 262"/>
                <a:gd name="T3" fmla="*/ 707 h 708"/>
                <a:gd name="T4" fmla="*/ 0 w 262"/>
                <a:gd name="T5" fmla="*/ 689 h 708"/>
                <a:gd name="T6" fmla="*/ 205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37" y="707"/>
                  </a:lnTo>
                  <a:lnTo>
                    <a:pt x="0" y="689"/>
                  </a:lnTo>
                  <a:lnTo>
                    <a:pt x="205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Freeform 46"/>
            <p:cNvSpPr>
              <a:spLocks noChangeArrowheads="1"/>
            </p:cNvSpPr>
            <p:nvPr/>
          </p:nvSpPr>
          <p:spPr bwMode="auto">
            <a:xfrm>
              <a:off x="6869113" y="2411413"/>
              <a:ext cx="93662" cy="255587"/>
            </a:xfrm>
            <a:custGeom>
              <a:avLst/>
              <a:gdLst>
                <a:gd name="T0" fmla="*/ 261 w 262"/>
                <a:gd name="T1" fmla="*/ 19 h 708"/>
                <a:gd name="T2" fmla="*/ 37 w 262"/>
                <a:gd name="T3" fmla="*/ 707 h 708"/>
                <a:gd name="T4" fmla="*/ 0 w 262"/>
                <a:gd name="T5" fmla="*/ 689 h 708"/>
                <a:gd name="T6" fmla="*/ 205 w 262"/>
                <a:gd name="T7" fmla="*/ 0 h 708"/>
                <a:gd name="T8" fmla="*/ 261 w 262"/>
                <a:gd name="T9" fmla="*/ 1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708">
                  <a:moveTo>
                    <a:pt x="261" y="19"/>
                  </a:moveTo>
                  <a:lnTo>
                    <a:pt x="37" y="707"/>
                  </a:lnTo>
                  <a:lnTo>
                    <a:pt x="0" y="689"/>
                  </a:lnTo>
                  <a:lnTo>
                    <a:pt x="205" y="0"/>
                  </a:lnTo>
                  <a:lnTo>
                    <a:pt x="26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Freeform 47"/>
            <p:cNvSpPr>
              <a:spLocks noChangeArrowheads="1"/>
            </p:cNvSpPr>
            <p:nvPr/>
          </p:nvSpPr>
          <p:spPr bwMode="auto">
            <a:xfrm>
              <a:off x="6902450" y="2424113"/>
              <a:ext cx="93663" cy="247650"/>
            </a:xfrm>
            <a:custGeom>
              <a:avLst/>
              <a:gdLst>
                <a:gd name="T0" fmla="*/ 261 w 262"/>
                <a:gd name="T1" fmla="*/ 0 h 690"/>
                <a:gd name="T2" fmla="*/ 38 w 262"/>
                <a:gd name="T3" fmla="*/ 689 h 690"/>
                <a:gd name="T4" fmla="*/ 0 w 262"/>
                <a:gd name="T5" fmla="*/ 670 h 690"/>
                <a:gd name="T6" fmla="*/ 205 w 262"/>
                <a:gd name="T7" fmla="*/ 0 h 690"/>
                <a:gd name="T8" fmla="*/ 261 w 262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0">
                  <a:moveTo>
                    <a:pt x="261" y="0"/>
                  </a:moveTo>
                  <a:lnTo>
                    <a:pt x="38" y="689"/>
                  </a:lnTo>
                  <a:lnTo>
                    <a:pt x="0" y="670"/>
                  </a:lnTo>
                  <a:lnTo>
                    <a:pt x="205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Freeform 48"/>
            <p:cNvSpPr>
              <a:spLocks noChangeArrowheads="1"/>
            </p:cNvSpPr>
            <p:nvPr/>
          </p:nvSpPr>
          <p:spPr bwMode="auto">
            <a:xfrm>
              <a:off x="6902450" y="2424113"/>
              <a:ext cx="93663" cy="247650"/>
            </a:xfrm>
            <a:custGeom>
              <a:avLst/>
              <a:gdLst>
                <a:gd name="T0" fmla="*/ 261 w 262"/>
                <a:gd name="T1" fmla="*/ 0 h 690"/>
                <a:gd name="T2" fmla="*/ 38 w 262"/>
                <a:gd name="T3" fmla="*/ 689 h 690"/>
                <a:gd name="T4" fmla="*/ 0 w 262"/>
                <a:gd name="T5" fmla="*/ 670 h 690"/>
                <a:gd name="T6" fmla="*/ 205 w 262"/>
                <a:gd name="T7" fmla="*/ 0 h 690"/>
                <a:gd name="T8" fmla="*/ 261 w 262"/>
                <a:gd name="T9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690">
                  <a:moveTo>
                    <a:pt x="261" y="0"/>
                  </a:moveTo>
                  <a:lnTo>
                    <a:pt x="38" y="689"/>
                  </a:lnTo>
                  <a:lnTo>
                    <a:pt x="0" y="670"/>
                  </a:lnTo>
                  <a:lnTo>
                    <a:pt x="205" y="0"/>
                  </a:lnTo>
                  <a:lnTo>
                    <a:pt x="261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Freeform 49"/>
            <p:cNvSpPr>
              <a:spLocks noChangeArrowheads="1"/>
            </p:cNvSpPr>
            <p:nvPr/>
          </p:nvSpPr>
          <p:spPr bwMode="auto">
            <a:xfrm>
              <a:off x="6883400" y="2432050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098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Freeform 50"/>
            <p:cNvSpPr>
              <a:spLocks noChangeArrowheads="1"/>
            </p:cNvSpPr>
            <p:nvPr/>
          </p:nvSpPr>
          <p:spPr bwMode="auto">
            <a:xfrm>
              <a:off x="6883400" y="2432050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098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Freeform 51"/>
            <p:cNvSpPr>
              <a:spLocks noChangeArrowheads="1"/>
            </p:cNvSpPr>
            <p:nvPr/>
          </p:nvSpPr>
          <p:spPr bwMode="auto">
            <a:xfrm>
              <a:off x="6950075" y="2451100"/>
              <a:ext cx="141288" cy="403225"/>
            </a:xfrm>
            <a:custGeom>
              <a:avLst/>
              <a:gdLst>
                <a:gd name="T0" fmla="*/ 390 w 391"/>
                <a:gd name="T1" fmla="*/ 18 h 1118"/>
                <a:gd name="T2" fmla="*/ 56 w 391"/>
                <a:gd name="T3" fmla="*/ 1117 h 1118"/>
                <a:gd name="T4" fmla="*/ 0 w 391"/>
                <a:gd name="T5" fmla="*/ 1098 h 1118"/>
                <a:gd name="T6" fmla="*/ 354 w 391"/>
                <a:gd name="T7" fmla="*/ 0 h 1118"/>
                <a:gd name="T8" fmla="*/ 390 w 391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0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Freeform 52"/>
            <p:cNvSpPr>
              <a:spLocks noChangeArrowheads="1"/>
            </p:cNvSpPr>
            <p:nvPr/>
          </p:nvSpPr>
          <p:spPr bwMode="auto">
            <a:xfrm>
              <a:off x="6950075" y="2451100"/>
              <a:ext cx="141288" cy="403225"/>
            </a:xfrm>
            <a:custGeom>
              <a:avLst/>
              <a:gdLst>
                <a:gd name="T0" fmla="*/ 390 w 391"/>
                <a:gd name="T1" fmla="*/ 18 h 1118"/>
                <a:gd name="T2" fmla="*/ 56 w 391"/>
                <a:gd name="T3" fmla="*/ 1117 h 1118"/>
                <a:gd name="T4" fmla="*/ 0 w 391"/>
                <a:gd name="T5" fmla="*/ 1098 h 1118"/>
                <a:gd name="T6" fmla="*/ 354 w 391"/>
                <a:gd name="T7" fmla="*/ 0 h 1118"/>
                <a:gd name="T8" fmla="*/ 390 w 391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0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Freeform 53"/>
            <p:cNvSpPr>
              <a:spLocks noChangeArrowheads="1"/>
            </p:cNvSpPr>
            <p:nvPr/>
          </p:nvSpPr>
          <p:spPr bwMode="auto">
            <a:xfrm>
              <a:off x="6983413" y="2465388"/>
              <a:ext cx="141287" cy="403225"/>
            </a:xfrm>
            <a:custGeom>
              <a:avLst/>
              <a:gdLst>
                <a:gd name="T0" fmla="*/ 390 w 391"/>
                <a:gd name="T1" fmla="*/ 0 h 1118"/>
                <a:gd name="T2" fmla="*/ 37 w 391"/>
                <a:gd name="T3" fmla="*/ 1117 h 1118"/>
                <a:gd name="T4" fmla="*/ 0 w 391"/>
                <a:gd name="T5" fmla="*/ 1098 h 1118"/>
                <a:gd name="T6" fmla="*/ 353 w 391"/>
                <a:gd name="T7" fmla="*/ 0 h 1118"/>
                <a:gd name="T8" fmla="*/ 390 w 391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0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0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Freeform 54"/>
            <p:cNvSpPr>
              <a:spLocks noChangeArrowheads="1"/>
            </p:cNvSpPr>
            <p:nvPr/>
          </p:nvSpPr>
          <p:spPr bwMode="auto">
            <a:xfrm>
              <a:off x="6983413" y="2465388"/>
              <a:ext cx="141287" cy="403225"/>
            </a:xfrm>
            <a:custGeom>
              <a:avLst/>
              <a:gdLst>
                <a:gd name="T0" fmla="*/ 390 w 391"/>
                <a:gd name="T1" fmla="*/ 0 h 1118"/>
                <a:gd name="T2" fmla="*/ 37 w 391"/>
                <a:gd name="T3" fmla="*/ 1117 h 1118"/>
                <a:gd name="T4" fmla="*/ 0 w 391"/>
                <a:gd name="T5" fmla="*/ 1098 h 1118"/>
                <a:gd name="T6" fmla="*/ 353 w 391"/>
                <a:gd name="T7" fmla="*/ 0 h 1118"/>
                <a:gd name="T8" fmla="*/ 390 w 391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118">
                  <a:moveTo>
                    <a:pt x="390" y="0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0" y="0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Freeform 55"/>
            <p:cNvSpPr>
              <a:spLocks noChangeArrowheads="1"/>
            </p:cNvSpPr>
            <p:nvPr/>
          </p:nvSpPr>
          <p:spPr bwMode="auto">
            <a:xfrm>
              <a:off x="7016750" y="2471738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53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Freeform 56"/>
            <p:cNvSpPr>
              <a:spLocks noChangeArrowheads="1"/>
            </p:cNvSpPr>
            <p:nvPr/>
          </p:nvSpPr>
          <p:spPr bwMode="auto">
            <a:xfrm>
              <a:off x="7016750" y="2471738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53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53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Freeform 57"/>
            <p:cNvSpPr>
              <a:spLocks noChangeArrowheads="1"/>
            </p:cNvSpPr>
            <p:nvPr/>
          </p:nvSpPr>
          <p:spPr bwMode="auto">
            <a:xfrm>
              <a:off x="7050088" y="2484438"/>
              <a:ext cx="141287" cy="403225"/>
            </a:xfrm>
            <a:custGeom>
              <a:avLst/>
              <a:gdLst>
                <a:gd name="T0" fmla="*/ 391 w 392"/>
                <a:gd name="T1" fmla="*/ 19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9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Freeform 58"/>
            <p:cNvSpPr>
              <a:spLocks noChangeArrowheads="1"/>
            </p:cNvSpPr>
            <p:nvPr/>
          </p:nvSpPr>
          <p:spPr bwMode="auto">
            <a:xfrm>
              <a:off x="7050088" y="2484438"/>
              <a:ext cx="141287" cy="403225"/>
            </a:xfrm>
            <a:custGeom>
              <a:avLst/>
              <a:gdLst>
                <a:gd name="T0" fmla="*/ 391 w 392"/>
                <a:gd name="T1" fmla="*/ 19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9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Freeform 59"/>
            <p:cNvSpPr>
              <a:spLocks noChangeArrowheads="1"/>
            </p:cNvSpPr>
            <p:nvPr/>
          </p:nvSpPr>
          <p:spPr bwMode="auto">
            <a:xfrm>
              <a:off x="7083425" y="24923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Freeform 60"/>
            <p:cNvSpPr>
              <a:spLocks noChangeArrowheads="1"/>
            </p:cNvSpPr>
            <p:nvPr/>
          </p:nvSpPr>
          <p:spPr bwMode="auto">
            <a:xfrm>
              <a:off x="7083425" y="24923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7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7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Freeform 61"/>
            <p:cNvSpPr>
              <a:spLocks noChangeArrowheads="1"/>
            </p:cNvSpPr>
            <p:nvPr/>
          </p:nvSpPr>
          <p:spPr bwMode="auto">
            <a:xfrm>
              <a:off x="7118350" y="25050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8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8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Freeform 62"/>
            <p:cNvSpPr>
              <a:spLocks noChangeArrowheads="1"/>
            </p:cNvSpPr>
            <p:nvPr/>
          </p:nvSpPr>
          <p:spPr bwMode="auto">
            <a:xfrm>
              <a:off x="7118350" y="2505075"/>
              <a:ext cx="141288" cy="403225"/>
            </a:xfrm>
            <a:custGeom>
              <a:avLst/>
              <a:gdLst>
                <a:gd name="T0" fmla="*/ 391 w 392"/>
                <a:gd name="T1" fmla="*/ 18 h 1118"/>
                <a:gd name="T2" fmla="*/ 38 w 392"/>
                <a:gd name="T3" fmla="*/ 1117 h 1118"/>
                <a:gd name="T4" fmla="*/ 0 w 392"/>
                <a:gd name="T5" fmla="*/ 1098 h 1118"/>
                <a:gd name="T6" fmla="*/ 335 w 392"/>
                <a:gd name="T7" fmla="*/ 0 h 1118"/>
                <a:gd name="T8" fmla="*/ 391 w 392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118">
                  <a:moveTo>
                    <a:pt x="391" y="18"/>
                  </a:moveTo>
                  <a:lnTo>
                    <a:pt x="38" y="1117"/>
                  </a:lnTo>
                  <a:lnTo>
                    <a:pt x="0" y="1098"/>
                  </a:lnTo>
                  <a:lnTo>
                    <a:pt x="335" y="0"/>
                  </a:lnTo>
                  <a:lnTo>
                    <a:pt x="391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3" name="Freeform 63"/>
            <p:cNvSpPr>
              <a:spLocks noChangeArrowheads="1"/>
            </p:cNvSpPr>
            <p:nvPr/>
          </p:nvSpPr>
          <p:spPr bwMode="auto">
            <a:xfrm>
              <a:off x="7143750" y="2511425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117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117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Freeform 64"/>
            <p:cNvSpPr>
              <a:spLocks noChangeArrowheads="1"/>
            </p:cNvSpPr>
            <p:nvPr/>
          </p:nvSpPr>
          <p:spPr bwMode="auto">
            <a:xfrm>
              <a:off x="7143750" y="2511425"/>
              <a:ext cx="147638" cy="403225"/>
            </a:xfrm>
            <a:custGeom>
              <a:avLst/>
              <a:gdLst>
                <a:gd name="T0" fmla="*/ 410 w 411"/>
                <a:gd name="T1" fmla="*/ 19 h 1118"/>
                <a:gd name="T2" fmla="*/ 56 w 411"/>
                <a:gd name="T3" fmla="*/ 1117 h 1118"/>
                <a:gd name="T4" fmla="*/ 0 w 411"/>
                <a:gd name="T5" fmla="*/ 1117 h 1118"/>
                <a:gd name="T6" fmla="*/ 354 w 411"/>
                <a:gd name="T7" fmla="*/ 0 h 1118"/>
                <a:gd name="T8" fmla="*/ 410 w 411"/>
                <a:gd name="T9" fmla="*/ 19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18">
                  <a:moveTo>
                    <a:pt x="410" y="19"/>
                  </a:moveTo>
                  <a:lnTo>
                    <a:pt x="56" y="1117"/>
                  </a:lnTo>
                  <a:lnTo>
                    <a:pt x="0" y="1117"/>
                  </a:lnTo>
                  <a:lnTo>
                    <a:pt x="354" y="0"/>
                  </a:lnTo>
                  <a:lnTo>
                    <a:pt x="410" y="19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5" name="Freeform 65"/>
            <p:cNvSpPr>
              <a:spLocks noChangeArrowheads="1"/>
            </p:cNvSpPr>
            <p:nvPr/>
          </p:nvSpPr>
          <p:spPr bwMode="auto">
            <a:xfrm>
              <a:off x="7177088" y="2525713"/>
              <a:ext cx="141287" cy="403225"/>
            </a:xfrm>
            <a:custGeom>
              <a:avLst/>
              <a:gdLst>
                <a:gd name="T0" fmla="*/ 392 w 393"/>
                <a:gd name="T1" fmla="*/ 18 h 1118"/>
                <a:gd name="T2" fmla="*/ 56 w 393"/>
                <a:gd name="T3" fmla="*/ 1117 h 1118"/>
                <a:gd name="T4" fmla="*/ 0 w 393"/>
                <a:gd name="T5" fmla="*/ 1098 h 1118"/>
                <a:gd name="T6" fmla="*/ 354 w 393"/>
                <a:gd name="T7" fmla="*/ 0 h 1118"/>
                <a:gd name="T8" fmla="*/ 392 w 393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118">
                  <a:moveTo>
                    <a:pt x="392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2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Freeform 66"/>
            <p:cNvSpPr>
              <a:spLocks noChangeArrowheads="1"/>
            </p:cNvSpPr>
            <p:nvPr/>
          </p:nvSpPr>
          <p:spPr bwMode="auto">
            <a:xfrm>
              <a:off x="7177088" y="2525713"/>
              <a:ext cx="141287" cy="403225"/>
            </a:xfrm>
            <a:custGeom>
              <a:avLst/>
              <a:gdLst>
                <a:gd name="T0" fmla="*/ 392 w 393"/>
                <a:gd name="T1" fmla="*/ 18 h 1118"/>
                <a:gd name="T2" fmla="*/ 56 w 393"/>
                <a:gd name="T3" fmla="*/ 1117 h 1118"/>
                <a:gd name="T4" fmla="*/ 0 w 393"/>
                <a:gd name="T5" fmla="*/ 1098 h 1118"/>
                <a:gd name="T6" fmla="*/ 354 w 393"/>
                <a:gd name="T7" fmla="*/ 0 h 1118"/>
                <a:gd name="T8" fmla="*/ 392 w 393"/>
                <a:gd name="T9" fmla="*/ 1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118">
                  <a:moveTo>
                    <a:pt x="392" y="18"/>
                  </a:moveTo>
                  <a:lnTo>
                    <a:pt x="56" y="1117"/>
                  </a:lnTo>
                  <a:lnTo>
                    <a:pt x="0" y="1098"/>
                  </a:lnTo>
                  <a:lnTo>
                    <a:pt x="354" y="0"/>
                  </a:lnTo>
                  <a:lnTo>
                    <a:pt x="392" y="18"/>
                  </a:ln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Freeform 67"/>
            <p:cNvSpPr>
              <a:spLocks noChangeArrowheads="1"/>
            </p:cNvSpPr>
            <p:nvPr/>
          </p:nvSpPr>
          <p:spPr bwMode="auto">
            <a:xfrm>
              <a:off x="6729413" y="1935163"/>
              <a:ext cx="825500" cy="925512"/>
            </a:xfrm>
            <a:custGeom>
              <a:avLst/>
              <a:gdLst>
                <a:gd name="T0" fmla="*/ 2290 w 2291"/>
                <a:gd name="T1" fmla="*/ 1880 h 2570"/>
                <a:gd name="T2" fmla="*/ 987 w 2291"/>
                <a:gd name="T3" fmla="*/ 2569 h 2570"/>
                <a:gd name="T4" fmla="*/ 0 w 2291"/>
                <a:gd name="T5" fmla="*/ 689 h 2570"/>
                <a:gd name="T6" fmla="*/ 1303 w 2291"/>
                <a:gd name="T7" fmla="*/ 0 h 2570"/>
                <a:gd name="T8" fmla="*/ 2290 w 2291"/>
                <a:gd name="T9" fmla="*/ 1880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1" h="2570">
                  <a:moveTo>
                    <a:pt x="2290" y="1880"/>
                  </a:moveTo>
                  <a:lnTo>
                    <a:pt x="987" y="2569"/>
                  </a:lnTo>
                  <a:lnTo>
                    <a:pt x="0" y="689"/>
                  </a:lnTo>
                  <a:lnTo>
                    <a:pt x="1303" y="0"/>
                  </a:lnTo>
                  <a:lnTo>
                    <a:pt x="2290" y="1880"/>
                  </a:lnTo>
                </a:path>
              </a:pathLst>
            </a:custGeom>
            <a:solidFill>
              <a:srgbClr val="F8FAF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Freeform 68"/>
            <p:cNvSpPr>
              <a:spLocks noChangeArrowheads="1"/>
            </p:cNvSpPr>
            <p:nvPr/>
          </p:nvSpPr>
          <p:spPr bwMode="auto">
            <a:xfrm>
              <a:off x="6729413" y="1935163"/>
              <a:ext cx="825500" cy="925512"/>
            </a:xfrm>
            <a:custGeom>
              <a:avLst/>
              <a:gdLst>
                <a:gd name="T0" fmla="*/ 2290 w 2291"/>
                <a:gd name="T1" fmla="*/ 1880 h 2570"/>
                <a:gd name="T2" fmla="*/ 987 w 2291"/>
                <a:gd name="T3" fmla="*/ 2569 h 2570"/>
                <a:gd name="T4" fmla="*/ 0 w 2291"/>
                <a:gd name="T5" fmla="*/ 689 h 2570"/>
                <a:gd name="T6" fmla="*/ 1303 w 2291"/>
                <a:gd name="T7" fmla="*/ 0 h 2570"/>
                <a:gd name="T8" fmla="*/ 2290 w 2291"/>
                <a:gd name="T9" fmla="*/ 1880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1" h="2570">
                  <a:moveTo>
                    <a:pt x="2290" y="1880"/>
                  </a:moveTo>
                  <a:lnTo>
                    <a:pt x="987" y="2569"/>
                  </a:lnTo>
                  <a:lnTo>
                    <a:pt x="0" y="689"/>
                  </a:lnTo>
                  <a:lnTo>
                    <a:pt x="1303" y="0"/>
                  </a:lnTo>
                  <a:lnTo>
                    <a:pt x="2290" y="1880"/>
                  </a:lnTo>
                </a:path>
              </a:pathLst>
            </a:custGeom>
            <a:solidFill>
              <a:srgbClr val="F8FAF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Freeform 69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819 w 820"/>
                <a:gd name="T1" fmla="*/ 93 h 503"/>
                <a:gd name="T2" fmla="*/ 37 w 820"/>
                <a:gd name="T3" fmla="*/ 502 h 503"/>
                <a:gd name="T4" fmla="*/ 0 w 820"/>
                <a:gd name="T5" fmla="*/ 409 h 503"/>
                <a:gd name="T6" fmla="*/ 763 w 820"/>
                <a:gd name="T7" fmla="*/ 0 h 503"/>
                <a:gd name="T8" fmla="*/ 819 w 820"/>
                <a:gd name="T9" fmla="*/ 9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819" y="93"/>
                  </a:moveTo>
                  <a:lnTo>
                    <a:pt x="37" y="502"/>
                  </a:lnTo>
                  <a:lnTo>
                    <a:pt x="0" y="409"/>
                  </a:lnTo>
                  <a:lnTo>
                    <a:pt x="763" y="0"/>
                  </a:lnTo>
                  <a:lnTo>
                    <a:pt x="819" y="93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Freeform 70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819 w 820"/>
                <a:gd name="T1" fmla="*/ 93 h 503"/>
                <a:gd name="T2" fmla="*/ 37 w 820"/>
                <a:gd name="T3" fmla="*/ 502 h 503"/>
                <a:gd name="T4" fmla="*/ 0 w 820"/>
                <a:gd name="T5" fmla="*/ 409 h 503"/>
                <a:gd name="T6" fmla="*/ 763 w 820"/>
                <a:gd name="T7" fmla="*/ 0 h 503"/>
                <a:gd name="T8" fmla="*/ 819 w 820"/>
                <a:gd name="T9" fmla="*/ 9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819" y="93"/>
                  </a:moveTo>
                  <a:lnTo>
                    <a:pt x="37" y="502"/>
                  </a:lnTo>
                  <a:lnTo>
                    <a:pt x="0" y="409"/>
                  </a:lnTo>
                  <a:lnTo>
                    <a:pt x="763" y="0"/>
                  </a:lnTo>
                  <a:lnTo>
                    <a:pt x="819" y="93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Freeform 71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70 w 671"/>
                <a:gd name="T1" fmla="*/ 37 h 373"/>
                <a:gd name="T2" fmla="*/ 37 w 671"/>
                <a:gd name="T3" fmla="*/ 372 h 373"/>
                <a:gd name="T4" fmla="*/ 0 w 671"/>
                <a:gd name="T5" fmla="*/ 335 h 373"/>
                <a:gd name="T6" fmla="*/ 651 w 671"/>
                <a:gd name="T7" fmla="*/ 0 h 373"/>
                <a:gd name="T8" fmla="*/ 670 w 671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70" y="37"/>
                  </a:moveTo>
                  <a:lnTo>
                    <a:pt x="37" y="372"/>
                  </a:lnTo>
                  <a:lnTo>
                    <a:pt x="0" y="335"/>
                  </a:lnTo>
                  <a:lnTo>
                    <a:pt x="651" y="0"/>
                  </a:lnTo>
                  <a:lnTo>
                    <a:pt x="670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" name="Freeform 72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70 w 671"/>
                <a:gd name="T1" fmla="*/ 37 h 373"/>
                <a:gd name="T2" fmla="*/ 37 w 671"/>
                <a:gd name="T3" fmla="*/ 372 h 373"/>
                <a:gd name="T4" fmla="*/ 0 w 671"/>
                <a:gd name="T5" fmla="*/ 335 h 373"/>
                <a:gd name="T6" fmla="*/ 651 w 671"/>
                <a:gd name="T7" fmla="*/ 0 h 373"/>
                <a:gd name="T8" fmla="*/ 670 w 671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70" y="37"/>
                  </a:moveTo>
                  <a:lnTo>
                    <a:pt x="37" y="372"/>
                  </a:lnTo>
                  <a:lnTo>
                    <a:pt x="0" y="335"/>
                  </a:lnTo>
                  <a:lnTo>
                    <a:pt x="651" y="0"/>
                  </a:lnTo>
                  <a:lnTo>
                    <a:pt x="670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3" name="Freeform 73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540 w 541"/>
                <a:gd name="T1" fmla="*/ 392 h 579"/>
                <a:gd name="T2" fmla="*/ 205 w 541"/>
                <a:gd name="T3" fmla="*/ 578 h 579"/>
                <a:gd name="T4" fmla="*/ 0 w 541"/>
                <a:gd name="T5" fmla="*/ 187 h 579"/>
                <a:gd name="T6" fmla="*/ 335 w 541"/>
                <a:gd name="T7" fmla="*/ 0 h 579"/>
                <a:gd name="T8" fmla="*/ 540 w 541"/>
                <a:gd name="T9" fmla="*/ 39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540" y="392"/>
                  </a:moveTo>
                  <a:lnTo>
                    <a:pt x="205" y="578"/>
                  </a:lnTo>
                  <a:lnTo>
                    <a:pt x="0" y="187"/>
                  </a:lnTo>
                  <a:lnTo>
                    <a:pt x="335" y="0"/>
                  </a:lnTo>
                  <a:lnTo>
                    <a:pt x="540" y="392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Freeform 74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540 w 541"/>
                <a:gd name="T1" fmla="*/ 392 h 579"/>
                <a:gd name="T2" fmla="*/ 205 w 541"/>
                <a:gd name="T3" fmla="*/ 578 h 579"/>
                <a:gd name="T4" fmla="*/ 0 w 541"/>
                <a:gd name="T5" fmla="*/ 187 h 579"/>
                <a:gd name="T6" fmla="*/ 335 w 541"/>
                <a:gd name="T7" fmla="*/ 0 h 579"/>
                <a:gd name="T8" fmla="*/ 540 w 541"/>
                <a:gd name="T9" fmla="*/ 39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540" y="392"/>
                  </a:moveTo>
                  <a:lnTo>
                    <a:pt x="205" y="578"/>
                  </a:lnTo>
                  <a:lnTo>
                    <a:pt x="0" y="187"/>
                  </a:lnTo>
                  <a:lnTo>
                    <a:pt x="335" y="0"/>
                  </a:lnTo>
                  <a:lnTo>
                    <a:pt x="540" y="392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Freeform 75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Freeform 76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Freeform 77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52 w 653"/>
                <a:gd name="T1" fmla="*/ 37 h 374"/>
                <a:gd name="T2" fmla="*/ 19 w 653"/>
                <a:gd name="T3" fmla="*/ 373 h 374"/>
                <a:gd name="T4" fmla="*/ 0 w 653"/>
                <a:gd name="T5" fmla="*/ 335 h 374"/>
                <a:gd name="T6" fmla="*/ 633 w 653"/>
                <a:gd name="T7" fmla="*/ 0 h 374"/>
                <a:gd name="T8" fmla="*/ 652 w 653"/>
                <a:gd name="T9" fmla="*/ 3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4">
                  <a:moveTo>
                    <a:pt x="652" y="37"/>
                  </a:moveTo>
                  <a:lnTo>
                    <a:pt x="19" y="373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Freeform 78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52 w 653"/>
                <a:gd name="T1" fmla="*/ 37 h 374"/>
                <a:gd name="T2" fmla="*/ 19 w 653"/>
                <a:gd name="T3" fmla="*/ 373 h 374"/>
                <a:gd name="T4" fmla="*/ 0 w 653"/>
                <a:gd name="T5" fmla="*/ 335 h 374"/>
                <a:gd name="T6" fmla="*/ 633 w 653"/>
                <a:gd name="T7" fmla="*/ 0 h 374"/>
                <a:gd name="T8" fmla="*/ 652 w 653"/>
                <a:gd name="T9" fmla="*/ 3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4">
                  <a:moveTo>
                    <a:pt x="652" y="37"/>
                  </a:moveTo>
                  <a:lnTo>
                    <a:pt x="19" y="373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" name="Freeform 79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Freeform 80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651 w 652"/>
                <a:gd name="T1" fmla="*/ 37 h 392"/>
                <a:gd name="T2" fmla="*/ 19 w 652"/>
                <a:gd name="T3" fmla="*/ 391 h 392"/>
                <a:gd name="T4" fmla="*/ 0 w 652"/>
                <a:gd name="T5" fmla="*/ 335 h 392"/>
                <a:gd name="T6" fmla="*/ 633 w 652"/>
                <a:gd name="T7" fmla="*/ 0 h 392"/>
                <a:gd name="T8" fmla="*/ 651 w 652"/>
                <a:gd name="T9" fmla="*/ 3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51" y="37"/>
                  </a:moveTo>
                  <a:lnTo>
                    <a:pt x="19" y="391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1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1" name="Freeform 81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652 w 653"/>
                <a:gd name="T1" fmla="*/ 37 h 373"/>
                <a:gd name="T2" fmla="*/ 18 w 653"/>
                <a:gd name="T3" fmla="*/ 372 h 373"/>
                <a:gd name="T4" fmla="*/ 0 w 653"/>
                <a:gd name="T5" fmla="*/ 335 h 373"/>
                <a:gd name="T6" fmla="*/ 633 w 653"/>
                <a:gd name="T7" fmla="*/ 0 h 373"/>
                <a:gd name="T8" fmla="*/ 652 w 653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3">
                  <a:moveTo>
                    <a:pt x="652" y="37"/>
                  </a:moveTo>
                  <a:lnTo>
                    <a:pt x="18" y="372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reeform 82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652 w 653"/>
                <a:gd name="T1" fmla="*/ 37 h 373"/>
                <a:gd name="T2" fmla="*/ 18 w 653"/>
                <a:gd name="T3" fmla="*/ 372 h 373"/>
                <a:gd name="T4" fmla="*/ 0 w 653"/>
                <a:gd name="T5" fmla="*/ 335 h 373"/>
                <a:gd name="T6" fmla="*/ 633 w 653"/>
                <a:gd name="T7" fmla="*/ 0 h 373"/>
                <a:gd name="T8" fmla="*/ 652 w 653"/>
                <a:gd name="T9" fmla="*/ 3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373">
                  <a:moveTo>
                    <a:pt x="652" y="37"/>
                  </a:moveTo>
                  <a:lnTo>
                    <a:pt x="18" y="372"/>
                  </a:lnTo>
                  <a:lnTo>
                    <a:pt x="0" y="335"/>
                  </a:lnTo>
                  <a:lnTo>
                    <a:pt x="633" y="0"/>
                  </a:lnTo>
                  <a:lnTo>
                    <a:pt x="65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3" name="Freeform 83"/>
            <p:cNvSpPr>
              <a:spLocks noChangeArrowheads="1"/>
            </p:cNvSpPr>
            <p:nvPr/>
          </p:nvSpPr>
          <p:spPr bwMode="auto">
            <a:xfrm>
              <a:off x="6943725" y="2263775"/>
              <a:ext cx="376238" cy="207963"/>
            </a:xfrm>
            <a:custGeom>
              <a:avLst/>
              <a:gdLst>
                <a:gd name="T0" fmla="*/ 1043 w 1044"/>
                <a:gd name="T1" fmla="*/ 38 h 579"/>
                <a:gd name="T2" fmla="*/ 19 w 1044"/>
                <a:gd name="T3" fmla="*/ 578 h 579"/>
                <a:gd name="T4" fmla="*/ 0 w 1044"/>
                <a:gd name="T5" fmla="*/ 540 h 579"/>
                <a:gd name="T6" fmla="*/ 1005 w 1044"/>
                <a:gd name="T7" fmla="*/ 0 h 579"/>
                <a:gd name="T8" fmla="*/ 1043 w 1044"/>
                <a:gd name="T9" fmla="*/ 3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9">
                  <a:moveTo>
                    <a:pt x="1043" y="38"/>
                  </a:moveTo>
                  <a:lnTo>
                    <a:pt x="19" y="578"/>
                  </a:lnTo>
                  <a:lnTo>
                    <a:pt x="0" y="540"/>
                  </a:lnTo>
                  <a:lnTo>
                    <a:pt x="1005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Freeform 84"/>
            <p:cNvSpPr>
              <a:spLocks noChangeArrowheads="1"/>
            </p:cNvSpPr>
            <p:nvPr/>
          </p:nvSpPr>
          <p:spPr bwMode="auto">
            <a:xfrm>
              <a:off x="6943725" y="2263775"/>
              <a:ext cx="376238" cy="207963"/>
            </a:xfrm>
            <a:custGeom>
              <a:avLst/>
              <a:gdLst>
                <a:gd name="T0" fmla="*/ 1043 w 1044"/>
                <a:gd name="T1" fmla="*/ 38 h 579"/>
                <a:gd name="T2" fmla="*/ 19 w 1044"/>
                <a:gd name="T3" fmla="*/ 578 h 579"/>
                <a:gd name="T4" fmla="*/ 0 w 1044"/>
                <a:gd name="T5" fmla="*/ 540 h 579"/>
                <a:gd name="T6" fmla="*/ 1005 w 1044"/>
                <a:gd name="T7" fmla="*/ 0 h 579"/>
                <a:gd name="T8" fmla="*/ 1043 w 1044"/>
                <a:gd name="T9" fmla="*/ 3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9">
                  <a:moveTo>
                    <a:pt x="1043" y="38"/>
                  </a:moveTo>
                  <a:lnTo>
                    <a:pt x="19" y="578"/>
                  </a:lnTo>
                  <a:lnTo>
                    <a:pt x="0" y="540"/>
                  </a:lnTo>
                  <a:lnTo>
                    <a:pt x="1005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Freeform 85"/>
            <p:cNvSpPr>
              <a:spLocks noChangeArrowheads="1"/>
            </p:cNvSpPr>
            <p:nvPr/>
          </p:nvSpPr>
          <p:spPr bwMode="auto">
            <a:xfrm>
              <a:off x="6970713" y="2324100"/>
              <a:ext cx="376237" cy="207963"/>
            </a:xfrm>
            <a:custGeom>
              <a:avLst/>
              <a:gdLst>
                <a:gd name="T0" fmla="*/ 1042 w 1043"/>
                <a:gd name="T1" fmla="*/ 37 h 578"/>
                <a:gd name="T2" fmla="*/ 37 w 1043"/>
                <a:gd name="T3" fmla="*/ 577 h 578"/>
                <a:gd name="T4" fmla="*/ 0 w 1043"/>
                <a:gd name="T5" fmla="*/ 540 h 578"/>
                <a:gd name="T6" fmla="*/ 1023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3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Freeform 86"/>
            <p:cNvSpPr>
              <a:spLocks noChangeArrowheads="1"/>
            </p:cNvSpPr>
            <p:nvPr/>
          </p:nvSpPr>
          <p:spPr bwMode="auto">
            <a:xfrm>
              <a:off x="6970713" y="2324100"/>
              <a:ext cx="376237" cy="207963"/>
            </a:xfrm>
            <a:custGeom>
              <a:avLst/>
              <a:gdLst>
                <a:gd name="T0" fmla="*/ 1042 w 1043"/>
                <a:gd name="T1" fmla="*/ 37 h 578"/>
                <a:gd name="T2" fmla="*/ 37 w 1043"/>
                <a:gd name="T3" fmla="*/ 577 h 578"/>
                <a:gd name="T4" fmla="*/ 0 w 1043"/>
                <a:gd name="T5" fmla="*/ 540 h 578"/>
                <a:gd name="T6" fmla="*/ 1023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3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Freeform 87"/>
            <p:cNvSpPr>
              <a:spLocks noChangeArrowheads="1"/>
            </p:cNvSpPr>
            <p:nvPr/>
          </p:nvSpPr>
          <p:spPr bwMode="auto">
            <a:xfrm>
              <a:off x="6989763" y="2357438"/>
              <a:ext cx="376237" cy="207962"/>
            </a:xfrm>
            <a:custGeom>
              <a:avLst/>
              <a:gdLst>
                <a:gd name="T0" fmla="*/ 1043 w 1044"/>
                <a:gd name="T1" fmla="*/ 37 h 578"/>
                <a:gd name="T2" fmla="*/ 19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9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Freeform 88"/>
            <p:cNvSpPr>
              <a:spLocks noChangeArrowheads="1"/>
            </p:cNvSpPr>
            <p:nvPr/>
          </p:nvSpPr>
          <p:spPr bwMode="auto">
            <a:xfrm>
              <a:off x="6989763" y="2357438"/>
              <a:ext cx="376237" cy="207962"/>
            </a:xfrm>
            <a:custGeom>
              <a:avLst/>
              <a:gdLst>
                <a:gd name="T0" fmla="*/ 1043 w 1044"/>
                <a:gd name="T1" fmla="*/ 37 h 578"/>
                <a:gd name="T2" fmla="*/ 19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9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Freeform 89"/>
            <p:cNvSpPr>
              <a:spLocks noChangeArrowheads="1"/>
            </p:cNvSpPr>
            <p:nvPr/>
          </p:nvSpPr>
          <p:spPr bwMode="auto">
            <a:xfrm>
              <a:off x="7004050" y="2384425"/>
              <a:ext cx="376238" cy="214313"/>
            </a:xfrm>
            <a:custGeom>
              <a:avLst/>
              <a:gdLst>
                <a:gd name="T0" fmla="*/ 1042 w 1043"/>
                <a:gd name="T1" fmla="*/ 55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5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5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0" name="Freeform 90"/>
            <p:cNvSpPr>
              <a:spLocks noChangeArrowheads="1"/>
            </p:cNvSpPr>
            <p:nvPr/>
          </p:nvSpPr>
          <p:spPr bwMode="auto">
            <a:xfrm>
              <a:off x="7004050" y="2384425"/>
              <a:ext cx="376238" cy="214313"/>
            </a:xfrm>
            <a:custGeom>
              <a:avLst/>
              <a:gdLst>
                <a:gd name="T0" fmla="*/ 1042 w 1043"/>
                <a:gd name="T1" fmla="*/ 55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5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5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5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1" name="Freeform 91"/>
            <p:cNvSpPr>
              <a:spLocks noChangeArrowheads="1"/>
            </p:cNvSpPr>
            <p:nvPr/>
          </p:nvSpPr>
          <p:spPr bwMode="auto">
            <a:xfrm>
              <a:off x="7024688" y="2417763"/>
              <a:ext cx="376237" cy="207962"/>
            </a:xfrm>
            <a:custGeom>
              <a:avLst/>
              <a:gdLst>
                <a:gd name="T0" fmla="*/ 1042 w 1043"/>
                <a:gd name="T1" fmla="*/ 37 h 578"/>
                <a:gd name="T2" fmla="*/ 18 w 1043"/>
                <a:gd name="T3" fmla="*/ 577 h 578"/>
                <a:gd name="T4" fmla="*/ 0 w 1043"/>
                <a:gd name="T5" fmla="*/ 539 h 578"/>
                <a:gd name="T6" fmla="*/ 1005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18" y="577"/>
                  </a:lnTo>
                  <a:lnTo>
                    <a:pt x="0" y="539"/>
                  </a:lnTo>
                  <a:lnTo>
                    <a:pt x="1005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" name="Freeform 92"/>
            <p:cNvSpPr>
              <a:spLocks noChangeArrowheads="1"/>
            </p:cNvSpPr>
            <p:nvPr/>
          </p:nvSpPr>
          <p:spPr bwMode="auto">
            <a:xfrm>
              <a:off x="7024688" y="2417763"/>
              <a:ext cx="376237" cy="207962"/>
            </a:xfrm>
            <a:custGeom>
              <a:avLst/>
              <a:gdLst>
                <a:gd name="T0" fmla="*/ 1042 w 1043"/>
                <a:gd name="T1" fmla="*/ 37 h 578"/>
                <a:gd name="T2" fmla="*/ 18 w 1043"/>
                <a:gd name="T3" fmla="*/ 577 h 578"/>
                <a:gd name="T4" fmla="*/ 0 w 1043"/>
                <a:gd name="T5" fmla="*/ 539 h 578"/>
                <a:gd name="T6" fmla="*/ 1005 w 1043"/>
                <a:gd name="T7" fmla="*/ 0 h 578"/>
                <a:gd name="T8" fmla="*/ 1042 w 1043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78">
                  <a:moveTo>
                    <a:pt x="1042" y="37"/>
                  </a:moveTo>
                  <a:lnTo>
                    <a:pt x="18" y="577"/>
                  </a:lnTo>
                  <a:lnTo>
                    <a:pt x="0" y="539"/>
                  </a:lnTo>
                  <a:lnTo>
                    <a:pt x="1005" y="0"/>
                  </a:lnTo>
                  <a:lnTo>
                    <a:pt x="1042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" name="Freeform 93"/>
            <p:cNvSpPr>
              <a:spLocks noChangeArrowheads="1"/>
            </p:cNvSpPr>
            <p:nvPr/>
          </p:nvSpPr>
          <p:spPr bwMode="auto">
            <a:xfrm>
              <a:off x="7037388" y="2444750"/>
              <a:ext cx="376237" cy="214313"/>
            </a:xfrm>
            <a:custGeom>
              <a:avLst/>
              <a:gdLst>
                <a:gd name="T0" fmla="*/ 1042 w 1043"/>
                <a:gd name="T1" fmla="*/ 56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6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4" name="Freeform 94"/>
            <p:cNvSpPr>
              <a:spLocks noChangeArrowheads="1"/>
            </p:cNvSpPr>
            <p:nvPr/>
          </p:nvSpPr>
          <p:spPr bwMode="auto">
            <a:xfrm>
              <a:off x="7037388" y="2444750"/>
              <a:ext cx="376237" cy="214313"/>
            </a:xfrm>
            <a:custGeom>
              <a:avLst/>
              <a:gdLst>
                <a:gd name="T0" fmla="*/ 1042 w 1043"/>
                <a:gd name="T1" fmla="*/ 56 h 597"/>
                <a:gd name="T2" fmla="*/ 18 w 1043"/>
                <a:gd name="T3" fmla="*/ 596 h 597"/>
                <a:gd name="T4" fmla="*/ 0 w 1043"/>
                <a:gd name="T5" fmla="*/ 540 h 597"/>
                <a:gd name="T6" fmla="*/ 1024 w 1043"/>
                <a:gd name="T7" fmla="*/ 0 h 597"/>
                <a:gd name="T8" fmla="*/ 1042 w 1043"/>
                <a:gd name="T9" fmla="*/ 5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97">
                  <a:moveTo>
                    <a:pt x="1042" y="56"/>
                  </a:moveTo>
                  <a:lnTo>
                    <a:pt x="18" y="596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2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5" name="Freeform 95"/>
            <p:cNvSpPr>
              <a:spLocks noChangeArrowheads="1"/>
            </p:cNvSpPr>
            <p:nvPr/>
          </p:nvSpPr>
          <p:spPr bwMode="auto">
            <a:xfrm>
              <a:off x="7050088" y="2478088"/>
              <a:ext cx="376237" cy="207962"/>
            </a:xfrm>
            <a:custGeom>
              <a:avLst/>
              <a:gdLst>
                <a:gd name="T0" fmla="*/ 1043 w 1044"/>
                <a:gd name="T1" fmla="*/ 38 h 578"/>
                <a:gd name="T2" fmla="*/ 37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8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Freeform 96"/>
            <p:cNvSpPr>
              <a:spLocks noChangeArrowheads="1"/>
            </p:cNvSpPr>
            <p:nvPr/>
          </p:nvSpPr>
          <p:spPr bwMode="auto">
            <a:xfrm>
              <a:off x="7050088" y="2478088"/>
              <a:ext cx="376237" cy="207962"/>
            </a:xfrm>
            <a:custGeom>
              <a:avLst/>
              <a:gdLst>
                <a:gd name="T0" fmla="*/ 1043 w 1044"/>
                <a:gd name="T1" fmla="*/ 38 h 578"/>
                <a:gd name="T2" fmla="*/ 37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8"/>
                  </a:moveTo>
                  <a:lnTo>
                    <a:pt x="37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8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Freeform 97"/>
            <p:cNvSpPr>
              <a:spLocks noChangeArrowheads="1"/>
            </p:cNvSpPr>
            <p:nvPr/>
          </p:nvSpPr>
          <p:spPr bwMode="auto">
            <a:xfrm>
              <a:off x="7070725" y="2505075"/>
              <a:ext cx="376238" cy="214313"/>
            </a:xfrm>
            <a:custGeom>
              <a:avLst/>
              <a:gdLst>
                <a:gd name="T0" fmla="*/ 1043 w 1044"/>
                <a:gd name="T1" fmla="*/ 56 h 596"/>
                <a:gd name="T2" fmla="*/ 20 w 1044"/>
                <a:gd name="T3" fmla="*/ 595 h 596"/>
                <a:gd name="T4" fmla="*/ 0 w 1044"/>
                <a:gd name="T5" fmla="*/ 539 h 596"/>
                <a:gd name="T6" fmla="*/ 1025 w 1044"/>
                <a:gd name="T7" fmla="*/ 0 h 596"/>
                <a:gd name="T8" fmla="*/ 1043 w 1044"/>
                <a:gd name="T9" fmla="*/ 5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96">
                  <a:moveTo>
                    <a:pt x="1043" y="56"/>
                  </a:moveTo>
                  <a:lnTo>
                    <a:pt x="20" y="595"/>
                  </a:lnTo>
                  <a:lnTo>
                    <a:pt x="0" y="539"/>
                  </a:lnTo>
                  <a:lnTo>
                    <a:pt x="1025" y="0"/>
                  </a:lnTo>
                  <a:lnTo>
                    <a:pt x="1043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" name="Freeform 98"/>
            <p:cNvSpPr>
              <a:spLocks noChangeArrowheads="1"/>
            </p:cNvSpPr>
            <p:nvPr/>
          </p:nvSpPr>
          <p:spPr bwMode="auto">
            <a:xfrm>
              <a:off x="7070725" y="2505075"/>
              <a:ext cx="376238" cy="214313"/>
            </a:xfrm>
            <a:custGeom>
              <a:avLst/>
              <a:gdLst>
                <a:gd name="T0" fmla="*/ 1043 w 1044"/>
                <a:gd name="T1" fmla="*/ 56 h 596"/>
                <a:gd name="T2" fmla="*/ 20 w 1044"/>
                <a:gd name="T3" fmla="*/ 595 h 596"/>
                <a:gd name="T4" fmla="*/ 0 w 1044"/>
                <a:gd name="T5" fmla="*/ 539 h 596"/>
                <a:gd name="T6" fmla="*/ 1025 w 1044"/>
                <a:gd name="T7" fmla="*/ 0 h 596"/>
                <a:gd name="T8" fmla="*/ 1043 w 1044"/>
                <a:gd name="T9" fmla="*/ 5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96">
                  <a:moveTo>
                    <a:pt x="1043" y="56"/>
                  </a:moveTo>
                  <a:lnTo>
                    <a:pt x="20" y="595"/>
                  </a:lnTo>
                  <a:lnTo>
                    <a:pt x="0" y="539"/>
                  </a:lnTo>
                  <a:lnTo>
                    <a:pt x="1025" y="0"/>
                  </a:lnTo>
                  <a:lnTo>
                    <a:pt x="1043" y="56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Freeform 99"/>
            <p:cNvSpPr>
              <a:spLocks noChangeArrowheads="1"/>
            </p:cNvSpPr>
            <p:nvPr/>
          </p:nvSpPr>
          <p:spPr bwMode="auto">
            <a:xfrm>
              <a:off x="7083425" y="2538413"/>
              <a:ext cx="376238" cy="207962"/>
            </a:xfrm>
            <a:custGeom>
              <a:avLst/>
              <a:gdLst>
                <a:gd name="T0" fmla="*/ 1043 w 1044"/>
                <a:gd name="T1" fmla="*/ 37 h 578"/>
                <a:gd name="T2" fmla="*/ 18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8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Freeform 100"/>
            <p:cNvSpPr>
              <a:spLocks noChangeArrowheads="1"/>
            </p:cNvSpPr>
            <p:nvPr/>
          </p:nvSpPr>
          <p:spPr bwMode="auto">
            <a:xfrm>
              <a:off x="7083425" y="2538413"/>
              <a:ext cx="376238" cy="207962"/>
            </a:xfrm>
            <a:custGeom>
              <a:avLst/>
              <a:gdLst>
                <a:gd name="T0" fmla="*/ 1043 w 1044"/>
                <a:gd name="T1" fmla="*/ 37 h 578"/>
                <a:gd name="T2" fmla="*/ 18 w 1044"/>
                <a:gd name="T3" fmla="*/ 577 h 578"/>
                <a:gd name="T4" fmla="*/ 0 w 1044"/>
                <a:gd name="T5" fmla="*/ 540 h 578"/>
                <a:gd name="T6" fmla="*/ 1024 w 1044"/>
                <a:gd name="T7" fmla="*/ 0 h 578"/>
                <a:gd name="T8" fmla="*/ 1043 w 1044"/>
                <a:gd name="T9" fmla="*/ 3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578">
                  <a:moveTo>
                    <a:pt x="1043" y="37"/>
                  </a:moveTo>
                  <a:lnTo>
                    <a:pt x="18" y="577"/>
                  </a:lnTo>
                  <a:lnTo>
                    <a:pt x="0" y="540"/>
                  </a:lnTo>
                  <a:lnTo>
                    <a:pt x="1024" y="0"/>
                  </a:lnTo>
                  <a:lnTo>
                    <a:pt x="1043" y="37"/>
                  </a:ln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Freeform 101"/>
            <p:cNvSpPr>
              <a:spLocks noChangeArrowheads="1"/>
            </p:cNvSpPr>
            <p:nvPr/>
          </p:nvSpPr>
          <p:spPr bwMode="auto">
            <a:xfrm>
              <a:off x="7358063" y="2116138"/>
              <a:ext cx="536575" cy="247650"/>
            </a:xfrm>
            <a:custGeom>
              <a:avLst/>
              <a:gdLst>
                <a:gd name="T0" fmla="*/ 1341 w 1491"/>
                <a:gd name="T1" fmla="*/ 0 h 690"/>
                <a:gd name="T2" fmla="*/ 1341 w 1491"/>
                <a:gd name="T3" fmla="*/ 0 h 690"/>
                <a:gd name="T4" fmla="*/ 168 w 1491"/>
                <a:gd name="T5" fmla="*/ 0 h 690"/>
                <a:gd name="T6" fmla="*/ 0 w 1491"/>
                <a:gd name="T7" fmla="*/ 149 h 690"/>
                <a:gd name="T8" fmla="*/ 0 w 1491"/>
                <a:gd name="T9" fmla="*/ 596 h 690"/>
                <a:gd name="T10" fmla="*/ 38 w 1491"/>
                <a:gd name="T11" fmla="*/ 689 h 690"/>
                <a:gd name="T12" fmla="*/ 38 w 1491"/>
                <a:gd name="T13" fmla="*/ 335 h 690"/>
                <a:gd name="T14" fmla="*/ 187 w 1491"/>
                <a:gd name="T15" fmla="*/ 186 h 690"/>
                <a:gd name="T16" fmla="*/ 1323 w 1491"/>
                <a:gd name="T17" fmla="*/ 186 h 690"/>
                <a:gd name="T18" fmla="*/ 1472 w 1491"/>
                <a:gd name="T19" fmla="*/ 335 h 690"/>
                <a:gd name="T20" fmla="*/ 1472 w 1491"/>
                <a:gd name="T21" fmla="*/ 689 h 690"/>
                <a:gd name="T22" fmla="*/ 1490 w 1491"/>
                <a:gd name="T23" fmla="*/ 596 h 690"/>
                <a:gd name="T24" fmla="*/ 1490 w 1491"/>
                <a:gd name="T25" fmla="*/ 149 h 690"/>
                <a:gd name="T26" fmla="*/ 1341 w 1491"/>
                <a:gd name="T27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1" h="690">
                  <a:moveTo>
                    <a:pt x="1341" y="0"/>
                  </a:moveTo>
                  <a:lnTo>
                    <a:pt x="1341" y="0"/>
                  </a:ln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4"/>
                    <a:pt x="0" y="149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0" y="633"/>
                    <a:pt x="19" y="651"/>
                    <a:pt x="38" y="689"/>
                  </a:cubicBezTo>
                  <a:cubicBezTo>
                    <a:pt x="38" y="335"/>
                    <a:pt x="38" y="335"/>
                    <a:pt x="38" y="335"/>
                  </a:cubicBezTo>
                  <a:cubicBezTo>
                    <a:pt x="38" y="260"/>
                    <a:pt x="112" y="186"/>
                    <a:pt x="187" y="186"/>
                  </a:cubicBezTo>
                  <a:cubicBezTo>
                    <a:pt x="1323" y="186"/>
                    <a:pt x="1323" y="186"/>
                    <a:pt x="1323" y="186"/>
                  </a:cubicBezTo>
                  <a:cubicBezTo>
                    <a:pt x="1397" y="186"/>
                    <a:pt x="1472" y="260"/>
                    <a:pt x="1472" y="335"/>
                  </a:cubicBezTo>
                  <a:cubicBezTo>
                    <a:pt x="1472" y="689"/>
                    <a:pt x="1472" y="689"/>
                    <a:pt x="1472" y="689"/>
                  </a:cubicBezTo>
                  <a:cubicBezTo>
                    <a:pt x="1490" y="651"/>
                    <a:pt x="1490" y="633"/>
                    <a:pt x="1490" y="596"/>
                  </a:cubicBezTo>
                  <a:cubicBezTo>
                    <a:pt x="1490" y="149"/>
                    <a:pt x="1490" y="149"/>
                    <a:pt x="1490" y="149"/>
                  </a:cubicBezTo>
                  <a:cubicBezTo>
                    <a:pt x="1490" y="74"/>
                    <a:pt x="1434" y="0"/>
                    <a:pt x="1341" y="0"/>
                  </a:cubicBezTo>
                </a:path>
              </a:pathLst>
            </a:custGeom>
            <a:solidFill>
              <a:srgbClr val="2A384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Freeform 102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750888"/>
            </a:xfrm>
            <a:custGeom>
              <a:avLst/>
              <a:gdLst>
                <a:gd name="T0" fmla="*/ 3035 w 3036"/>
                <a:gd name="T1" fmla="*/ 1936 h 2085"/>
                <a:gd name="T2" fmla="*/ 3035 w 3036"/>
                <a:gd name="T3" fmla="*/ 1936 h 2085"/>
                <a:gd name="T4" fmla="*/ 2886 w 3036"/>
                <a:gd name="T5" fmla="*/ 2084 h 2085"/>
                <a:gd name="T6" fmla="*/ 167 w 3036"/>
                <a:gd name="T7" fmla="*/ 2084 h 2085"/>
                <a:gd name="T8" fmla="*/ 0 w 3036"/>
                <a:gd name="T9" fmla="*/ 1936 h 2085"/>
                <a:gd name="T10" fmla="*/ 0 w 3036"/>
                <a:gd name="T11" fmla="*/ 149 h 2085"/>
                <a:gd name="T12" fmla="*/ 167 w 3036"/>
                <a:gd name="T13" fmla="*/ 0 h 2085"/>
                <a:gd name="T14" fmla="*/ 2886 w 3036"/>
                <a:gd name="T15" fmla="*/ 0 h 2085"/>
                <a:gd name="T16" fmla="*/ 3035 w 3036"/>
                <a:gd name="T17" fmla="*/ 149 h 2085"/>
                <a:gd name="T18" fmla="*/ 3035 w 3036"/>
                <a:gd name="T19" fmla="*/ 1936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36" h="2085">
                  <a:moveTo>
                    <a:pt x="3035" y="1936"/>
                  </a:moveTo>
                  <a:lnTo>
                    <a:pt x="3035" y="1936"/>
                  </a:lnTo>
                  <a:cubicBezTo>
                    <a:pt x="3035" y="2029"/>
                    <a:pt x="2979" y="2084"/>
                    <a:pt x="2886" y="2084"/>
                  </a:cubicBezTo>
                  <a:cubicBezTo>
                    <a:pt x="167" y="2084"/>
                    <a:pt x="167" y="2084"/>
                    <a:pt x="167" y="2084"/>
                  </a:cubicBezTo>
                  <a:cubicBezTo>
                    <a:pt x="74" y="2084"/>
                    <a:pt x="0" y="2029"/>
                    <a:pt x="0" y="1936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74"/>
                    <a:pt x="74" y="0"/>
                    <a:pt x="167" y="0"/>
                  </a:cubicBezTo>
                  <a:cubicBezTo>
                    <a:pt x="2886" y="0"/>
                    <a:pt x="2886" y="0"/>
                    <a:pt x="2886" y="0"/>
                  </a:cubicBezTo>
                  <a:cubicBezTo>
                    <a:pt x="2979" y="0"/>
                    <a:pt x="3035" y="74"/>
                    <a:pt x="3035" y="149"/>
                  </a:cubicBezTo>
                  <a:cubicBezTo>
                    <a:pt x="3035" y="1936"/>
                    <a:pt x="3035" y="1936"/>
                    <a:pt x="3035" y="1936"/>
                  </a:cubicBezTo>
                </a:path>
              </a:pathLst>
            </a:custGeom>
            <a:solidFill>
              <a:srgbClr val="384D65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Freeform 103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82588"/>
            </a:xfrm>
            <a:custGeom>
              <a:avLst/>
              <a:gdLst>
                <a:gd name="T0" fmla="*/ 3035 w 3036"/>
                <a:gd name="T1" fmla="*/ 1061 h 1062"/>
                <a:gd name="T2" fmla="*/ 3035 w 3036"/>
                <a:gd name="T3" fmla="*/ 1061 h 1062"/>
                <a:gd name="T4" fmla="*/ 3035 w 3036"/>
                <a:gd name="T5" fmla="*/ 149 h 1062"/>
                <a:gd name="T6" fmla="*/ 2886 w 3036"/>
                <a:gd name="T7" fmla="*/ 0 h 1062"/>
                <a:gd name="T8" fmla="*/ 167 w 3036"/>
                <a:gd name="T9" fmla="*/ 0 h 1062"/>
                <a:gd name="T10" fmla="*/ 0 w 3036"/>
                <a:gd name="T11" fmla="*/ 149 h 1062"/>
                <a:gd name="T12" fmla="*/ 0 w 3036"/>
                <a:gd name="T13" fmla="*/ 1061 h 1062"/>
                <a:gd name="T14" fmla="*/ 3035 w 3036"/>
                <a:gd name="T15" fmla="*/ 106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6" h="1062">
                  <a:moveTo>
                    <a:pt x="3035" y="1061"/>
                  </a:moveTo>
                  <a:lnTo>
                    <a:pt x="3035" y="1061"/>
                  </a:ln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4" y="0"/>
                    <a:pt x="0" y="74"/>
                    <a:pt x="0" y="149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3035" y="1061"/>
                    <a:pt x="3035" y="1061"/>
                    <a:pt x="3035" y="1061"/>
                  </a:cubicBezTo>
                </a:path>
              </a:pathLst>
            </a:custGeom>
            <a:solidFill>
              <a:srgbClr val="2A384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Freeform 104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55600"/>
            </a:xfrm>
            <a:custGeom>
              <a:avLst/>
              <a:gdLst>
                <a:gd name="T0" fmla="*/ 3035 w 3036"/>
                <a:gd name="T1" fmla="*/ 986 h 987"/>
                <a:gd name="T2" fmla="*/ 3035 w 3036"/>
                <a:gd name="T3" fmla="*/ 986 h 987"/>
                <a:gd name="T4" fmla="*/ 3035 w 3036"/>
                <a:gd name="T5" fmla="*/ 149 h 987"/>
                <a:gd name="T6" fmla="*/ 2886 w 3036"/>
                <a:gd name="T7" fmla="*/ 0 h 987"/>
                <a:gd name="T8" fmla="*/ 167 w 3036"/>
                <a:gd name="T9" fmla="*/ 0 h 987"/>
                <a:gd name="T10" fmla="*/ 0 w 3036"/>
                <a:gd name="T11" fmla="*/ 149 h 987"/>
                <a:gd name="T12" fmla="*/ 0 w 3036"/>
                <a:gd name="T13" fmla="*/ 986 h 987"/>
                <a:gd name="T14" fmla="*/ 3035 w 3036"/>
                <a:gd name="T15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6" h="987">
                  <a:moveTo>
                    <a:pt x="3035" y="986"/>
                  </a:moveTo>
                  <a:lnTo>
                    <a:pt x="3035" y="986"/>
                  </a:ln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4" y="0"/>
                    <a:pt x="0" y="74"/>
                    <a:pt x="0" y="149"/>
                  </a:cubicBezTo>
                  <a:cubicBezTo>
                    <a:pt x="0" y="986"/>
                    <a:pt x="0" y="986"/>
                    <a:pt x="0" y="986"/>
                  </a:cubicBezTo>
                  <a:cubicBezTo>
                    <a:pt x="3035" y="986"/>
                    <a:pt x="3035" y="986"/>
                    <a:pt x="3035" y="986"/>
                  </a:cubicBezTo>
                </a:path>
              </a:pathLst>
            </a:custGeom>
            <a:solidFill>
              <a:srgbClr val="53627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Freeform 105"/>
            <p:cNvSpPr>
              <a:spLocks noChangeArrowheads="1"/>
            </p:cNvSpPr>
            <p:nvPr/>
          </p:nvSpPr>
          <p:spPr bwMode="auto">
            <a:xfrm>
              <a:off x="7499350" y="2638425"/>
              <a:ext cx="247650" cy="128588"/>
            </a:xfrm>
            <a:custGeom>
              <a:avLst/>
              <a:gdLst>
                <a:gd name="T0" fmla="*/ 0 w 690"/>
                <a:gd name="T1" fmla="*/ 0 h 355"/>
                <a:gd name="T2" fmla="*/ 0 w 690"/>
                <a:gd name="T3" fmla="*/ 0 h 355"/>
                <a:gd name="T4" fmla="*/ 0 w 690"/>
                <a:gd name="T5" fmla="*/ 18 h 355"/>
                <a:gd name="T6" fmla="*/ 354 w 690"/>
                <a:gd name="T7" fmla="*/ 354 h 355"/>
                <a:gd name="T8" fmla="*/ 689 w 690"/>
                <a:gd name="T9" fmla="*/ 18 h 355"/>
                <a:gd name="T10" fmla="*/ 689 w 690"/>
                <a:gd name="T11" fmla="*/ 0 h 355"/>
                <a:gd name="T12" fmla="*/ 0 w 690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0" h="355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cubicBezTo>
                    <a:pt x="0" y="205"/>
                    <a:pt x="168" y="354"/>
                    <a:pt x="354" y="354"/>
                  </a:cubicBezTo>
                  <a:cubicBezTo>
                    <a:pt x="541" y="354"/>
                    <a:pt x="689" y="205"/>
                    <a:pt x="689" y="18"/>
                  </a:cubicBezTo>
                  <a:lnTo>
                    <a:pt x="689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Freeform 106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242 h 243"/>
                <a:gd name="T2" fmla="*/ 0 w 765"/>
                <a:gd name="T3" fmla="*/ 242 h 243"/>
                <a:gd name="T4" fmla="*/ 0 w 765"/>
                <a:gd name="T5" fmla="*/ 0 h 243"/>
                <a:gd name="T6" fmla="*/ 764 w 765"/>
                <a:gd name="T7" fmla="*/ 0 h 243"/>
                <a:gd name="T8" fmla="*/ 764 w 765"/>
                <a:gd name="T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43">
                  <a:moveTo>
                    <a:pt x="76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764" y="0"/>
                  </a:lnTo>
                  <a:lnTo>
                    <a:pt x="764" y="242"/>
                  </a:lnTo>
                </a:path>
              </a:pathLst>
            </a:custGeom>
            <a:solidFill>
              <a:srgbClr val="FECD8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Freeform 107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242 h 243"/>
                <a:gd name="T2" fmla="*/ 0 w 765"/>
                <a:gd name="T3" fmla="*/ 242 h 243"/>
                <a:gd name="T4" fmla="*/ 0 w 765"/>
                <a:gd name="T5" fmla="*/ 0 h 243"/>
                <a:gd name="T6" fmla="*/ 764 w 765"/>
                <a:gd name="T7" fmla="*/ 0 h 243"/>
                <a:gd name="T8" fmla="*/ 764 w 765"/>
                <a:gd name="T9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243">
                  <a:moveTo>
                    <a:pt x="764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764" y="0"/>
                  </a:lnTo>
                  <a:lnTo>
                    <a:pt x="764" y="242"/>
                  </a:lnTo>
                </a:path>
              </a:pathLst>
            </a:custGeom>
            <a:solidFill>
              <a:srgbClr val="FECD8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Freeform 108"/>
            <p:cNvSpPr>
              <a:spLocks noChangeArrowheads="1"/>
            </p:cNvSpPr>
            <p:nvPr/>
          </p:nvSpPr>
          <p:spPr bwMode="auto">
            <a:xfrm>
              <a:off x="7083425" y="2900363"/>
              <a:ext cx="114300" cy="107950"/>
            </a:xfrm>
            <a:custGeom>
              <a:avLst/>
              <a:gdLst>
                <a:gd name="T0" fmla="*/ 0 w 317"/>
                <a:gd name="T1" fmla="*/ 0 h 298"/>
                <a:gd name="T2" fmla="*/ 0 w 317"/>
                <a:gd name="T3" fmla="*/ 0 h 298"/>
                <a:gd name="T4" fmla="*/ 0 w 317"/>
                <a:gd name="T5" fmla="*/ 149 h 298"/>
                <a:gd name="T6" fmla="*/ 167 w 317"/>
                <a:gd name="T7" fmla="*/ 297 h 298"/>
                <a:gd name="T8" fmla="*/ 316 w 317"/>
                <a:gd name="T9" fmla="*/ 297 h 298"/>
                <a:gd name="T10" fmla="*/ 0 w 317"/>
                <a:gd name="T1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98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cubicBezTo>
                    <a:pt x="0" y="242"/>
                    <a:pt x="74" y="297"/>
                    <a:pt x="167" y="297"/>
                  </a:cubicBezTo>
                  <a:cubicBezTo>
                    <a:pt x="316" y="297"/>
                    <a:pt x="316" y="297"/>
                    <a:pt x="316" y="297"/>
                  </a:cubicBezTo>
                  <a:cubicBezTo>
                    <a:pt x="223" y="205"/>
                    <a:pt x="111" y="93"/>
                    <a:pt x="0" y="0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Freeform 109"/>
            <p:cNvSpPr>
              <a:spLocks noChangeArrowheads="1"/>
            </p:cNvSpPr>
            <p:nvPr/>
          </p:nvSpPr>
          <p:spPr bwMode="auto">
            <a:xfrm>
              <a:off x="8056563" y="2887663"/>
              <a:ext cx="120650" cy="120650"/>
            </a:xfrm>
            <a:custGeom>
              <a:avLst/>
              <a:gdLst>
                <a:gd name="T0" fmla="*/ 0 w 336"/>
                <a:gd name="T1" fmla="*/ 334 h 335"/>
                <a:gd name="T2" fmla="*/ 0 w 336"/>
                <a:gd name="T3" fmla="*/ 334 h 335"/>
                <a:gd name="T4" fmla="*/ 186 w 336"/>
                <a:gd name="T5" fmla="*/ 334 h 335"/>
                <a:gd name="T6" fmla="*/ 335 w 336"/>
                <a:gd name="T7" fmla="*/ 186 h 335"/>
                <a:gd name="T8" fmla="*/ 335 w 336"/>
                <a:gd name="T9" fmla="*/ 0 h 335"/>
                <a:gd name="T10" fmla="*/ 0 w 336"/>
                <a:gd name="T11" fmla="*/ 33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35">
                  <a:moveTo>
                    <a:pt x="0" y="334"/>
                  </a:moveTo>
                  <a:lnTo>
                    <a:pt x="0" y="334"/>
                  </a:lnTo>
                  <a:cubicBezTo>
                    <a:pt x="186" y="334"/>
                    <a:pt x="186" y="334"/>
                    <a:pt x="186" y="334"/>
                  </a:cubicBezTo>
                  <a:cubicBezTo>
                    <a:pt x="279" y="334"/>
                    <a:pt x="335" y="279"/>
                    <a:pt x="335" y="186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0" y="334"/>
                    <a:pt x="0" y="334"/>
                    <a:pt x="0" y="334"/>
                  </a:cubicBezTo>
                </a:path>
              </a:pathLst>
            </a:custGeom>
            <a:solidFill>
              <a:srgbClr val="FBB25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Freeform 110"/>
            <p:cNvSpPr>
              <a:spLocks noChangeArrowheads="1"/>
            </p:cNvSpPr>
            <p:nvPr/>
          </p:nvSpPr>
          <p:spPr bwMode="auto">
            <a:xfrm>
              <a:off x="6540500" y="1935163"/>
              <a:ext cx="817563" cy="1019175"/>
            </a:xfrm>
            <a:custGeom>
              <a:avLst/>
              <a:gdLst>
                <a:gd name="T0" fmla="*/ 0 w 2272"/>
                <a:gd name="T1" fmla="*/ 2346 h 2831"/>
                <a:gd name="T2" fmla="*/ 1508 w 2272"/>
                <a:gd name="T3" fmla="*/ 2830 h 2831"/>
                <a:gd name="T4" fmla="*/ 1508 w 2272"/>
                <a:gd name="T5" fmla="*/ 2830 h 2831"/>
                <a:gd name="T6" fmla="*/ 0 w 2272"/>
                <a:gd name="T7" fmla="*/ 2346 h 2831"/>
                <a:gd name="T8" fmla="*/ 651 w 2272"/>
                <a:gd name="T9" fmla="*/ 968 h 2831"/>
                <a:gd name="T10" fmla="*/ 689 w 2272"/>
                <a:gd name="T11" fmla="*/ 1024 h 2831"/>
                <a:gd name="T12" fmla="*/ 689 w 2272"/>
                <a:gd name="T13" fmla="*/ 1024 h 2831"/>
                <a:gd name="T14" fmla="*/ 651 w 2272"/>
                <a:gd name="T15" fmla="*/ 968 h 2831"/>
                <a:gd name="T16" fmla="*/ 1824 w 2272"/>
                <a:gd name="T17" fmla="*/ 0 h 2831"/>
                <a:gd name="T18" fmla="*/ 521 w 2272"/>
                <a:gd name="T19" fmla="*/ 689 h 2831"/>
                <a:gd name="T20" fmla="*/ 1824 w 2272"/>
                <a:gd name="T21" fmla="*/ 0 h 2831"/>
                <a:gd name="T22" fmla="*/ 2271 w 2272"/>
                <a:gd name="T23" fmla="*/ 875 h 2831"/>
                <a:gd name="T24" fmla="*/ 2271 w 2272"/>
                <a:gd name="T25" fmla="*/ 875 h 2831"/>
                <a:gd name="T26" fmla="*/ 1824 w 2272"/>
                <a:gd name="T27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2" h="2831">
                  <a:moveTo>
                    <a:pt x="0" y="2346"/>
                  </a:moveTo>
                  <a:lnTo>
                    <a:pt x="1508" y="2830"/>
                  </a:lnTo>
                  <a:lnTo>
                    <a:pt x="1508" y="2830"/>
                  </a:lnTo>
                  <a:lnTo>
                    <a:pt x="0" y="2346"/>
                  </a:lnTo>
                  <a:close/>
                  <a:moveTo>
                    <a:pt x="651" y="968"/>
                  </a:moveTo>
                  <a:lnTo>
                    <a:pt x="689" y="1024"/>
                  </a:lnTo>
                  <a:lnTo>
                    <a:pt x="689" y="1024"/>
                  </a:lnTo>
                  <a:lnTo>
                    <a:pt x="651" y="968"/>
                  </a:lnTo>
                  <a:close/>
                  <a:moveTo>
                    <a:pt x="1824" y="0"/>
                  </a:moveTo>
                  <a:lnTo>
                    <a:pt x="521" y="689"/>
                  </a:lnTo>
                  <a:lnTo>
                    <a:pt x="1824" y="0"/>
                  </a:lnTo>
                  <a:lnTo>
                    <a:pt x="2271" y="875"/>
                  </a:lnTo>
                  <a:lnTo>
                    <a:pt x="2271" y="875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Freeform 111"/>
            <p:cNvSpPr>
              <a:spLocks noChangeArrowheads="1"/>
            </p:cNvSpPr>
            <p:nvPr/>
          </p:nvSpPr>
          <p:spPr bwMode="auto">
            <a:xfrm>
              <a:off x="6540500" y="2779713"/>
              <a:ext cx="542925" cy="174625"/>
            </a:xfrm>
            <a:custGeom>
              <a:avLst/>
              <a:gdLst>
                <a:gd name="T0" fmla="*/ 0 w 1509"/>
                <a:gd name="T1" fmla="*/ 0 h 485"/>
                <a:gd name="T2" fmla="*/ 1508 w 1509"/>
                <a:gd name="T3" fmla="*/ 484 h 485"/>
                <a:gd name="T4" fmla="*/ 1508 w 1509"/>
                <a:gd name="T5" fmla="*/ 484 h 485"/>
                <a:gd name="T6" fmla="*/ 0 w 1509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9" h="485">
                  <a:moveTo>
                    <a:pt x="0" y="0"/>
                  </a:moveTo>
                  <a:lnTo>
                    <a:pt x="1508" y="484"/>
                  </a:lnTo>
                  <a:lnTo>
                    <a:pt x="1508" y="484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Freeform 112"/>
            <p:cNvSpPr>
              <a:spLocks noChangeArrowheads="1"/>
            </p:cNvSpPr>
            <p:nvPr/>
          </p:nvSpPr>
          <p:spPr bwMode="auto">
            <a:xfrm>
              <a:off x="6775450" y="2284413"/>
              <a:ext cx="14288" cy="20637"/>
            </a:xfrm>
            <a:custGeom>
              <a:avLst/>
              <a:gdLst>
                <a:gd name="T0" fmla="*/ 0 w 39"/>
                <a:gd name="T1" fmla="*/ 0 h 57"/>
                <a:gd name="T2" fmla="*/ 38 w 39"/>
                <a:gd name="T3" fmla="*/ 56 h 57"/>
                <a:gd name="T4" fmla="*/ 38 w 39"/>
                <a:gd name="T5" fmla="*/ 56 h 57"/>
                <a:gd name="T6" fmla="*/ 0 w 3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7">
                  <a:moveTo>
                    <a:pt x="0" y="0"/>
                  </a:moveTo>
                  <a:lnTo>
                    <a:pt x="38" y="56"/>
                  </a:lnTo>
                  <a:lnTo>
                    <a:pt x="38" y="56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Freeform 113"/>
            <p:cNvSpPr>
              <a:spLocks noChangeArrowheads="1"/>
            </p:cNvSpPr>
            <p:nvPr/>
          </p:nvSpPr>
          <p:spPr bwMode="auto">
            <a:xfrm>
              <a:off x="6729413" y="1935163"/>
              <a:ext cx="630237" cy="315912"/>
            </a:xfrm>
            <a:custGeom>
              <a:avLst/>
              <a:gdLst>
                <a:gd name="T0" fmla="*/ 1303 w 1751"/>
                <a:gd name="T1" fmla="*/ 0 h 876"/>
                <a:gd name="T2" fmla="*/ 0 w 1751"/>
                <a:gd name="T3" fmla="*/ 689 h 876"/>
                <a:gd name="T4" fmla="*/ 1303 w 1751"/>
                <a:gd name="T5" fmla="*/ 0 h 876"/>
                <a:gd name="T6" fmla="*/ 1750 w 1751"/>
                <a:gd name="T7" fmla="*/ 875 h 876"/>
                <a:gd name="T8" fmla="*/ 1750 w 1751"/>
                <a:gd name="T9" fmla="*/ 875 h 876"/>
                <a:gd name="T10" fmla="*/ 1303 w 1751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1" h="876">
                  <a:moveTo>
                    <a:pt x="1303" y="0"/>
                  </a:moveTo>
                  <a:lnTo>
                    <a:pt x="0" y="689"/>
                  </a:lnTo>
                  <a:lnTo>
                    <a:pt x="1303" y="0"/>
                  </a:lnTo>
                  <a:lnTo>
                    <a:pt x="1750" y="875"/>
                  </a:lnTo>
                  <a:lnTo>
                    <a:pt x="1750" y="875"/>
                  </a:lnTo>
                  <a:lnTo>
                    <a:pt x="1303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Freeform 114"/>
            <p:cNvSpPr>
              <a:spLocks noChangeArrowheads="1"/>
            </p:cNvSpPr>
            <p:nvPr/>
          </p:nvSpPr>
          <p:spPr bwMode="auto">
            <a:xfrm>
              <a:off x="6540500" y="2278063"/>
              <a:ext cx="542925" cy="677862"/>
            </a:xfrm>
            <a:custGeom>
              <a:avLst/>
              <a:gdLst>
                <a:gd name="T0" fmla="*/ 912 w 1509"/>
                <a:gd name="T1" fmla="*/ 1526 h 1881"/>
                <a:gd name="T2" fmla="*/ 614 w 1509"/>
                <a:gd name="T3" fmla="*/ 1043 h 1881"/>
                <a:gd name="T4" fmla="*/ 912 w 1509"/>
                <a:gd name="T5" fmla="*/ 1526 h 1881"/>
                <a:gd name="T6" fmla="*/ 428 w 1509"/>
                <a:gd name="T7" fmla="*/ 1210 h 1881"/>
                <a:gd name="T8" fmla="*/ 577 w 1509"/>
                <a:gd name="T9" fmla="*/ 353 h 1881"/>
                <a:gd name="T10" fmla="*/ 428 w 1509"/>
                <a:gd name="T11" fmla="*/ 1210 h 1881"/>
                <a:gd name="T12" fmla="*/ 447 w 1509"/>
                <a:gd name="T13" fmla="*/ 0 h 1881"/>
                <a:gd name="T14" fmla="*/ 1508 w 1509"/>
                <a:gd name="T15" fmla="*/ 1880 h 1881"/>
                <a:gd name="T16" fmla="*/ 1508 w 1509"/>
                <a:gd name="T17" fmla="*/ 1713 h 1881"/>
                <a:gd name="T18" fmla="*/ 1508 w 1509"/>
                <a:gd name="T19" fmla="*/ 1657 h 1881"/>
                <a:gd name="T20" fmla="*/ 1508 w 1509"/>
                <a:gd name="T21" fmla="*/ 1619 h 1881"/>
                <a:gd name="T22" fmla="*/ 1452 w 1509"/>
                <a:gd name="T23" fmla="*/ 1694 h 1881"/>
                <a:gd name="T24" fmla="*/ 1452 w 1509"/>
                <a:gd name="T25" fmla="*/ 1526 h 1881"/>
                <a:gd name="T26" fmla="*/ 1359 w 1509"/>
                <a:gd name="T27" fmla="*/ 1657 h 1881"/>
                <a:gd name="T28" fmla="*/ 1396 w 1509"/>
                <a:gd name="T29" fmla="*/ 1396 h 1881"/>
                <a:gd name="T30" fmla="*/ 1266 w 1509"/>
                <a:gd name="T31" fmla="*/ 1638 h 1881"/>
                <a:gd name="T32" fmla="*/ 1341 w 1509"/>
                <a:gd name="T33" fmla="*/ 1284 h 1881"/>
                <a:gd name="T34" fmla="*/ 1192 w 1509"/>
                <a:gd name="T35" fmla="*/ 1601 h 1881"/>
                <a:gd name="T36" fmla="*/ 1266 w 1509"/>
                <a:gd name="T37" fmla="*/ 1172 h 1881"/>
                <a:gd name="T38" fmla="*/ 1005 w 1509"/>
                <a:gd name="T39" fmla="*/ 1545 h 1881"/>
                <a:gd name="T40" fmla="*/ 1154 w 1509"/>
                <a:gd name="T41" fmla="*/ 930 h 1881"/>
                <a:gd name="T42" fmla="*/ 1043 w 1509"/>
                <a:gd name="T43" fmla="*/ 1098 h 1881"/>
                <a:gd name="T44" fmla="*/ 1080 w 1509"/>
                <a:gd name="T45" fmla="*/ 819 h 1881"/>
                <a:gd name="T46" fmla="*/ 949 w 1509"/>
                <a:gd name="T47" fmla="*/ 1079 h 1881"/>
                <a:gd name="T48" fmla="*/ 1024 w 1509"/>
                <a:gd name="T49" fmla="*/ 689 h 1881"/>
                <a:gd name="T50" fmla="*/ 856 w 1509"/>
                <a:gd name="T51" fmla="*/ 1043 h 1881"/>
                <a:gd name="T52" fmla="*/ 968 w 1509"/>
                <a:gd name="T53" fmla="*/ 577 h 1881"/>
                <a:gd name="T54" fmla="*/ 782 w 1509"/>
                <a:gd name="T55" fmla="*/ 1023 h 1881"/>
                <a:gd name="T56" fmla="*/ 894 w 1509"/>
                <a:gd name="T57" fmla="*/ 465 h 1881"/>
                <a:gd name="T58" fmla="*/ 689 w 1509"/>
                <a:gd name="T59" fmla="*/ 986 h 1881"/>
                <a:gd name="T60" fmla="*/ 838 w 1509"/>
                <a:gd name="T61" fmla="*/ 353 h 1881"/>
                <a:gd name="T62" fmla="*/ 689 w 1509"/>
                <a:gd name="T63" fmla="*/ 74 h 1881"/>
                <a:gd name="T64" fmla="*/ 447 w 1509"/>
                <a:gd name="T65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9" h="1881">
                  <a:moveTo>
                    <a:pt x="912" y="1526"/>
                  </a:moveTo>
                  <a:lnTo>
                    <a:pt x="912" y="1526"/>
                  </a:lnTo>
                  <a:cubicBezTo>
                    <a:pt x="502" y="1396"/>
                    <a:pt x="502" y="1396"/>
                    <a:pt x="502" y="1396"/>
                  </a:cubicBezTo>
                  <a:cubicBezTo>
                    <a:pt x="614" y="1043"/>
                    <a:pt x="614" y="1043"/>
                    <a:pt x="614" y="1043"/>
                  </a:cubicBezTo>
                  <a:cubicBezTo>
                    <a:pt x="1024" y="1172"/>
                    <a:pt x="1024" y="1172"/>
                    <a:pt x="1024" y="1172"/>
                  </a:cubicBezTo>
                  <a:cubicBezTo>
                    <a:pt x="912" y="1526"/>
                    <a:pt x="912" y="1526"/>
                    <a:pt x="912" y="1526"/>
                  </a:cubicBezTo>
                  <a:lnTo>
                    <a:pt x="428" y="1210"/>
                  </a:lnTo>
                  <a:lnTo>
                    <a:pt x="428" y="1210"/>
                  </a:lnTo>
                  <a:cubicBezTo>
                    <a:pt x="316" y="1172"/>
                    <a:pt x="316" y="1172"/>
                    <a:pt x="316" y="1172"/>
                  </a:cubicBezTo>
                  <a:cubicBezTo>
                    <a:pt x="577" y="353"/>
                    <a:pt x="577" y="353"/>
                    <a:pt x="577" y="353"/>
                  </a:cubicBezTo>
                  <a:cubicBezTo>
                    <a:pt x="689" y="391"/>
                    <a:pt x="689" y="391"/>
                    <a:pt x="689" y="391"/>
                  </a:cubicBezTo>
                  <a:cubicBezTo>
                    <a:pt x="428" y="1210"/>
                    <a:pt x="428" y="1210"/>
                    <a:pt x="428" y="1210"/>
                  </a:cubicBezTo>
                  <a:lnTo>
                    <a:pt x="447" y="0"/>
                  </a:lnTo>
                  <a:lnTo>
                    <a:pt x="447" y="0"/>
                  </a:lnTo>
                  <a:cubicBezTo>
                    <a:pt x="0" y="1396"/>
                    <a:pt x="0" y="1396"/>
                    <a:pt x="0" y="1396"/>
                  </a:cubicBezTo>
                  <a:cubicBezTo>
                    <a:pt x="1508" y="1880"/>
                    <a:pt x="1508" y="1880"/>
                    <a:pt x="1508" y="1880"/>
                  </a:cubicBezTo>
                  <a:lnTo>
                    <a:pt x="1508" y="1880"/>
                  </a:lnTo>
                  <a:cubicBezTo>
                    <a:pt x="1508" y="1713"/>
                    <a:pt x="1508" y="1713"/>
                    <a:pt x="1508" y="1713"/>
                  </a:cubicBezTo>
                  <a:cubicBezTo>
                    <a:pt x="1508" y="1694"/>
                    <a:pt x="1508" y="1694"/>
                    <a:pt x="1508" y="1694"/>
                  </a:cubicBezTo>
                  <a:cubicBezTo>
                    <a:pt x="1508" y="1657"/>
                    <a:pt x="1508" y="1657"/>
                    <a:pt x="1508" y="1657"/>
                  </a:cubicBezTo>
                  <a:cubicBezTo>
                    <a:pt x="1508" y="1619"/>
                    <a:pt x="1508" y="1619"/>
                    <a:pt x="1508" y="1619"/>
                  </a:cubicBezTo>
                  <a:lnTo>
                    <a:pt x="1508" y="1619"/>
                  </a:lnTo>
                  <a:cubicBezTo>
                    <a:pt x="1490" y="1582"/>
                    <a:pt x="1490" y="1582"/>
                    <a:pt x="1490" y="1582"/>
                  </a:cubicBezTo>
                  <a:cubicBezTo>
                    <a:pt x="1452" y="1694"/>
                    <a:pt x="1452" y="1694"/>
                    <a:pt x="1452" y="1694"/>
                  </a:cubicBezTo>
                  <a:cubicBezTo>
                    <a:pt x="1415" y="1675"/>
                    <a:pt x="1415" y="1675"/>
                    <a:pt x="1415" y="1675"/>
                  </a:cubicBezTo>
                  <a:cubicBezTo>
                    <a:pt x="1452" y="1526"/>
                    <a:pt x="1452" y="1526"/>
                    <a:pt x="1452" y="1526"/>
                  </a:cubicBezTo>
                  <a:cubicBezTo>
                    <a:pt x="1434" y="1470"/>
                    <a:pt x="1434" y="1470"/>
                    <a:pt x="1434" y="1470"/>
                  </a:cubicBezTo>
                  <a:cubicBezTo>
                    <a:pt x="1359" y="1657"/>
                    <a:pt x="1359" y="1657"/>
                    <a:pt x="1359" y="1657"/>
                  </a:cubicBezTo>
                  <a:cubicBezTo>
                    <a:pt x="1322" y="1638"/>
                    <a:pt x="1322" y="1638"/>
                    <a:pt x="1322" y="1638"/>
                  </a:cubicBezTo>
                  <a:cubicBezTo>
                    <a:pt x="1396" y="1396"/>
                    <a:pt x="1396" y="1396"/>
                    <a:pt x="1396" y="1396"/>
                  </a:cubicBezTo>
                  <a:cubicBezTo>
                    <a:pt x="1359" y="1340"/>
                    <a:pt x="1359" y="1340"/>
                    <a:pt x="1359" y="1340"/>
                  </a:cubicBezTo>
                  <a:cubicBezTo>
                    <a:pt x="1266" y="1638"/>
                    <a:pt x="1266" y="1638"/>
                    <a:pt x="1266" y="1638"/>
                  </a:cubicBezTo>
                  <a:cubicBezTo>
                    <a:pt x="1229" y="1619"/>
                    <a:pt x="1229" y="1619"/>
                    <a:pt x="1229" y="1619"/>
                  </a:cubicBezTo>
                  <a:cubicBezTo>
                    <a:pt x="1341" y="1284"/>
                    <a:pt x="1341" y="1284"/>
                    <a:pt x="1341" y="1284"/>
                  </a:cubicBezTo>
                  <a:cubicBezTo>
                    <a:pt x="1303" y="1228"/>
                    <a:pt x="1303" y="1228"/>
                    <a:pt x="1303" y="1228"/>
                  </a:cubicBezTo>
                  <a:cubicBezTo>
                    <a:pt x="1192" y="1601"/>
                    <a:pt x="1192" y="1601"/>
                    <a:pt x="1192" y="1601"/>
                  </a:cubicBezTo>
                  <a:cubicBezTo>
                    <a:pt x="1136" y="1582"/>
                    <a:pt x="1136" y="1582"/>
                    <a:pt x="1136" y="1582"/>
                  </a:cubicBezTo>
                  <a:cubicBezTo>
                    <a:pt x="1266" y="1172"/>
                    <a:pt x="1266" y="1172"/>
                    <a:pt x="1266" y="1172"/>
                  </a:cubicBezTo>
                  <a:cubicBezTo>
                    <a:pt x="1173" y="986"/>
                    <a:pt x="1173" y="986"/>
                    <a:pt x="1173" y="986"/>
                  </a:cubicBezTo>
                  <a:cubicBezTo>
                    <a:pt x="1005" y="1545"/>
                    <a:pt x="1005" y="1545"/>
                    <a:pt x="1005" y="1545"/>
                  </a:cubicBezTo>
                  <a:cubicBezTo>
                    <a:pt x="949" y="1526"/>
                    <a:pt x="949" y="1526"/>
                    <a:pt x="949" y="1526"/>
                  </a:cubicBezTo>
                  <a:cubicBezTo>
                    <a:pt x="1154" y="930"/>
                    <a:pt x="1154" y="930"/>
                    <a:pt x="1154" y="930"/>
                  </a:cubicBezTo>
                  <a:cubicBezTo>
                    <a:pt x="1117" y="874"/>
                    <a:pt x="1117" y="874"/>
                    <a:pt x="1117" y="874"/>
                  </a:cubicBezTo>
                  <a:cubicBezTo>
                    <a:pt x="1043" y="1098"/>
                    <a:pt x="1043" y="1098"/>
                    <a:pt x="1043" y="1098"/>
                  </a:cubicBezTo>
                  <a:cubicBezTo>
                    <a:pt x="1005" y="1079"/>
                    <a:pt x="1005" y="1079"/>
                    <a:pt x="1005" y="1079"/>
                  </a:cubicBezTo>
                  <a:cubicBezTo>
                    <a:pt x="1080" y="819"/>
                    <a:pt x="1080" y="819"/>
                    <a:pt x="1080" y="819"/>
                  </a:cubicBezTo>
                  <a:cubicBezTo>
                    <a:pt x="1061" y="763"/>
                    <a:pt x="1061" y="763"/>
                    <a:pt x="1061" y="763"/>
                  </a:cubicBezTo>
                  <a:cubicBezTo>
                    <a:pt x="949" y="1079"/>
                    <a:pt x="949" y="1079"/>
                    <a:pt x="949" y="1079"/>
                  </a:cubicBezTo>
                  <a:cubicBezTo>
                    <a:pt x="912" y="1061"/>
                    <a:pt x="912" y="1061"/>
                    <a:pt x="912" y="1061"/>
                  </a:cubicBezTo>
                  <a:cubicBezTo>
                    <a:pt x="1024" y="689"/>
                    <a:pt x="1024" y="689"/>
                    <a:pt x="1024" y="689"/>
                  </a:cubicBezTo>
                  <a:cubicBezTo>
                    <a:pt x="987" y="633"/>
                    <a:pt x="987" y="633"/>
                    <a:pt x="987" y="633"/>
                  </a:cubicBezTo>
                  <a:cubicBezTo>
                    <a:pt x="856" y="1043"/>
                    <a:pt x="856" y="1043"/>
                    <a:pt x="856" y="1043"/>
                  </a:cubicBezTo>
                  <a:cubicBezTo>
                    <a:pt x="819" y="1023"/>
                    <a:pt x="819" y="1023"/>
                    <a:pt x="819" y="1023"/>
                  </a:cubicBezTo>
                  <a:cubicBezTo>
                    <a:pt x="968" y="577"/>
                    <a:pt x="968" y="577"/>
                    <a:pt x="968" y="577"/>
                  </a:cubicBezTo>
                  <a:cubicBezTo>
                    <a:pt x="931" y="521"/>
                    <a:pt x="931" y="521"/>
                    <a:pt x="931" y="521"/>
                  </a:cubicBezTo>
                  <a:cubicBezTo>
                    <a:pt x="782" y="1023"/>
                    <a:pt x="782" y="1023"/>
                    <a:pt x="782" y="1023"/>
                  </a:cubicBezTo>
                  <a:cubicBezTo>
                    <a:pt x="726" y="1005"/>
                    <a:pt x="726" y="1005"/>
                    <a:pt x="726" y="1005"/>
                  </a:cubicBezTo>
                  <a:cubicBezTo>
                    <a:pt x="894" y="465"/>
                    <a:pt x="894" y="465"/>
                    <a:pt x="894" y="465"/>
                  </a:cubicBezTo>
                  <a:cubicBezTo>
                    <a:pt x="875" y="409"/>
                    <a:pt x="875" y="409"/>
                    <a:pt x="875" y="409"/>
                  </a:cubicBezTo>
                  <a:cubicBezTo>
                    <a:pt x="689" y="986"/>
                    <a:pt x="689" y="986"/>
                    <a:pt x="689" y="986"/>
                  </a:cubicBezTo>
                  <a:cubicBezTo>
                    <a:pt x="633" y="968"/>
                    <a:pt x="633" y="968"/>
                    <a:pt x="633" y="968"/>
                  </a:cubicBezTo>
                  <a:cubicBezTo>
                    <a:pt x="838" y="353"/>
                    <a:pt x="838" y="353"/>
                    <a:pt x="838" y="353"/>
                  </a:cubicBezTo>
                  <a:cubicBezTo>
                    <a:pt x="689" y="74"/>
                    <a:pt x="689" y="74"/>
                    <a:pt x="689" y="74"/>
                  </a:cubicBezTo>
                  <a:lnTo>
                    <a:pt x="689" y="74"/>
                  </a:lnTo>
                  <a:lnTo>
                    <a:pt x="689" y="74"/>
                  </a:lnTo>
                  <a:cubicBezTo>
                    <a:pt x="447" y="0"/>
                    <a:pt x="447" y="0"/>
                    <a:pt x="447" y="0"/>
                  </a:cubicBezTo>
                  <a:lnTo>
                    <a:pt x="912" y="1526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5" name="Freeform 115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261 w 374"/>
                <a:gd name="T1" fmla="*/ 0 h 858"/>
                <a:gd name="T2" fmla="*/ 0 w 374"/>
                <a:gd name="T3" fmla="*/ 819 h 858"/>
                <a:gd name="T4" fmla="*/ 112 w 374"/>
                <a:gd name="T5" fmla="*/ 857 h 858"/>
                <a:gd name="T6" fmla="*/ 373 w 374"/>
                <a:gd name="T7" fmla="*/ 38 h 858"/>
                <a:gd name="T8" fmla="*/ 261 w 374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261" y="0"/>
                  </a:moveTo>
                  <a:lnTo>
                    <a:pt x="0" y="819"/>
                  </a:lnTo>
                  <a:lnTo>
                    <a:pt x="112" y="857"/>
                  </a:lnTo>
                  <a:lnTo>
                    <a:pt x="373" y="38"/>
                  </a:lnTo>
                  <a:lnTo>
                    <a:pt x="261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6" name="Freeform 116"/>
            <p:cNvSpPr>
              <a:spLocks noChangeArrowheads="1"/>
            </p:cNvSpPr>
            <p:nvPr/>
          </p:nvSpPr>
          <p:spPr bwMode="auto">
            <a:xfrm>
              <a:off x="6654800" y="2405063"/>
              <a:ext cx="134938" cy="309562"/>
            </a:xfrm>
            <a:custGeom>
              <a:avLst/>
              <a:gdLst>
                <a:gd name="T0" fmla="*/ 261 w 374"/>
                <a:gd name="T1" fmla="*/ 0 h 858"/>
                <a:gd name="T2" fmla="*/ 0 w 374"/>
                <a:gd name="T3" fmla="*/ 819 h 858"/>
                <a:gd name="T4" fmla="*/ 112 w 374"/>
                <a:gd name="T5" fmla="*/ 857 h 858"/>
                <a:gd name="T6" fmla="*/ 373 w 374"/>
                <a:gd name="T7" fmla="*/ 38 h 858"/>
                <a:gd name="T8" fmla="*/ 261 w 374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858">
                  <a:moveTo>
                    <a:pt x="261" y="0"/>
                  </a:moveTo>
                  <a:lnTo>
                    <a:pt x="0" y="819"/>
                  </a:lnTo>
                  <a:lnTo>
                    <a:pt x="112" y="857"/>
                  </a:lnTo>
                  <a:lnTo>
                    <a:pt x="373" y="38"/>
                  </a:lnTo>
                  <a:lnTo>
                    <a:pt x="261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7" name="Freeform 117"/>
            <p:cNvSpPr>
              <a:spLocks noChangeArrowheads="1"/>
            </p:cNvSpPr>
            <p:nvPr/>
          </p:nvSpPr>
          <p:spPr bwMode="auto">
            <a:xfrm>
              <a:off x="6769100" y="2405063"/>
              <a:ext cx="87313" cy="228600"/>
            </a:xfrm>
            <a:custGeom>
              <a:avLst/>
              <a:gdLst>
                <a:gd name="T0" fmla="*/ 205 w 243"/>
                <a:gd name="T1" fmla="*/ 0 h 634"/>
                <a:gd name="T2" fmla="*/ 0 w 243"/>
                <a:gd name="T3" fmla="*/ 615 h 634"/>
                <a:gd name="T4" fmla="*/ 56 w 243"/>
                <a:gd name="T5" fmla="*/ 633 h 634"/>
                <a:gd name="T6" fmla="*/ 242 w 243"/>
                <a:gd name="T7" fmla="*/ 56 h 634"/>
                <a:gd name="T8" fmla="*/ 205 w 243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634">
                  <a:moveTo>
                    <a:pt x="205" y="0"/>
                  </a:moveTo>
                  <a:lnTo>
                    <a:pt x="0" y="615"/>
                  </a:lnTo>
                  <a:lnTo>
                    <a:pt x="56" y="633"/>
                  </a:lnTo>
                  <a:lnTo>
                    <a:pt x="242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8" name="Freeform 118"/>
            <p:cNvSpPr>
              <a:spLocks noChangeArrowheads="1"/>
            </p:cNvSpPr>
            <p:nvPr/>
          </p:nvSpPr>
          <p:spPr bwMode="auto">
            <a:xfrm>
              <a:off x="6769100" y="2405063"/>
              <a:ext cx="87313" cy="228600"/>
            </a:xfrm>
            <a:custGeom>
              <a:avLst/>
              <a:gdLst>
                <a:gd name="T0" fmla="*/ 205 w 243"/>
                <a:gd name="T1" fmla="*/ 0 h 634"/>
                <a:gd name="T2" fmla="*/ 0 w 243"/>
                <a:gd name="T3" fmla="*/ 615 h 634"/>
                <a:gd name="T4" fmla="*/ 56 w 243"/>
                <a:gd name="T5" fmla="*/ 633 h 634"/>
                <a:gd name="T6" fmla="*/ 242 w 243"/>
                <a:gd name="T7" fmla="*/ 56 h 634"/>
                <a:gd name="T8" fmla="*/ 205 w 243"/>
                <a:gd name="T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634">
                  <a:moveTo>
                    <a:pt x="205" y="0"/>
                  </a:moveTo>
                  <a:lnTo>
                    <a:pt x="0" y="615"/>
                  </a:lnTo>
                  <a:lnTo>
                    <a:pt x="56" y="633"/>
                  </a:lnTo>
                  <a:lnTo>
                    <a:pt x="242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9" name="Freeform 119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112 w 523"/>
                <a:gd name="T1" fmla="*/ 0 h 484"/>
                <a:gd name="T2" fmla="*/ 0 w 523"/>
                <a:gd name="T3" fmla="*/ 353 h 484"/>
                <a:gd name="T4" fmla="*/ 410 w 523"/>
                <a:gd name="T5" fmla="*/ 483 h 484"/>
                <a:gd name="T6" fmla="*/ 522 w 523"/>
                <a:gd name="T7" fmla="*/ 129 h 484"/>
                <a:gd name="T8" fmla="*/ 112 w 523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112" y="0"/>
                  </a:moveTo>
                  <a:lnTo>
                    <a:pt x="0" y="353"/>
                  </a:lnTo>
                  <a:lnTo>
                    <a:pt x="410" y="483"/>
                  </a:lnTo>
                  <a:lnTo>
                    <a:pt x="522" y="129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0" name="Freeform 120"/>
            <p:cNvSpPr>
              <a:spLocks noChangeArrowheads="1"/>
            </p:cNvSpPr>
            <p:nvPr/>
          </p:nvSpPr>
          <p:spPr bwMode="auto">
            <a:xfrm>
              <a:off x="6721475" y="2652713"/>
              <a:ext cx="188913" cy="174625"/>
            </a:xfrm>
            <a:custGeom>
              <a:avLst/>
              <a:gdLst>
                <a:gd name="T0" fmla="*/ 112 w 523"/>
                <a:gd name="T1" fmla="*/ 0 h 484"/>
                <a:gd name="T2" fmla="*/ 0 w 523"/>
                <a:gd name="T3" fmla="*/ 353 h 484"/>
                <a:gd name="T4" fmla="*/ 410 w 523"/>
                <a:gd name="T5" fmla="*/ 483 h 484"/>
                <a:gd name="T6" fmla="*/ 522 w 523"/>
                <a:gd name="T7" fmla="*/ 129 h 484"/>
                <a:gd name="T8" fmla="*/ 112 w 523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484">
                  <a:moveTo>
                    <a:pt x="112" y="0"/>
                  </a:moveTo>
                  <a:lnTo>
                    <a:pt x="0" y="353"/>
                  </a:lnTo>
                  <a:lnTo>
                    <a:pt x="410" y="483"/>
                  </a:lnTo>
                  <a:lnTo>
                    <a:pt x="522" y="129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Freeform 121"/>
            <p:cNvSpPr>
              <a:spLocks noChangeArrowheads="1"/>
            </p:cNvSpPr>
            <p:nvPr/>
          </p:nvSpPr>
          <p:spPr bwMode="auto">
            <a:xfrm>
              <a:off x="6802438" y="2444750"/>
              <a:ext cx="74612" cy="201613"/>
            </a:xfrm>
            <a:custGeom>
              <a:avLst/>
              <a:gdLst>
                <a:gd name="T0" fmla="*/ 168 w 206"/>
                <a:gd name="T1" fmla="*/ 0 h 559"/>
                <a:gd name="T2" fmla="*/ 0 w 206"/>
                <a:gd name="T3" fmla="*/ 540 h 559"/>
                <a:gd name="T4" fmla="*/ 56 w 206"/>
                <a:gd name="T5" fmla="*/ 558 h 559"/>
                <a:gd name="T6" fmla="*/ 205 w 206"/>
                <a:gd name="T7" fmla="*/ 56 h 559"/>
                <a:gd name="T8" fmla="*/ 168 w 206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59">
                  <a:moveTo>
                    <a:pt x="168" y="0"/>
                  </a:moveTo>
                  <a:lnTo>
                    <a:pt x="0" y="540"/>
                  </a:lnTo>
                  <a:lnTo>
                    <a:pt x="56" y="558"/>
                  </a:lnTo>
                  <a:lnTo>
                    <a:pt x="205" y="56"/>
                  </a:lnTo>
                  <a:lnTo>
                    <a:pt x="168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2" name="Freeform 122"/>
            <p:cNvSpPr>
              <a:spLocks noChangeArrowheads="1"/>
            </p:cNvSpPr>
            <p:nvPr/>
          </p:nvSpPr>
          <p:spPr bwMode="auto">
            <a:xfrm>
              <a:off x="6802438" y="2444750"/>
              <a:ext cx="74612" cy="201613"/>
            </a:xfrm>
            <a:custGeom>
              <a:avLst/>
              <a:gdLst>
                <a:gd name="T0" fmla="*/ 168 w 206"/>
                <a:gd name="T1" fmla="*/ 0 h 559"/>
                <a:gd name="T2" fmla="*/ 0 w 206"/>
                <a:gd name="T3" fmla="*/ 540 h 559"/>
                <a:gd name="T4" fmla="*/ 56 w 206"/>
                <a:gd name="T5" fmla="*/ 558 h 559"/>
                <a:gd name="T6" fmla="*/ 205 w 206"/>
                <a:gd name="T7" fmla="*/ 56 h 559"/>
                <a:gd name="T8" fmla="*/ 168 w 206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59">
                  <a:moveTo>
                    <a:pt x="168" y="0"/>
                  </a:moveTo>
                  <a:lnTo>
                    <a:pt x="0" y="540"/>
                  </a:lnTo>
                  <a:lnTo>
                    <a:pt x="56" y="558"/>
                  </a:lnTo>
                  <a:lnTo>
                    <a:pt x="205" y="56"/>
                  </a:lnTo>
                  <a:lnTo>
                    <a:pt x="168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Freeform 123"/>
            <p:cNvSpPr>
              <a:spLocks noChangeArrowheads="1"/>
            </p:cNvSpPr>
            <p:nvPr/>
          </p:nvSpPr>
          <p:spPr bwMode="auto">
            <a:xfrm>
              <a:off x="6835775" y="2484438"/>
              <a:ext cx="60325" cy="168275"/>
            </a:xfrm>
            <a:custGeom>
              <a:avLst/>
              <a:gdLst>
                <a:gd name="T0" fmla="*/ 149 w 169"/>
                <a:gd name="T1" fmla="*/ 0 h 467"/>
                <a:gd name="T2" fmla="*/ 0 w 169"/>
                <a:gd name="T3" fmla="*/ 446 h 467"/>
                <a:gd name="T4" fmla="*/ 37 w 169"/>
                <a:gd name="T5" fmla="*/ 466 h 467"/>
                <a:gd name="T6" fmla="*/ 168 w 169"/>
                <a:gd name="T7" fmla="*/ 56 h 467"/>
                <a:gd name="T8" fmla="*/ 149 w 169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7">
                  <a:moveTo>
                    <a:pt x="149" y="0"/>
                  </a:moveTo>
                  <a:lnTo>
                    <a:pt x="0" y="446"/>
                  </a:lnTo>
                  <a:lnTo>
                    <a:pt x="37" y="466"/>
                  </a:lnTo>
                  <a:lnTo>
                    <a:pt x="168" y="56"/>
                  </a:lnTo>
                  <a:lnTo>
                    <a:pt x="149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" name="Freeform 124"/>
            <p:cNvSpPr>
              <a:spLocks noChangeArrowheads="1"/>
            </p:cNvSpPr>
            <p:nvPr/>
          </p:nvSpPr>
          <p:spPr bwMode="auto">
            <a:xfrm>
              <a:off x="6835775" y="2484438"/>
              <a:ext cx="60325" cy="168275"/>
            </a:xfrm>
            <a:custGeom>
              <a:avLst/>
              <a:gdLst>
                <a:gd name="T0" fmla="*/ 149 w 169"/>
                <a:gd name="T1" fmla="*/ 0 h 467"/>
                <a:gd name="T2" fmla="*/ 0 w 169"/>
                <a:gd name="T3" fmla="*/ 446 h 467"/>
                <a:gd name="T4" fmla="*/ 37 w 169"/>
                <a:gd name="T5" fmla="*/ 466 h 467"/>
                <a:gd name="T6" fmla="*/ 168 w 169"/>
                <a:gd name="T7" fmla="*/ 56 h 467"/>
                <a:gd name="T8" fmla="*/ 149 w 169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467">
                  <a:moveTo>
                    <a:pt x="149" y="0"/>
                  </a:moveTo>
                  <a:lnTo>
                    <a:pt x="0" y="446"/>
                  </a:lnTo>
                  <a:lnTo>
                    <a:pt x="37" y="466"/>
                  </a:lnTo>
                  <a:lnTo>
                    <a:pt x="168" y="56"/>
                  </a:lnTo>
                  <a:lnTo>
                    <a:pt x="149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Freeform 125"/>
            <p:cNvSpPr>
              <a:spLocks noChangeArrowheads="1"/>
            </p:cNvSpPr>
            <p:nvPr/>
          </p:nvSpPr>
          <p:spPr bwMode="auto">
            <a:xfrm>
              <a:off x="6869113" y="2525713"/>
              <a:ext cx="53975" cy="141287"/>
            </a:xfrm>
            <a:custGeom>
              <a:avLst/>
              <a:gdLst>
                <a:gd name="T0" fmla="*/ 112 w 150"/>
                <a:gd name="T1" fmla="*/ 0 h 391"/>
                <a:gd name="T2" fmla="*/ 0 w 150"/>
                <a:gd name="T3" fmla="*/ 372 h 391"/>
                <a:gd name="T4" fmla="*/ 37 w 150"/>
                <a:gd name="T5" fmla="*/ 390 h 391"/>
                <a:gd name="T6" fmla="*/ 149 w 150"/>
                <a:gd name="T7" fmla="*/ 74 h 391"/>
                <a:gd name="T8" fmla="*/ 112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112" y="0"/>
                  </a:moveTo>
                  <a:lnTo>
                    <a:pt x="0" y="372"/>
                  </a:lnTo>
                  <a:lnTo>
                    <a:pt x="37" y="390"/>
                  </a:lnTo>
                  <a:lnTo>
                    <a:pt x="149" y="74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Freeform 126"/>
            <p:cNvSpPr>
              <a:spLocks noChangeArrowheads="1"/>
            </p:cNvSpPr>
            <p:nvPr/>
          </p:nvSpPr>
          <p:spPr bwMode="auto">
            <a:xfrm>
              <a:off x="6869113" y="2525713"/>
              <a:ext cx="53975" cy="141287"/>
            </a:xfrm>
            <a:custGeom>
              <a:avLst/>
              <a:gdLst>
                <a:gd name="T0" fmla="*/ 112 w 150"/>
                <a:gd name="T1" fmla="*/ 0 h 391"/>
                <a:gd name="T2" fmla="*/ 0 w 150"/>
                <a:gd name="T3" fmla="*/ 372 h 391"/>
                <a:gd name="T4" fmla="*/ 37 w 150"/>
                <a:gd name="T5" fmla="*/ 390 h 391"/>
                <a:gd name="T6" fmla="*/ 149 w 150"/>
                <a:gd name="T7" fmla="*/ 74 h 391"/>
                <a:gd name="T8" fmla="*/ 112 w 15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91">
                  <a:moveTo>
                    <a:pt x="112" y="0"/>
                  </a:moveTo>
                  <a:lnTo>
                    <a:pt x="0" y="372"/>
                  </a:lnTo>
                  <a:lnTo>
                    <a:pt x="37" y="390"/>
                  </a:lnTo>
                  <a:lnTo>
                    <a:pt x="149" y="74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Freeform 127"/>
            <p:cNvSpPr>
              <a:spLocks noChangeArrowheads="1"/>
            </p:cNvSpPr>
            <p:nvPr/>
          </p:nvSpPr>
          <p:spPr bwMode="auto">
            <a:xfrm>
              <a:off x="6902450" y="2571750"/>
              <a:ext cx="41275" cy="100013"/>
            </a:xfrm>
            <a:custGeom>
              <a:avLst/>
              <a:gdLst>
                <a:gd name="T0" fmla="*/ 75 w 113"/>
                <a:gd name="T1" fmla="*/ 0 h 280"/>
                <a:gd name="T2" fmla="*/ 0 w 113"/>
                <a:gd name="T3" fmla="*/ 260 h 280"/>
                <a:gd name="T4" fmla="*/ 38 w 113"/>
                <a:gd name="T5" fmla="*/ 279 h 280"/>
                <a:gd name="T6" fmla="*/ 112 w 113"/>
                <a:gd name="T7" fmla="*/ 55 h 280"/>
                <a:gd name="T8" fmla="*/ 75 w 113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0">
                  <a:moveTo>
                    <a:pt x="75" y="0"/>
                  </a:moveTo>
                  <a:lnTo>
                    <a:pt x="0" y="260"/>
                  </a:lnTo>
                  <a:lnTo>
                    <a:pt x="38" y="279"/>
                  </a:lnTo>
                  <a:lnTo>
                    <a:pt x="112" y="55"/>
                  </a:lnTo>
                  <a:lnTo>
                    <a:pt x="7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Freeform 128"/>
            <p:cNvSpPr>
              <a:spLocks noChangeArrowheads="1"/>
            </p:cNvSpPr>
            <p:nvPr/>
          </p:nvSpPr>
          <p:spPr bwMode="auto">
            <a:xfrm>
              <a:off x="6902450" y="2571750"/>
              <a:ext cx="41275" cy="100013"/>
            </a:xfrm>
            <a:custGeom>
              <a:avLst/>
              <a:gdLst>
                <a:gd name="T0" fmla="*/ 75 w 113"/>
                <a:gd name="T1" fmla="*/ 0 h 280"/>
                <a:gd name="T2" fmla="*/ 0 w 113"/>
                <a:gd name="T3" fmla="*/ 260 h 280"/>
                <a:gd name="T4" fmla="*/ 38 w 113"/>
                <a:gd name="T5" fmla="*/ 279 h 280"/>
                <a:gd name="T6" fmla="*/ 112 w 113"/>
                <a:gd name="T7" fmla="*/ 55 h 280"/>
                <a:gd name="T8" fmla="*/ 75 w 113"/>
                <a:gd name="T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80">
                  <a:moveTo>
                    <a:pt x="75" y="0"/>
                  </a:moveTo>
                  <a:lnTo>
                    <a:pt x="0" y="260"/>
                  </a:lnTo>
                  <a:lnTo>
                    <a:pt x="38" y="279"/>
                  </a:lnTo>
                  <a:lnTo>
                    <a:pt x="112" y="55"/>
                  </a:lnTo>
                  <a:lnTo>
                    <a:pt x="7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reeform 129"/>
            <p:cNvSpPr>
              <a:spLocks noChangeArrowheads="1"/>
            </p:cNvSpPr>
            <p:nvPr/>
          </p:nvSpPr>
          <p:spPr bwMode="auto">
            <a:xfrm>
              <a:off x="6883400" y="2611438"/>
              <a:ext cx="80963" cy="222250"/>
            </a:xfrm>
            <a:custGeom>
              <a:avLst/>
              <a:gdLst>
                <a:gd name="T0" fmla="*/ 205 w 225"/>
                <a:gd name="T1" fmla="*/ 0 h 616"/>
                <a:gd name="T2" fmla="*/ 0 w 225"/>
                <a:gd name="T3" fmla="*/ 596 h 616"/>
                <a:gd name="T4" fmla="*/ 56 w 225"/>
                <a:gd name="T5" fmla="*/ 615 h 616"/>
                <a:gd name="T6" fmla="*/ 224 w 225"/>
                <a:gd name="T7" fmla="*/ 56 h 616"/>
                <a:gd name="T8" fmla="*/ 205 w 225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16">
                  <a:moveTo>
                    <a:pt x="205" y="0"/>
                  </a:moveTo>
                  <a:lnTo>
                    <a:pt x="0" y="596"/>
                  </a:lnTo>
                  <a:lnTo>
                    <a:pt x="56" y="615"/>
                  </a:lnTo>
                  <a:lnTo>
                    <a:pt x="224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Freeform 130"/>
            <p:cNvSpPr>
              <a:spLocks noChangeArrowheads="1"/>
            </p:cNvSpPr>
            <p:nvPr/>
          </p:nvSpPr>
          <p:spPr bwMode="auto">
            <a:xfrm>
              <a:off x="6883400" y="2611438"/>
              <a:ext cx="80963" cy="222250"/>
            </a:xfrm>
            <a:custGeom>
              <a:avLst/>
              <a:gdLst>
                <a:gd name="T0" fmla="*/ 205 w 225"/>
                <a:gd name="T1" fmla="*/ 0 h 616"/>
                <a:gd name="T2" fmla="*/ 0 w 225"/>
                <a:gd name="T3" fmla="*/ 596 h 616"/>
                <a:gd name="T4" fmla="*/ 56 w 225"/>
                <a:gd name="T5" fmla="*/ 615 h 616"/>
                <a:gd name="T6" fmla="*/ 224 w 225"/>
                <a:gd name="T7" fmla="*/ 56 h 616"/>
                <a:gd name="T8" fmla="*/ 205 w 225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616">
                  <a:moveTo>
                    <a:pt x="205" y="0"/>
                  </a:moveTo>
                  <a:lnTo>
                    <a:pt x="0" y="596"/>
                  </a:lnTo>
                  <a:lnTo>
                    <a:pt x="56" y="615"/>
                  </a:lnTo>
                  <a:lnTo>
                    <a:pt x="224" y="56"/>
                  </a:lnTo>
                  <a:lnTo>
                    <a:pt x="205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Freeform 131"/>
            <p:cNvSpPr>
              <a:spLocks noChangeArrowheads="1"/>
            </p:cNvSpPr>
            <p:nvPr/>
          </p:nvSpPr>
          <p:spPr bwMode="auto">
            <a:xfrm>
              <a:off x="6950075" y="2698750"/>
              <a:ext cx="60325" cy="155575"/>
            </a:xfrm>
            <a:custGeom>
              <a:avLst/>
              <a:gdLst>
                <a:gd name="T0" fmla="*/ 130 w 168"/>
                <a:gd name="T1" fmla="*/ 0 h 430"/>
                <a:gd name="T2" fmla="*/ 0 w 168"/>
                <a:gd name="T3" fmla="*/ 410 h 430"/>
                <a:gd name="T4" fmla="*/ 56 w 168"/>
                <a:gd name="T5" fmla="*/ 429 h 430"/>
                <a:gd name="T6" fmla="*/ 167 w 168"/>
                <a:gd name="T7" fmla="*/ 56 h 430"/>
                <a:gd name="T8" fmla="*/ 130 w 168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30">
                  <a:moveTo>
                    <a:pt x="130" y="0"/>
                  </a:moveTo>
                  <a:lnTo>
                    <a:pt x="0" y="410"/>
                  </a:lnTo>
                  <a:lnTo>
                    <a:pt x="56" y="429"/>
                  </a:lnTo>
                  <a:lnTo>
                    <a:pt x="167" y="56"/>
                  </a:lnTo>
                  <a:lnTo>
                    <a:pt x="13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Freeform 132"/>
            <p:cNvSpPr>
              <a:spLocks noChangeArrowheads="1"/>
            </p:cNvSpPr>
            <p:nvPr/>
          </p:nvSpPr>
          <p:spPr bwMode="auto">
            <a:xfrm>
              <a:off x="6950075" y="2698750"/>
              <a:ext cx="60325" cy="155575"/>
            </a:xfrm>
            <a:custGeom>
              <a:avLst/>
              <a:gdLst>
                <a:gd name="T0" fmla="*/ 130 w 168"/>
                <a:gd name="T1" fmla="*/ 0 h 430"/>
                <a:gd name="T2" fmla="*/ 0 w 168"/>
                <a:gd name="T3" fmla="*/ 410 h 430"/>
                <a:gd name="T4" fmla="*/ 56 w 168"/>
                <a:gd name="T5" fmla="*/ 429 h 430"/>
                <a:gd name="T6" fmla="*/ 167 w 168"/>
                <a:gd name="T7" fmla="*/ 56 h 430"/>
                <a:gd name="T8" fmla="*/ 130 w 168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30">
                  <a:moveTo>
                    <a:pt x="130" y="0"/>
                  </a:moveTo>
                  <a:lnTo>
                    <a:pt x="0" y="410"/>
                  </a:lnTo>
                  <a:lnTo>
                    <a:pt x="56" y="429"/>
                  </a:lnTo>
                  <a:lnTo>
                    <a:pt x="167" y="56"/>
                  </a:lnTo>
                  <a:lnTo>
                    <a:pt x="13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6983413" y="2740025"/>
              <a:ext cx="47625" cy="128588"/>
            </a:xfrm>
            <a:custGeom>
              <a:avLst/>
              <a:gdLst>
                <a:gd name="T0" fmla="*/ 112 w 131"/>
                <a:gd name="T1" fmla="*/ 0 h 355"/>
                <a:gd name="T2" fmla="*/ 0 w 131"/>
                <a:gd name="T3" fmla="*/ 335 h 355"/>
                <a:gd name="T4" fmla="*/ 37 w 131"/>
                <a:gd name="T5" fmla="*/ 354 h 355"/>
                <a:gd name="T6" fmla="*/ 130 w 131"/>
                <a:gd name="T7" fmla="*/ 56 h 355"/>
                <a:gd name="T8" fmla="*/ 112 w 131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55">
                  <a:moveTo>
                    <a:pt x="112" y="0"/>
                  </a:moveTo>
                  <a:lnTo>
                    <a:pt x="0" y="335"/>
                  </a:lnTo>
                  <a:lnTo>
                    <a:pt x="37" y="354"/>
                  </a:lnTo>
                  <a:lnTo>
                    <a:pt x="130" y="56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Freeform 134"/>
            <p:cNvSpPr>
              <a:spLocks noChangeArrowheads="1"/>
            </p:cNvSpPr>
            <p:nvPr/>
          </p:nvSpPr>
          <p:spPr bwMode="auto">
            <a:xfrm>
              <a:off x="6983413" y="2740025"/>
              <a:ext cx="47625" cy="128588"/>
            </a:xfrm>
            <a:custGeom>
              <a:avLst/>
              <a:gdLst>
                <a:gd name="T0" fmla="*/ 112 w 131"/>
                <a:gd name="T1" fmla="*/ 0 h 355"/>
                <a:gd name="T2" fmla="*/ 0 w 131"/>
                <a:gd name="T3" fmla="*/ 335 h 355"/>
                <a:gd name="T4" fmla="*/ 37 w 131"/>
                <a:gd name="T5" fmla="*/ 354 h 355"/>
                <a:gd name="T6" fmla="*/ 130 w 131"/>
                <a:gd name="T7" fmla="*/ 56 h 355"/>
                <a:gd name="T8" fmla="*/ 112 w 131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355">
                  <a:moveTo>
                    <a:pt x="112" y="0"/>
                  </a:moveTo>
                  <a:lnTo>
                    <a:pt x="0" y="335"/>
                  </a:lnTo>
                  <a:lnTo>
                    <a:pt x="37" y="354"/>
                  </a:lnTo>
                  <a:lnTo>
                    <a:pt x="130" y="56"/>
                  </a:lnTo>
                  <a:lnTo>
                    <a:pt x="112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Freeform 135"/>
            <p:cNvSpPr>
              <a:spLocks noChangeArrowheads="1"/>
            </p:cNvSpPr>
            <p:nvPr/>
          </p:nvSpPr>
          <p:spPr bwMode="auto">
            <a:xfrm>
              <a:off x="7016750" y="2779713"/>
              <a:ext cx="41275" cy="93662"/>
            </a:xfrm>
            <a:custGeom>
              <a:avLst/>
              <a:gdLst>
                <a:gd name="T0" fmla="*/ 74 w 113"/>
                <a:gd name="T1" fmla="*/ 0 h 262"/>
                <a:gd name="T2" fmla="*/ 0 w 113"/>
                <a:gd name="T3" fmla="*/ 242 h 262"/>
                <a:gd name="T4" fmla="*/ 37 w 113"/>
                <a:gd name="T5" fmla="*/ 261 h 262"/>
                <a:gd name="T6" fmla="*/ 112 w 113"/>
                <a:gd name="T7" fmla="*/ 74 h 262"/>
                <a:gd name="T8" fmla="*/ 74 w 113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2">
                  <a:moveTo>
                    <a:pt x="74" y="0"/>
                  </a:moveTo>
                  <a:lnTo>
                    <a:pt x="0" y="242"/>
                  </a:lnTo>
                  <a:lnTo>
                    <a:pt x="37" y="261"/>
                  </a:lnTo>
                  <a:lnTo>
                    <a:pt x="112" y="74"/>
                  </a:lnTo>
                  <a:lnTo>
                    <a:pt x="74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6" name="Freeform 136"/>
            <p:cNvSpPr>
              <a:spLocks noChangeArrowheads="1"/>
            </p:cNvSpPr>
            <p:nvPr/>
          </p:nvSpPr>
          <p:spPr bwMode="auto">
            <a:xfrm>
              <a:off x="7016750" y="2779713"/>
              <a:ext cx="41275" cy="93662"/>
            </a:xfrm>
            <a:custGeom>
              <a:avLst/>
              <a:gdLst>
                <a:gd name="T0" fmla="*/ 74 w 113"/>
                <a:gd name="T1" fmla="*/ 0 h 262"/>
                <a:gd name="T2" fmla="*/ 0 w 113"/>
                <a:gd name="T3" fmla="*/ 242 h 262"/>
                <a:gd name="T4" fmla="*/ 37 w 113"/>
                <a:gd name="T5" fmla="*/ 261 h 262"/>
                <a:gd name="T6" fmla="*/ 112 w 113"/>
                <a:gd name="T7" fmla="*/ 74 h 262"/>
                <a:gd name="T8" fmla="*/ 74 w 113"/>
                <a:gd name="T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262">
                  <a:moveTo>
                    <a:pt x="74" y="0"/>
                  </a:moveTo>
                  <a:lnTo>
                    <a:pt x="0" y="242"/>
                  </a:lnTo>
                  <a:lnTo>
                    <a:pt x="37" y="261"/>
                  </a:lnTo>
                  <a:lnTo>
                    <a:pt x="112" y="74"/>
                  </a:lnTo>
                  <a:lnTo>
                    <a:pt x="74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Freeform 137"/>
            <p:cNvSpPr>
              <a:spLocks noChangeArrowheads="1"/>
            </p:cNvSpPr>
            <p:nvPr/>
          </p:nvSpPr>
          <p:spPr bwMode="auto">
            <a:xfrm>
              <a:off x="7050088" y="2827338"/>
              <a:ext cx="26987" cy="60325"/>
            </a:xfrm>
            <a:custGeom>
              <a:avLst/>
              <a:gdLst>
                <a:gd name="T0" fmla="*/ 37 w 76"/>
                <a:gd name="T1" fmla="*/ 0 h 169"/>
                <a:gd name="T2" fmla="*/ 0 w 76"/>
                <a:gd name="T3" fmla="*/ 149 h 169"/>
                <a:gd name="T4" fmla="*/ 37 w 76"/>
                <a:gd name="T5" fmla="*/ 168 h 169"/>
                <a:gd name="T6" fmla="*/ 75 w 76"/>
                <a:gd name="T7" fmla="*/ 56 h 169"/>
                <a:gd name="T8" fmla="*/ 37 w 7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9">
                  <a:moveTo>
                    <a:pt x="37" y="0"/>
                  </a:moveTo>
                  <a:lnTo>
                    <a:pt x="0" y="149"/>
                  </a:lnTo>
                  <a:lnTo>
                    <a:pt x="37" y="168"/>
                  </a:lnTo>
                  <a:lnTo>
                    <a:pt x="75" y="56"/>
                  </a:lnTo>
                  <a:lnTo>
                    <a:pt x="37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8" name="Freeform 138"/>
            <p:cNvSpPr>
              <a:spLocks noChangeArrowheads="1"/>
            </p:cNvSpPr>
            <p:nvPr/>
          </p:nvSpPr>
          <p:spPr bwMode="auto">
            <a:xfrm>
              <a:off x="7050088" y="2827338"/>
              <a:ext cx="26987" cy="60325"/>
            </a:xfrm>
            <a:custGeom>
              <a:avLst/>
              <a:gdLst>
                <a:gd name="T0" fmla="*/ 37 w 76"/>
                <a:gd name="T1" fmla="*/ 0 h 169"/>
                <a:gd name="T2" fmla="*/ 0 w 76"/>
                <a:gd name="T3" fmla="*/ 149 h 169"/>
                <a:gd name="T4" fmla="*/ 37 w 76"/>
                <a:gd name="T5" fmla="*/ 168 h 169"/>
                <a:gd name="T6" fmla="*/ 75 w 76"/>
                <a:gd name="T7" fmla="*/ 56 h 169"/>
                <a:gd name="T8" fmla="*/ 37 w 76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9">
                  <a:moveTo>
                    <a:pt x="37" y="0"/>
                  </a:moveTo>
                  <a:lnTo>
                    <a:pt x="0" y="149"/>
                  </a:lnTo>
                  <a:lnTo>
                    <a:pt x="37" y="168"/>
                  </a:lnTo>
                  <a:lnTo>
                    <a:pt x="75" y="56"/>
                  </a:lnTo>
                  <a:lnTo>
                    <a:pt x="37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Freeform 139"/>
            <p:cNvSpPr>
              <a:spLocks noChangeArrowheads="1"/>
            </p:cNvSpPr>
            <p:nvPr/>
          </p:nvSpPr>
          <p:spPr bwMode="auto">
            <a:xfrm>
              <a:off x="7083425" y="2873375"/>
              <a:ext cx="1588" cy="20638"/>
            </a:xfrm>
            <a:custGeom>
              <a:avLst/>
              <a:gdLst>
                <a:gd name="T0" fmla="*/ 0 w 1"/>
                <a:gd name="T1" fmla="*/ 0 h 57"/>
                <a:gd name="T2" fmla="*/ 0 w 1"/>
                <a:gd name="T3" fmla="*/ 37 h 57"/>
                <a:gd name="T4" fmla="*/ 0 w 1"/>
                <a:gd name="T5" fmla="*/ 56 h 57"/>
                <a:gd name="T6" fmla="*/ 0 w 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7">
                  <a:moveTo>
                    <a:pt x="0" y="0"/>
                  </a:moveTo>
                  <a:lnTo>
                    <a:pt x="0" y="37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Freeform 140"/>
            <p:cNvSpPr>
              <a:spLocks noChangeArrowheads="1"/>
            </p:cNvSpPr>
            <p:nvPr/>
          </p:nvSpPr>
          <p:spPr bwMode="auto">
            <a:xfrm>
              <a:off x="7083425" y="2873375"/>
              <a:ext cx="1588" cy="20638"/>
            </a:xfrm>
            <a:custGeom>
              <a:avLst/>
              <a:gdLst>
                <a:gd name="T0" fmla="*/ 0 w 1"/>
                <a:gd name="T1" fmla="*/ 0 h 57"/>
                <a:gd name="T2" fmla="*/ 0 w 1"/>
                <a:gd name="T3" fmla="*/ 37 h 57"/>
                <a:gd name="T4" fmla="*/ 0 w 1"/>
                <a:gd name="T5" fmla="*/ 56 h 57"/>
                <a:gd name="T6" fmla="*/ 0 w 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7">
                  <a:moveTo>
                    <a:pt x="0" y="0"/>
                  </a:moveTo>
                  <a:lnTo>
                    <a:pt x="0" y="37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Freeform 141"/>
            <p:cNvSpPr>
              <a:spLocks noChangeArrowheads="1"/>
            </p:cNvSpPr>
            <p:nvPr/>
          </p:nvSpPr>
          <p:spPr bwMode="auto">
            <a:xfrm>
              <a:off x="6729413" y="1935163"/>
              <a:ext cx="630237" cy="925512"/>
            </a:xfrm>
            <a:custGeom>
              <a:avLst/>
              <a:gdLst>
                <a:gd name="T0" fmla="*/ 559 w 1751"/>
                <a:gd name="T1" fmla="*/ 1434 h 2570"/>
                <a:gd name="T2" fmla="*/ 689 w 1751"/>
                <a:gd name="T3" fmla="*/ 856 h 2570"/>
                <a:gd name="T4" fmla="*/ 559 w 1751"/>
                <a:gd name="T5" fmla="*/ 1434 h 2570"/>
                <a:gd name="T6" fmla="*/ 820 w 1751"/>
                <a:gd name="T7" fmla="*/ 968 h 2570"/>
                <a:gd name="T8" fmla="*/ 1434 w 1751"/>
                <a:gd name="T9" fmla="*/ 577 h 2570"/>
                <a:gd name="T10" fmla="*/ 820 w 1751"/>
                <a:gd name="T11" fmla="*/ 968 h 2570"/>
                <a:gd name="T12" fmla="*/ 782 w 1751"/>
                <a:gd name="T13" fmla="*/ 875 h 2570"/>
                <a:gd name="T14" fmla="*/ 1396 w 1751"/>
                <a:gd name="T15" fmla="*/ 503 h 2570"/>
                <a:gd name="T16" fmla="*/ 782 w 1751"/>
                <a:gd name="T17" fmla="*/ 875 h 2570"/>
                <a:gd name="T18" fmla="*/ 428 w 1751"/>
                <a:gd name="T19" fmla="*/ 856 h 2570"/>
                <a:gd name="T20" fmla="*/ 1154 w 1751"/>
                <a:gd name="T21" fmla="*/ 354 h 2570"/>
                <a:gd name="T22" fmla="*/ 428 w 1751"/>
                <a:gd name="T23" fmla="*/ 856 h 2570"/>
                <a:gd name="T24" fmla="*/ 1303 w 1751"/>
                <a:gd name="T25" fmla="*/ 0 h 2570"/>
                <a:gd name="T26" fmla="*/ 130 w 1751"/>
                <a:gd name="T27" fmla="*/ 968 h 2570"/>
                <a:gd name="T28" fmla="*/ 317 w 1751"/>
                <a:gd name="T29" fmla="*/ 1303 h 2570"/>
                <a:gd name="T30" fmla="*/ 373 w 1751"/>
                <a:gd name="T31" fmla="*/ 1415 h 2570"/>
                <a:gd name="T32" fmla="*/ 447 w 1751"/>
                <a:gd name="T33" fmla="*/ 1527 h 2570"/>
                <a:gd name="T34" fmla="*/ 503 w 1751"/>
                <a:gd name="T35" fmla="*/ 1639 h 2570"/>
                <a:gd name="T36" fmla="*/ 559 w 1751"/>
                <a:gd name="T37" fmla="*/ 1769 h 2570"/>
                <a:gd name="T38" fmla="*/ 633 w 1751"/>
                <a:gd name="T39" fmla="*/ 1880 h 2570"/>
                <a:gd name="T40" fmla="*/ 745 w 1751"/>
                <a:gd name="T41" fmla="*/ 2122 h 2570"/>
                <a:gd name="T42" fmla="*/ 820 w 1751"/>
                <a:gd name="T43" fmla="*/ 2234 h 2570"/>
                <a:gd name="T44" fmla="*/ 875 w 1751"/>
                <a:gd name="T45" fmla="*/ 2346 h 2570"/>
                <a:gd name="T46" fmla="*/ 931 w 1751"/>
                <a:gd name="T47" fmla="*/ 2476 h 2570"/>
                <a:gd name="T48" fmla="*/ 987 w 1751"/>
                <a:gd name="T49" fmla="*/ 2569 h 2570"/>
                <a:gd name="T50" fmla="*/ 987 w 1751"/>
                <a:gd name="T51" fmla="*/ 2216 h 2570"/>
                <a:gd name="T52" fmla="*/ 987 w 1751"/>
                <a:gd name="T53" fmla="*/ 2216 h 2570"/>
                <a:gd name="T54" fmla="*/ 969 w 1751"/>
                <a:gd name="T55" fmla="*/ 2178 h 2570"/>
                <a:gd name="T56" fmla="*/ 987 w 1751"/>
                <a:gd name="T57" fmla="*/ 2104 h 2570"/>
                <a:gd name="T58" fmla="*/ 931 w 1751"/>
                <a:gd name="T59" fmla="*/ 2085 h 2570"/>
                <a:gd name="T60" fmla="*/ 987 w 1751"/>
                <a:gd name="T61" fmla="*/ 1993 h 2570"/>
                <a:gd name="T62" fmla="*/ 875 w 1751"/>
                <a:gd name="T63" fmla="*/ 2011 h 2570"/>
                <a:gd name="T64" fmla="*/ 987 w 1751"/>
                <a:gd name="T65" fmla="*/ 1880 h 2570"/>
                <a:gd name="T66" fmla="*/ 838 w 1751"/>
                <a:gd name="T67" fmla="*/ 1918 h 2570"/>
                <a:gd name="T68" fmla="*/ 987 w 1751"/>
                <a:gd name="T69" fmla="*/ 1788 h 2570"/>
                <a:gd name="T70" fmla="*/ 782 w 1751"/>
                <a:gd name="T71" fmla="*/ 1844 h 2570"/>
                <a:gd name="T72" fmla="*/ 987 w 1751"/>
                <a:gd name="T73" fmla="*/ 1676 h 2570"/>
                <a:gd name="T74" fmla="*/ 745 w 1751"/>
                <a:gd name="T75" fmla="*/ 1750 h 2570"/>
                <a:gd name="T76" fmla="*/ 987 w 1751"/>
                <a:gd name="T77" fmla="*/ 1564 h 2570"/>
                <a:gd name="T78" fmla="*/ 708 w 1751"/>
                <a:gd name="T79" fmla="*/ 1657 h 2570"/>
                <a:gd name="T80" fmla="*/ 987 w 1751"/>
                <a:gd name="T81" fmla="*/ 1452 h 2570"/>
                <a:gd name="T82" fmla="*/ 615 w 1751"/>
                <a:gd name="T83" fmla="*/ 1490 h 2570"/>
                <a:gd name="T84" fmla="*/ 987 w 1751"/>
                <a:gd name="T85" fmla="*/ 1248 h 2570"/>
                <a:gd name="T86" fmla="*/ 949 w 1751"/>
                <a:gd name="T87" fmla="*/ 1210 h 2570"/>
                <a:gd name="T88" fmla="*/ 987 w 1751"/>
                <a:gd name="T89" fmla="*/ 1136 h 2570"/>
                <a:gd name="T90" fmla="*/ 913 w 1751"/>
                <a:gd name="T91" fmla="*/ 1136 h 2570"/>
                <a:gd name="T92" fmla="*/ 987 w 1751"/>
                <a:gd name="T93" fmla="*/ 1024 h 2570"/>
                <a:gd name="T94" fmla="*/ 857 w 1751"/>
                <a:gd name="T95" fmla="*/ 1043 h 2570"/>
                <a:gd name="T96" fmla="*/ 1471 w 1751"/>
                <a:gd name="T97" fmla="*/ 670 h 2570"/>
                <a:gd name="T98" fmla="*/ 1154 w 1751"/>
                <a:gd name="T99" fmla="*/ 894 h 2570"/>
                <a:gd name="T100" fmla="*/ 1527 w 1751"/>
                <a:gd name="T101" fmla="*/ 745 h 2570"/>
                <a:gd name="T102" fmla="*/ 1359 w 1751"/>
                <a:gd name="T103" fmla="*/ 894 h 2570"/>
                <a:gd name="T104" fmla="*/ 1564 w 1751"/>
                <a:gd name="T105" fmla="*/ 838 h 2570"/>
                <a:gd name="T106" fmla="*/ 1564 w 1751"/>
                <a:gd name="T107" fmla="*/ 894 h 2570"/>
                <a:gd name="T108" fmla="*/ 1750 w 1751"/>
                <a:gd name="T109" fmla="*/ 875 h 2570"/>
                <a:gd name="T110" fmla="*/ 559 w 1751"/>
                <a:gd name="T111" fmla="*/ 1434 h 2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51" h="2570">
                  <a:moveTo>
                    <a:pt x="559" y="1434"/>
                  </a:moveTo>
                  <a:lnTo>
                    <a:pt x="559" y="1434"/>
                  </a:lnTo>
                  <a:cubicBezTo>
                    <a:pt x="354" y="1043"/>
                    <a:pt x="354" y="1043"/>
                    <a:pt x="354" y="1043"/>
                  </a:cubicBezTo>
                  <a:cubicBezTo>
                    <a:pt x="689" y="856"/>
                    <a:pt x="689" y="856"/>
                    <a:pt x="689" y="856"/>
                  </a:cubicBezTo>
                  <a:cubicBezTo>
                    <a:pt x="894" y="1248"/>
                    <a:pt x="894" y="1248"/>
                    <a:pt x="894" y="1248"/>
                  </a:cubicBezTo>
                  <a:cubicBezTo>
                    <a:pt x="559" y="1434"/>
                    <a:pt x="559" y="1434"/>
                    <a:pt x="559" y="1434"/>
                  </a:cubicBezTo>
                  <a:lnTo>
                    <a:pt x="820" y="968"/>
                  </a:lnTo>
                  <a:lnTo>
                    <a:pt x="820" y="968"/>
                  </a:lnTo>
                  <a:cubicBezTo>
                    <a:pt x="801" y="912"/>
                    <a:pt x="801" y="912"/>
                    <a:pt x="801" y="912"/>
                  </a:cubicBezTo>
                  <a:cubicBezTo>
                    <a:pt x="1434" y="577"/>
                    <a:pt x="1434" y="577"/>
                    <a:pt x="1434" y="577"/>
                  </a:cubicBezTo>
                  <a:cubicBezTo>
                    <a:pt x="1452" y="614"/>
                    <a:pt x="1452" y="614"/>
                    <a:pt x="1452" y="614"/>
                  </a:cubicBezTo>
                  <a:cubicBezTo>
                    <a:pt x="820" y="968"/>
                    <a:pt x="820" y="968"/>
                    <a:pt x="820" y="968"/>
                  </a:cubicBezTo>
                  <a:lnTo>
                    <a:pt x="782" y="875"/>
                  </a:lnTo>
                  <a:lnTo>
                    <a:pt x="782" y="875"/>
                  </a:lnTo>
                  <a:cubicBezTo>
                    <a:pt x="745" y="838"/>
                    <a:pt x="745" y="838"/>
                    <a:pt x="745" y="838"/>
                  </a:cubicBezTo>
                  <a:cubicBezTo>
                    <a:pt x="1396" y="503"/>
                    <a:pt x="1396" y="503"/>
                    <a:pt x="1396" y="503"/>
                  </a:cubicBezTo>
                  <a:cubicBezTo>
                    <a:pt x="1415" y="540"/>
                    <a:pt x="1415" y="540"/>
                    <a:pt x="1415" y="540"/>
                  </a:cubicBezTo>
                  <a:cubicBezTo>
                    <a:pt x="782" y="875"/>
                    <a:pt x="782" y="875"/>
                    <a:pt x="782" y="875"/>
                  </a:cubicBezTo>
                  <a:lnTo>
                    <a:pt x="428" y="856"/>
                  </a:lnTo>
                  <a:lnTo>
                    <a:pt x="428" y="856"/>
                  </a:lnTo>
                  <a:cubicBezTo>
                    <a:pt x="391" y="763"/>
                    <a:pt x="391" y="763"/>
                    <a:pt x="391" y="763"/>
                  </a:cubicBezTo>
                  <a:cubicBezTo>
                    <a:pt x="1154" y="354"/>
                    <a:pt x="1154" y="354"/>
                    <a:pt x="1154" y="354"/>
                  </a:cubicBezTo>
                  <a:cubicBezTo>
                    <a:pt x="1210" y="447"/>
                    <a:pt x="1210" y="447"/>
                    <a:pt x="1210" y="447"/>
                  </a:cubicBezTo>
                  <a:cubicBezTo>
                    <a:pt x="428" y="856"/>
                    <a:pt x="428" y="856"/>
                    <a:pt x="428" y="856"/>
                  </a:cubicBezTo>
                  <a:lnTo>
                    <a:pt x="1303" y="0"/>
                  </a:lnTo>
                  <a:lnTo>
                    <a:pt x="1303" y="0"/>
                  </a:lnTo>
                  <a:cubicBezTo>
                    <a:pt x="0" y="689"/>
                    <a:pt x="0" y="689"/>
                    <a:pt x="0" y="689"/>
                  </a:cubicBezTo>
                  <a:cubicBezTo>
                    <a:pt x="130" y="968"/>
                    <a:pt x="130" y="968"/>
                    <a:pt x="130" y="968"/>
                  </a:cubicBezTo>
                  <a:cubicBezTo>
                    <a:pt x="168" y="1024"/>
                    <a:pt x="168" y="1024"/>
                    <a:pt x="168" y="1024"/>
                  </a:cubicBezTo>
                  <a:cubicBezTo>
                    <a:pt x="317" y="1303"/>
                    <a:pt x="317" y="1303"/>
                    <a:pt x="317" y="1303"/>
                  </a:cubicBezTo>
                  <a:cubicBezTo>
                    <a:pt x="354" y="1359"/>
                    <a:pt x="354" y="1359"/>
                    <a:pt x="354" y="1359"/>
                  </a:cubicBezTo>
                  <a:cubicBezTo>
                    <a:pt x="373" y="1415"/>
                    <a:pt x="373" y="1415"/>
                    <a:pt x="373" y="1415"/>
                  </a:cubicBezTo>
                  <a:cubicBezTo>
                    <a:pt x="410" y="1471"/>
                    <a:pt x="410" y="1471"/>
                    <a:pt x="410" y="1471"/>
                  </a:cubicBezTo>
                  <a:cubicBezTo>
                    <a:pt x="447" y="1527"/>
                    <a:pt x="447" y="1527"/>
                    <a:pt x="447" y="1527"/>
                  </a:cubicBezTo>
                  <a:cubicBezTo>
                    <a:pt x="466" y="1583"/>
                    <a:pt x="466" y="1583"/>
                    <a:pt x="466" y="1583"/>
                  </a:cubicBezTo>
                  <a:cubicBezTo>
                    <a:pt x="503" y="1639"/>
                    <a:pt x="503" y="1639"/>
                    <a:pt x="503" y="1639"/>
                  </a:cubicBezTo>
                  <a:cubicBezTo>
                    <a:pt x="540" y="1713"/>
                    <a:pt x="540" y="1713"/>
                    <a:pt x="540" y="1713"/>
                  </a:cubicBezTo>
                  <a:cubicBezTo>
                    <a:pt x="559" y="1769"/>
                    <a:pt x="559" y="1769"/>
                    <a:pt x="559" y="1769"/>
                  </a:cubicBezTo>
                  <a:cubicBezTo>
                    <a:pt x="596" y="1824"/>
                    <a:pt x="596" y="1824"/>
                    <a:pt x="596" y="1824"/>
                  </a:cubicBezTo>
                  <a:cubicBezTo>
                    <a:pt x="633" y="1880"/>
                    <a:pt x="633" y="1880"/>
                    <a:pt x="633" y="1880"/>
                  </a:cubicBezTo>
                  <a:cubicBezTo>
                    <a:pt x="652" y="1936"/>
                    <a:pt x="652" y="1936"/>
                    <a:pt x="652" y="1936"/>
                  </a:cubicBezTo>
                  <a:cubicBezTo>
                    <a:pt x="745" y="2122"/>
                    <a:pt x="745" y="2122"/>
                    <a:pt x="745" y="2122"/>
                  </a:cubicBezTo>
                  <a:cubicBezTo>
                    <a:pt x="782" y="2178"/>
                    <a:pt x="782" y="2178"/>
                    <a:pt x="782" y="2178"/>
                  </a:cubicBezTo>
                  <a:cubicBezTo>
                    <a:pt x="820" y="2234"/>
                    <a:pt x="820" y="2234"/>
                    <a:pt x="820" y="2234"/>
                  </a:cubicBezTo>
                  <a:cubicBezTo>
                    <a:pt x="838" y="2290"/>
                    <a:pt x="838" y="2290"/>
                    <a:pt x="838" y="2290"/>
                  </a:cubicBezTo>
                  <a:cubicBezTo>
                    <a:pt x="875" y="2346"/>
                    <a:pt x="875" y="2346"/>
                    <a:pt x="875" y="2346"/>
                  </a:cubicBezTo>
                  <a:cubicBezTo>
                    <a:pt x="913" y="2420"/>
                    <a:pt x="913" y="2420"/>
                    <a:pt x="913" y="2420"/>
                  </a:cubicBezTo>
                  <a:cubicBezTo>
                    <a:pt x="931" y="2476"/>
                    <a:pt x="931" y="2476"/>
                    <a:pt x="931" y="2476"/>
                  </a:cubicBezTo>
                  <a:cubicBezTo>
                    <a:pt x="969" y="2532"/>
                    <a:pt x="969" y="2532"/>
                    <a:pt x="969" y="2532"/>
                  </a:cubicBezTo>
                  <a:cubicBezTo>
                    <a:pt x="987" y="2569"/>
                    <a:pt x="987" y="2569"/>
                    <a:pt x="987" y="2569"/>
                  </a:cubicBezTo>
                  <a:lnTo>
                    <a:pt x="987" y="2569"/>
                  </a:lnTo>
                  <a:cubicBezTo>
                    <a:pt x="987" y="2216"/>
                    <a:pt x="987" y="2216"/>
                    <a:pt x="987" y="2216"/>
                  </a:cubicBezTo>
                  <a:lnTo>
                    <a:pt x="987" y="2216"/>
                  </a:lnTo>
                  <a:lnTo>
                    <a:pt x="987" y="2216"/>
                  </a:lnTo>
                  <a:cubicBezTo>
                    <a:pt x="987" y="2160"/>
                    <a:pt x="987" y="2160"/>
                    <a:pt x="987" y="2160"/>
                  </a:cubicBezTo>
                  <a:cubicBezTo>
                    <a:pt x="969" y="2178"/>
                    <a:pt x="969" y="2178"/>
                    <a:pt x="969" y="2178"/>
                  </a:cubicBezTo>
                  <a:cubicBezTo>
                    <a:pt x="949" y="2122"/>
                    <a:pt x="949" y="2122"/>
                    <a:pt x="949" y="2122"/>
                  </a:cubicBezTo>
                  <a:cubicBezTo>
                    <a:pt x="987" y="2104"/>
                    <a:pt x="987" y="2104"/>
                    <a:pt x="987" y="2104"/>
                  </a:cubicBezTo>
                  <a:cubicBezTo>
                    <a:pt x="987" y="2048"/>
                    <a:pt x="987" y="2048"/>
                    <a:pt x="987" y="2048"/>
                  </a:cubicBezTo>
                  <a:cubicBezTo>
                    <a:pt x="931" y="2085"/>
                    <a:pt x="931" y="2085"/>
                    <a:pt x="931" y="2085"/>
                  </a:cubicBezTo>
                  <a:cubicBezTo>
                    <a:pt x="894" y="2048"/>
                    <a:pt x="894" y="2048"/>
                    <a:pt x="894" y="2048"/>
                  </a:cubicBezTo>
                  <a:cubicBezTo>
                    <a:pt x="987" y="1993"/>
                    <a:pt x="987" y="1993"/>
                    <a:pt x="987" y="1993"/>
                  </a:cubicBezTo>
                  <a:cubicBezTo>
                    <a:pt x="987" y="1936"/>
                    <a:pt x="987" y="1936"/>
                    <a:pt x="987" y="1936"/>
                  </a:cubicBezTo>
                  <a:cubicBezTo>
                    <a:pt x="875" y="2011"/>
                    <a:pt x="875" y="2011"/>
                    <a:pt x="875" y="2011"/>
                  </a:cubicBezTo>
                  <a:cubicBezTo>
                    <a:pt x="857" y="1955"/>
                    <a:pt x="857" y="1955"/>
                    <a:pt x="857" y="1955"/>
                  </a:cubicBezTo>
                  <a:cubicBezTo>
                    <a:pt x="987" y="1880"/>
                    <a:pt x="987" y="1880"/>
                    <a:pt x="987" y="1880"/>
                  </a:cubicBezTo>
                  <a:cubicBezTo>
                    <a:pt x="987" y="1824"/>
                    <a:pt x="987" y="1824"/>
                    <a:pt x="987" y="1824"/>
                  </a:cubicBezTo>
                  <a:cubicBezTo>
                    <a:pt x="838" y="1918"/>
                    <a:pt x="838" y="1918"/>
                    <a:pt x="838" y="1918"/>
                  </a:cubicBezTo>
                  <a:cubicBezTo>
                    <a:pt x="820" y="1880"/>
                    <a:pt x="820" y="1880"/>
                    <a:pt x="820" y="1880"/>
                  </a:cubicBezTo>
                  <a:cubicBezTo>
                    <a:pt x="987" y="1788"/>
                    <a:pt x="987" y="1788"/>
                    <a:pt x="987" y="1788"/>
                  </a:cubicBezTo>
                  <a:cubicBezTo>
                    <a:pt x="987" y="1732"/>
                    <a:pt x="987" y="1732"/>
                    <a:pt x="987" y="1732"/>
                  </a:cubicBezTo>
                  <a:cubicBezTo>
                    <a:pt x="782" y="1844"/>
                    <a:pt x="782" y="1844"/>
                    <a:pt x="782" y="1844"/>
                  </a:cubicBezTo>
                  <a:cubicBezTo>
                    <a:pt x="764" y="1788"/>
                    <a:pt x="764" y="1788"/>
                    <a:pt x="764" y="1788"/>
                  </a:cubicBezTo>
                  <a:cubicBezTo>
                    <a:pt x="987" y="1676"/>
                    <a:pt x="987" y="1676"/>
                    <a:pt x="987" y="1676"/>
                  </a:cubicBezTo>
                  <a:cubicBezTo>
                    <a:pt x="987" y="1620"/>
                    <a:pt x="987" y="1620"/>
                    <a:pt x="987" y="1620"/>
                  </a:cubicBezTo>
                  <a:cubicBezTo>
                    <a:pt x="745" y="1750"/>
                    <a:pt x="745" y="1750"/>
                    <a:pt x="745" y="1750"/>
                  </a:cubicBezTo>
                  <a:cubicBezTo>
                    <a:pt x="726" y="1713"/>
                    <a:pt x="726" y="1713"/>
                    <a:pt x="726" y="1713"/>
                  </a:cubicBezTo>
                  <a:cubicBezTo>
                    <a:pt x="987" y="1564"/>
                    <a:pt x="987" y="1564"/>
                    <a:pt x="987" y="1564"/>
                  </a:cubicBezTo>
                  <a:cubicBezTo>
                    <a:pt x="987" y="1508"/>
                    <a:pt x="987" y="1508"/>
                    <a:pt x="987" y="1508"/>
                  </a:cubicBezTo>
                  <a:cubicBezTo>
                    <a:pt x="708" y="1657"/>
                    <a:pt x="708" y="1657"/>
                    <a:pt x="708" y="1657"/>
                  </a:cubicBezTo>
                  <a:cubicBezTo>
                    <a:pt x="671" y="1620"/>
                    <a:pt x="671" y="1620"/>
                    <a:pt x="671" y="1620"/>
                  </a:cubicBezTo>
                  <a:cubicBezTo>
                    <a:pt x="987" y="1452"/>
                    <a:pt x="987" y="1452"/>
                    <a:pt x="987" y="1452"/>
                  </a:cubicBezTo>
                  <a:cubicBezTo>
                    <a:pt x="987" y="1303"/>
                    <a:pt x="987" y="1303"/>
                    <a:pt x="987" y="1303"/>
                  </a:cubicBezTo>
                  <a:cubicBezTo>
                    <a:pt x="615" y="1490"/>
                    <a:pt x="615" y="1490"/>
                    <a:pt x="615" y="1490"/>
                  </a:cubicBezTo>
                  <a:cubicBezTo>
                    <a:pt x="596" y="1452"/>
                    <a:pt x="596" y="1452"/>
                    <a:pt x="596" y="1452"/>
                  </a:cubicBezTo>
                  <a:cubicBezTo>
                    <a:pt x="987" y="1248"/>
                    <a:pt x="987" y="1248"/>
                    <a:pt x="987" y="1248"/>
                  </a:cubicBezTo>
                  <a:cubicBezTo>
                    <a:pt x="987" y="1192"/>
                    <a:pt x="987" y="1192"/>
                    <a:pt x="987" y="1192"/>
                  </a:cubicBezTo>
                  <a:cubicBezTo>
                    <a:pt x="949" y="1210"/>
                    <a:pt x="949" y="1210"/>
                    <a:pt x="949" y="1210"/>
                  </a:cubicBezTo>
                  <a:cubicBezTo>
                    <a:pt x="931" y="1173"/>
                    <a:pt x="931" y="1173"/>
                    <a:pt x="931" y="1173"/>
                  </a:cubicBezTo>
                  <a:cubicBezTo>
                    <a:pt x="987" y="1136"/>
                    <a:pt x="987" y="1136"/>
                    <a:pt x="987" y="1136"/>
                  </a:cubicBezTo>
                  <a:cubicBezTo>
                    <a:pt x="987" y="1080"/>
                    <a:pt x="987" y="1080"/>
                    <a:pt x="987" y="1080"/>
                  </a:cubicBezTo>
                  <a:cubicBezTo>
                    <a:pt x="913" y="1136"/>
                    <a:pt x="913" y="1136"/>
                    <a:pt x="913" y="1136"/>
                  </a:cubicBezTo>
                  <a:cubicBezTo>
                    <a:pt x="894" y="1080"/>
                    <a:pt x="894" y="1080"/>
                    <a:pt x="894" y="1080"/>
                  </a:cubicBezTo>
                  <a:cubicBezTo>
                    <a:pt x="987" y="1024"/>
                    <a:pt x="987" y="1024"/>
                    <a:pt x="987" y="1024"/>
                  </a:cubicBezTo>
                  <a:cubicBezTo>
                    <a:pt x="1005" y="1005"/>
                    <a:pt x="1005" y="987"/>
                    <a:pt x="1024" y="968"/>
                  </a:cubicBezTo>
                  <a:cubicBezTo>
                    <a:pt x="857" y="1043"/>
                    <a:pt x="857" y="1043"/>
                    <a:pt x="857" y="1043"/>
                  </a:cubicBezTo>
                  <a:cubicBezTo>
                    <a:pt x="838" y="1005"/>
                    <a:pt x="838" y="1005"/>
                    <a:pt x="838" y="1005"/>
                  </a:cubicBezTo>
                  <a:cubicBezTo>
                    <a:pt x="1471" y="670"/>
                    <a:pt x="1471" y="670"/>
                    <a:pt x="1471" y="670"/>
                  </a:cubicBezTo>
                  <a:cubicBezTo>
                    <a:pt x="1490" y="707"/>
                    <a:pt x="1490" y="707"/>
                    <a:pt x="1490" y="707"/>
                  </a:cubicBezTo>
                  <a:cubicBezTo>
                    <a:pt x="1154" y="894"/>
                    <a:pt x="1154" y="894"/>
                    <a:pt x="1154" y="894"/>
                  </a:cubicBezTo>
                  <a:cubicBezTo>
                    <a:pt x="1247" y="894"/>
                    <a:pt x="1247" y="894"/>
                    <a:pt x="1247" y="894"/>
                  </a:cubicBezTo>
                  <a:cubicBezTo>
                    <a:pt x="1527" y="745"/>
                    <a:pt x="1527" y="745"/>
                    <a:pt x="1527" y="745"/>
                  </a:cubicBezTo>
                  <a:cubicBezTo>
                    <a:pt x="1545" y="782"/>
                    <a:pt x="1545" y="782"/>
                    <a:pt x="1545" y="782"/>
                  </a:cubicBezTo>
                  <a:cubicBezTo>
                    <a:pt x="1359" y="894"/>
                    <a:pt x="1359" y="894"/>
                    <a:pt x="1359" y="894"/>
                  </a:cubicBezTo>
                  <a:cubicBezTo>
                    <a:pt x="1452" y="894"/>
                    <a:pt x="1452" y="894"/>
                    <a:pt x="1452" y="894"/>
                  </a:cubicBezTo>
                  <a:cubicBezTo>
                    <a:pt x="1564" y="838"/>
                    <a:pt x="1564" y="838"/>
                    <a:pt x="1564" y="838"/>
                  </a:cubicBezTo>
                  <a:cubicBezTo>
                    <a:pt x="1583" y="875"/>
                    <a:pt x="1583" y="875"/>
                    <a:pt x="1583" y="875"/>
                  </a:cubicBezTo>
                  <a:cubicBezTo>
                    <a:pt x="1564" y="894"/>
                    <a:pt x="1564" y="894"/>
                    <a:pt x="1564" y="894"/>
                  </a:cubicBezTo>
                  <a:cubicBezTo>
                    <a:pt x="1750" y="894"/>
                    <a:pt x="1750" y="894"/>
                    <a:pt x="1750" y="894"/>
                  </a:cubicBezTo>
                  <a:cubicBezTo>
                    <a:pt x="1750" y="875"/>
                    <a:pt x="1750" y="875"/>
                    <a:pt x="1750" y="875"/>
                  </a:cubicBezTo>
                  <a:cubicBezTo>
                    <a:pt x="1303" y="0"/>
                    <a:pt x="1303" y="0"/>
                    <a:pt x="1303" y="0"/>
                  </a:cubicBezTo>
                  <a:lnTo>
                    <a:pt x="559" y="1434"/>
                  </a:lnTo>
                </a:path>
              </a:pathLst>
            </a:custGeom>
            <a:solidFill>
              <a:srgbClr val="E1E6E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2" name="Freeform 142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763 w 820"/>
                <a:gd name="T1" fmla="*/ 0 h 503"/>
                <a:gd name="T2" fmla="*/ 0 w 820"/>
                <a:gd name="T3" fmla="*/ 409 h 503"/>
                <a:gd name="T4" fmla="*/ 37 w 820"/>
                <a:gd name="T5" fmla="*/ 502 h 503"/>
                <a:gd name="T6" fmla="*/ 819 w 820"/>
                <a:gd name="T7" fmla="*/ 93 h 503"/>
                <a:gd name="T8" fmla="*/ 763 w 820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763" y="0"/>
                  </a:moveTo>
                  <a:lnTo>
                    <a:pt x="0" y="409"/>
                  </a:lnTo>
                  <a:lnTo>
                    <a:pt x="37" y="502"/>
                  </a:lnTo>
                  <a:lnTo>
                    <a:pt x="819" y="93"/>
                  </a:lnTo>
                  <a:lnTo>
                    <a:pt x="76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" name="Freeform 143"/>
            <p:cNvSpPr>
              <a:spLocks noChangeArrowheads="1"/>
            </p:cNvSpPr>
            <p:nvPr/>
          </p:nvSpPr>
          <p:spPr bwMode="auto">
            <a:xfrm>
              <a:off x="6869113" y="2062163"/>
              <a:ext cx="295275" cy="180975"/>
            </a:xfrm>
            <a:custGeom>
              <a:avLst/>
              <a:gdLst>
                <a:gd name="T0" fmla="*/ 763 w 820"/>
                <a:gd name="T1" fmla="*/ 0 h 503"/>
                <a:gd name="T2" fmla="*/ 0 w 820"/>
                <a:gd name="T3" fmla="*/ 409 h 503"/>
                <a:gd name="T4" fmla="*/ 37 w 820"/>
                <a:gd name="T5" fmla="*/ 502 h 503"/>
                <a:gd name="T6" fmla="*/ 819 w 820"/>
                <a:gd name="T7" fmla="*/ 93 h 503"/>
                <a:gd name="T8" fmla="*/ 763 w 820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503">
                  <a:moveTo>
                    <a:pt x="763" y="0"/>
                  </a:moveTo>
                  <a:lnTo>
                    <a:pt x="0" y="409"/>
                  </a:lnTo>
                  <a:lnTo>
                    <a:pt x="37" y="502"/>
                  </a:lnTo>
                  <a:lnTo>
                    <a:pt x="819" y="93"/>
                  </a:lnTo>
                  <a:lnTo>
                    <a:pt x="76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reeform 144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51 w 671"/>
                <a:gd name="T1" fmla="*/ 0 h 373"/>
                <a:gd name="T2" fmla="*/ 0 w 671"/>
                <a:gd name="T3" fmla="*/ 335 h 373"/>
                <a:gd name="T4" fmla="*/ 37 w 671"/>
                <a:gd name="T5" fmla="*/ 372 h 373"/>
                <a:gd name="T6" fmla="*/ 670 w 671"/>
                <a:gd name="T7" fmla="*/ 37 h 373"/>
                <a:gd name="T8" fmla="*/ 651 w 671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51" y="0"/>
                  </a:moveTo>
                  <a:lnTo>
                    <a:pt x="0" y="335"/>
                  </a:lnTo>
                  <a:lnTo>
                    <a:pt x="37" y="372"/>
                  </a:lnTo>
                  <a:lnTo>
                    <a:pt x="670" y="37"/>
                  </a:lnTo>
                  <a:lnTo>
                    <a:pt x="65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5" name="Freeform 145"/>
            <p:cNvSpPr>
              <a:spLocks noChangeArrowheads="1"/>
            </p:cNvSpPr>
            <p:nvPr/>
          </p:nvSpPr>
          <p:spPr bwMode="auto">
            <a:xfrm>
              <a:off x="6997700" y="2116138"/>
              <a:ext cx="241300" cy="134937"/>
            </a:xfrm>
            <a:custGeom>
              <a:avLst/>
              <a:gdLst>
                <a:gd name="T0" fmla="*/ 651 w 671"/>
                <a:gd name="T1" fmla="*/ 0 h 373"/>
                <a:gd name="T2" fmla="*/ 0 w 671"/>
                <a:gd name="T3" fmla="*/ 335 h 373"/>
                <a:gd name="T4" fmla="*/ 37 w 671"/>
                <a:gd name="T5" fmla="*/ 372 h 373"/>
                <a:gd name="T6" fmla="*/ 670 w 671"/>
                <a:gd name="T7" fmla="*/ 37 h 373"/>
                <a:gd name="T8" fmla="*/ 651 w 671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73">
                  <a:moveTo>
                    <a:pt x="651" y="0"/>
                  </a:moveTo>
                  <a:lnTo>
                    <a:pt x="0" y="335"/>
                  </a:lnTo>
                  <a:lnTo>
                    <a:pt x="37" y="372"/>
                  </a:lnTo>
                  <a:lnTo>
                    <a:pt x="670" y="37"/>
                  </a:lnTo>
                  <a:lnTo>
                    <a:pt x="65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" name="Freeform 146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335 w 541"/>
                <a:gd name="T1" fmla="*/ 0 h 579"/>
                <a:gd name="T2" fmla="*/ 0 w 541"/>
                <a:gd name="T3" fmla="*/ 187 h 579"/>
                <a:gd name="T4" fmla="*/ 205 w 541"/>
                <a:gd name="T5" fmla="*/ 578 h 579"/>
                <a:gd name="T6" fmla="*/ 540 w 541"/>
                <a:gd name="T7" fmla="*/ 392 h 579"/>
                <a:gd name="T8" fmla="*/ 335 w 541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335" y="0"/>
                  </a:moveTo>
                  <a:lnTo>
                    <a:pt x="0" y="187"/>
                  </a:lnTo>
                  <a:lnTo>
                    <a:pt x="205" y="578"/>
                  </a:lnTo>
                  <a:lnTo>
                    <a:pt x="540" y="392"/>
                  </a:lnTo>
                  <a:lnTo>
                    <a:pt x="335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7" name="Freeform 147"/>
            <p:cNvSpPr>
              <a:spLocks noChangeArrowheads="1"/>
            </p:cNvSpPr>
            <p:nvPr/>
          </p:nvSpPr>
          <p:spPr bwMode="auto">
            <a:xfrm>
              <a:off x="6856413" y="2243138"/>
              <a:ext cx="195262" cy="207962"/>
            </a:xfrm>
            <a:custGeom>
              <a:avLst/>
              <a:gdLst>
                <a:gd name="T0" fmla="*/ 335 w 541"/>
                <a:gd name="T1" fmla="*/ 0 h 579"/>
                <a:gd name="T2" fmla="*/ 0 w 541"/>
                <a:gd name="T3" fmla="*/ 187 h 579"/>
                <a:gd name="T4" fmla="*/ 205 w 541"/>
                <a:gd name="T5" fmla="*/ 578 h 579"/>
                <a:gd name="T6" fmla="*/ 540 w 541"/>
                <a:gd name="T7" fmla="*/ 392 h 579"/>
                <a:gd name="T8" fmla="*/ 335 w 541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579">
                  <a:moveTo>
                    <a:pt x="335" y="0"/>
                  </a:moveTo>
                  <a:lnTo>
                    <a:pt x="0" y="187"/>
                  </a:lnTo>
                  <a:lnTo>
                    <a:pt x="205" y="578"/>
                  </a:lnTo>
                  <a:lnTo>
                    <a:pt x="540" y="392"/>
                  </a:lnTo>
                  <a:lnTo>
                    <a:pt x="335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" name="Freeform 148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33 w 652"/>
                <a:gd name="T1" fmla="*/ 0 h 392"/>
                <a:gd name="T2" fmla="*/ 0 w 652"/>
                <a:gd name="T3" fmla="*/ 335 h 392"/>
                <a:gd name="T4" fmla="*/ 19 w 652"/>
                <a:gd name="T5" fmla="*/ 391 h 392"/>
                <a:gd name="T6" fmla="*/ 651 w 652"/>
                <a:gd name="T7" fmla="*/ 37 h 392"/>
                <a:gd name="T8" fmla="*/ 633 w 652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33" y="0"/>
                  </a:moveTo>
                  <a:lnTo>
                    <a:pt x="0" y="335"/>
                  </a:lnTo>
                  <a:lnTo>
                    <a:pt x="19" y="391"/>
                  </a:lnTo>
                  <a:lnTo>
                    <a:pt x="651" y="37"/>
                  </a:lnTo>
                  <a:lnTo>
                    <a:pt x="63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" name="Freeform 149"/>
            <p:cNvSpPr>
              <a:spLocks noChangeArrowheads="1"/>
            </p:cNvSpPr>
            <p:nvPr/>
          </p:nvSpPr>
          <p:spPr bwMode="auto">
            <a:xfrm>
              <a:off x="7016750" y="2143125"/>
              <a:ext cx="234950" cy="141288"/>
            </a:xfrm>
            <a:custGeom>
              <a:avLst/>
              <a:gdLst>
                <a:gd name="T0" fmla="*/ 633 w 652"/>
                <a:gd name="T1" fmla="*/ 0 h 392"/>
                <a:gd name="T2" fmla="*/ 0 w 652"/>
                <a:gd name="T3" fmla="*/ 335 h 392"/>
                <a:gd name="T4" fmla="*/ 19 w 652"/>
                <a:gd name="T5" fmla="*/ 391 h 392"/>
                <a:gd name="T6" fmla="*/ 651 w 652"/>
                <a:gd name="T7" fmla="*/ 37 h 392"/>
                <a:gd name="T8" fmla="*/ 633 w 652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2" h="392">
                  <a:moveTo>
                    <a:pt x="633" y="0"/>
                  </a:moveTo>
                  <a:lnTo>
                    <a:pt x="0" y="335"/>
                  </a:lnTo>
                  <a:lnTo>
                    <a:pt x="19" y="391"/>
                  </a:lnTo>
                  <a:lnTo>
                    <a:pt x="651" y="37"/>
                  </a:lnTo>
                  <a:lnTo>
                    <a:pt x="63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0" name="Freeform 150"/>
            <p:cNvSpPr>
              <a:spLocks noChangeArrowheads="1"/>
            </p:cNvSpPr>
            <p:nvPr/>
          </p:nvSpPr>
          <p:spPr bwMode="auto">
            <a:xfrm>
              <a:off x="7031038" y="2176463"/>
              <a:ext cx="234950" cy="134937"/>
            </a:xfrm>
            <a:custGeom>
              <a:avLst/>
              <a:gdLst>
                <a:gd name="T0" fmla="*/ 633 w 653"/>
                <a:gd name="T1" fmla="*/ 0 h 374"/>
                <a:gd name="T2" fmla="*/ 633 w 653"/>
                <a:gd name="T3" fmla="*/ 0 h 374"/>
                <a:gd name="T4" fmla="*/ 0 w 653"/>
                <a:gd name="T5" fmla="*/ 335 h 374"/>
                <a:gd name="T6" fmla="*/ 19 w 653"/>
                <a:gd name="T7" fmla="*/ 373 h 374"/>
                <a:gd name="T8" fmla="*/ 186 w 653"/>
                <a:gd name="T9" fmla="*/ 298 h 374"/>
                <a:gd name="T10" fmla="*/ 316 w 653"/>
                <a:gd name="T11" fmla="*/ 224 h 374"/>
                <a:gd name="T12" fmla="*/ 316 w 653"/>
                <a:gd name="T13" fmla="*/ 224 h 374"/>
                <a:gd name="T14" fmla="*/ 652 w 653"/>
                <a:gd name="T15" fmla="*/ 37 h 374"/>
                <a:gd name="T16" fmla="*/ 633 w 653"/>
                <a:gd name="T1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374">
                  <a:moveTo>
                    <a:pt x="633" y="0"/>
                  </a:moveTo>
                  <a:lnTo>
                    <a:pt x="633" y="0"/>
                  </a:lnTo>
                  <a:cubicBezTo>
                    <a:pt x="0" y="335"/>
                    <a:pt x="0" y="335"/>
                    <a:pt x="0" y="335"/>
                  </a:cubicBezTo>
                  <a:cubicBezTo>
                    <a:pt x="19" y="373"/>
                    <a:pt x="19" y="373"/>
                    <a:pt x="19" y="373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205" y="242"/>
                    <a:pt x="260" y="224"/>
                    <a:pt x="316" y="224"/>
                  </a:cubicBezTo>
                  <a:lnTo>
                    <a:pt x="316" y="224"/>
                  </a:lnTo>
                  <a:cubicBezTo>
                    <a:pt x="652" y="37"/>
                    <a:pt x="652" y="37"/>
                    <a:pt x="652" y="37"/>
                  </a:cubicBezTo>
                  <a:cubicBezTo>
                    <a:pt x="633" y="0"/>
                    <a:pt x="633" y="0"/>
                    <a:pt x="633" y="0"/>
                  </a:cubicBez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1" name="Freeform 151"/>
            <p:cNvSpPr>
              <a:spLocks noChangeArrowheads="1"/>
            </p:cNvSpPr>
            <p:nvPr/>
          </p:nvSpPr>
          <p:spPr bwMode="auto">
            <a:xfrm>
              <a:off x="7050088" y="2203450"/>
              <a:ext cx="234950" cy="141288"/>
            </a:xfrm>
            <a:custGeom>
              <a:avLst/>
              <a:gdLst>
                <a:gd name="T0" fmla="*/ 93 w 652"/>
                <a:gd name="T1" fmla="*/ 279 h 392"/>
                <a:gd name="T2" fmla="*/ 93 w 652"/>
                <a:gd name="T3" fmla="*/ 279 h 392"/>
                <a:gd name="T4" fmla="*/ 0 w 652"/>
                <a:gd name="T5" fmla="*/ 335 h 392"/>
                <a:gd name="T6" fmla="*/ 19 w 652"/>
                <a:gd name="T7" fmla="*/ 391 h 392"/>
                <a:gd name="T8" fmla="*/ 93 w 652"/>
                <a:gd name="T9" fmla="*/ 335 h 392"/>
                <a:gd name="T10" fmla="*/ 93 w 652"/>
                <a:gd name="T11" fmla="*/ 298 h 392"/>
                <a:gd name="T12" fmla="*/ 93 w 652"/>
                <a:gd name="T13" fmla="*/ 298 h 392"/>
                <a:gd name="T14" fmla="*/ 93 w 652"/>
                <a:gd name="T15" fmla="*/ 298 h 392"/>
                <a:gd name="T16" fmla="*/ 93 w 652"/>
                <a:gd name="T17" fmla="*/ 279 h 392"/>
                <a:gd name="T18" fmla="*/ 633 w 652"/>
                <a:gd name="T19" fmla="*/ 0 h 392"/>
                <a:gd name="T20" fmla="*/ 633 w 652"/>
                <a:gd name="T21" fmla="*/ 0 h 392"/>
                <a:gd name="T22" fmla="*/ 353 w 652"/>
                <a:gd name="T23" fmla="*/ 149 h 392"/>
                <a:gd name="T24" fmla="*/ 465 w 652"/>
                <a:gd name="T25" fmla="*/ 149 h 392"/>
                <a:gd name="T26" fmla="*/ 651 w 652"/>
                <a:gd name="T27" fmla="*/ 37 h 392"/>
                <a:gd name="T28" fmla="*/ 633 w 652"/>
                <a:gd name="T29" fmla="*/ 0 h 392"/>
                <a:gd name="T30" fmla="*/ 93 w 652"/>
                <a:gd name="T31" fmla="*/ 27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392">
                  <a:moveTo>
                    <a:pt x="93" y="279"/>
                  </a:moveTo>
                  <a:lnTo>
                    <a:pt x="93" y="279"/>
                  </a:lnTo>
                  <a:cubicBezTo>
                    <a:pt x="0" y="335"/>
                    <a:pt x="0" y="335"/>
                    <a:pt x="0" y="335"/>
                  </a:cubicBezTo>
                  <a:cubicBezTo>
                    <a:pt x="19" y="391"/>
                    <a:pt x="19" y="391"/>
                    <a:pt x="19" y="391"/>
                  </a:cubicBezTo>
                  <a:cubicBezTo>
                    <a:pt x="93" y="335"/>
                    <a:pt x="93" y="335"/>
                    <a:pt x="93" y="335"/>
                  </a:cubicBezTo>
                  <a:cubicBezTo>
                    <a:pt x="93" y="298"/>
                    <a:pt x="93" y="298"/>
                    <a:pt x="93" y="298"/>
                  </a:cubicBezTo>
                  <a:lnTo>
                    <a:pt x="93" y="298"/>
                  </a:lnTo>
                  <a:lnTo>
                    <a:pt x="93" y="298"/>
                  </a:lnTo>
                  <a:cubicBezTo>
                    <a:pt x="93" y="298"/>
                    <a:pt x="93" y="298"/>
                    <a:pt x="93" y="279"/>
                  </a:cubicBezTo>
                  <a:lnTo>
                    <a:pt x="633" y="0"/>
                  </a:lnTo>
                  <a:lnTo>
                    <a:pt x="633" y="0"/>
                  </a:lnTo>
                  <a:cubicBezTo>
                    <a:pt x="353" y="149"/>
                    <a:pt x="353" y="149"/>
                    <a:pt x="353" y="149"/>
                  </a:cubicBezTo>
                  <a:cubicBezTo>
                    <a:pt x="465" y="149"/>
                    <a:pt x="465" y="149"/>
                    <a:pt x="465" y="149"/>
                  </a:cubicBezTo>
                  <a:cubicBezTo>
                    <a:pt x="651" y="37"/>
                    <a:pt x="651" y="37"/>
                    <a:pt x="651" y="37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93" y="279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2" name="Freeform 152"/>
            <p:cNvSpPr>
              <a:spLocks noChangeArrowheads="1"/>
            </p:cNvSpPr>
            <p:nvPr/>
          </p:nvSpPr>
          <p:spPr bwMode="auto">
            <a:xfrm>
              <a:off x="7064375" y="2236788"/>
              <a:ext cx="234950" cy="134937"/>
            </a:xfrm>
            <a:custGeom>
              <a:avLst/>
              <a:gdLst>
                <a:gd name="T0" fmla="*/ 56 w 653"/>
                <a:gd name="T1" fmla="*/ 298 h 373"/>
                <a:gd name="T2" fmla="*/ 0 w 653"/>
                <a:gd name="T3" fmla="*/ 335 h 373"/>
                <a:gd name="T4" fmla="*/ 18 w 653"/>
                <a:gd name="T5" fmla="*/ 372 h 373"/>
                <a:gd name="T6" fmla="*/ 56 w 653"/>
                <a:gd name="T7" fmla="*/ 354 h 373"/>
                <a:gd name="T8" fmla="*/ 56 w 653"/>
                <a:gd name="T9" fmla="*/ 298 h 373"/>
                <a:gd name="T10" fmla="*/ 633 w 653"/>
                <a:gd name="T11" fmla="*/ 0 h 373"/>
                <a:gd name="T12" fmla="*/ 521 w 653"/>
                <a:gd name="T13" fmla="*/ 56 h 373"/>
                <a:gd name="T14" fmla="*/ 633 w 653"/>
                <a:gd name="T15" fmla="*/ 56 h 373"/>
                <a:gd name="T16" fmla="*/ 652 w 653"/>
                <a:gd name="T17" fmla="*/ 37 h 373"/>
                <a:gd name="T18" fmla="*/ 633 w 653"/>
                <a:gd name="T1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" h="373">
                  <a:moveTo>
                    <a:pt x="56" y="298"/>
                  </a:moveTo>
                  <a:lnTo>
                    <a:pt x="0" y="335"/>
                  </a:lnTo>
                  <a:lnTo>
                    <a:pt x="18" y="372"/>
                  </a:lnTo>
                  <a:lnTo>
                    <a:pt x="56" y="354"/>
                  </a:lnTo>
                  <a:lnTo>
                    <a:pt x="56" y="298"/>
                  </a:lnTo>
                  <a:close/>
                  <a:moveTo>
                    <a:pt x="633" y="0"/>
                  </a:moveTo>
                  <a:lnTo>
                    <a:pt x="521" y="56"/>
                  </a:lnTo>
                  <a:lnTo>
                    <a:pt x="633" y="56"/>
                  </a:lnTo>
                  <a:lnTo>
                    <a:pt x="652" y="3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3" name="Freeform 153"/>
            <p:cNvSpPr>
              <a:spLocks noChangeArrowheads="1"/>
            </p:cNvSpPr>
            <p:nvPr/>
          </p:nvSpPr>
          <p:spPr bwMode="auto">
            <a:xfrm>
              <a:off x="7064375" y="2344738"/>
              <a:ext cx="20638" cy="26987"/>
            </a:xfrm>
            <a:custGeom>
              <a:avLst/>
              <a:gdLst>
                <a:gd name="T0" fmla="*/ 56 w 57"/>
                <a:gd name="T1" fmla="*/ 0 h 75"/>
                <a:gd name="T2" fmla="*/ 0 w 57"/>
                <a:gd name="T3" fmla="*/ 37 h 75"/>
                <a:gd name="T4" fmla="*/ 18 w 57"/>
                <a:gd name="T5" fmla="*/ 74 h 75"/>
                <a:gd name="T6" fmla="*/ 56 w 57"/>
                <a:gd name="T7" fmla="*/ 56 h 75"/>
                <a:gd name="T8" fmla="*/ 56 w 5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5">
                  <a:moveTo>
                    <a:pt x="56" y="0"/>
                  </a:moveTo>
                  <a:lnTo>
                    <a:pt x="0" y="37"/>
                  </a:lnTo>
                  <a:lnTo>
                    <a:pt x="18" y="74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" name="Freeform 154"/>
            <p:cNvSpPr>
              <a:spLocks noChangeArrowheads="1"/>
            </p:cNvSpPr>
            <p:nvPr/>
          </p:nvSpPr>
          <p:spPr bwMode="auto">
            <a:xfrm>
              <a:off x="7251700" y="2236788"/>
              <a:ext cx="47625" cy="20637"/>
            </a:xfrm>
            <a:custGeom>
              <a:avLst/>
              <a:gdLst>
                <a:gd name="T0" fmla="*/ 112 w 132"/>
                <a:gd name="T1" fmla="*/ 0 h 57"/>
                <a:gd name="T2" fmla="*/ 0 w 132"/>
                <a:gd name="T3" fmla="*/ 56 h 57"/>
                <a:gd name="T4" fmla="*/ 112 w 132"/>
                <a:gd name="T5" fmla="*/ 56 h 57"/>
                <a:gd name="T6" fmla="*/ 131 w 132"/>
                <a:gd name="T7" fmla="*/ 37 h 57"/>
                <a:gd name="T8" fmla="*/ 112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112" y="0"/>
                  </a:moveTo>
                  <a:lnTo>
                    <a:pt x="0" y="56"/>
                  </a:lnTo>
                  <a:lnTo>
                    <a:pt x="112" y="56"/>
                  </a:lnTo>
                  <a:lnTo>
                    <a:pt x="131" y="37"/>
                  </a:lnTo>
                  <a:lnTo>
                    <a:pt x="112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5" name="Freeform 155"/>
            <p:cNvSpPr>
              <a:spLocks noChangeArrowheads="1"/>
            </p:cNvSpPr>
            <p:nvPr/>
          </p:nvSpPr>
          <p:spPr bwMode="auto">
            <a:xfrm>
              <a:off x="6943725" y="2384425"/>
              <a:ext cx="141288" cy="87313"/>
            </a:xfrm>
            <a:custGeom>
              <a:avLst/>
              <a:gdLst>
                <a:gd name="T0" fmla="*/ 391 w 392"/>
                <a:gd name="T1" fmla="*/ 0 h 243"/>
                <a:gd name="T2" fmla="*/ 0 w 392"/>
                <a:gd name="T3" fmla="*/ 204 h 243"/>
                <a:gd name="T4" fmla="*/ 19 w 392"/>
                <a:gd name="T5" fmla="*/ 242 h 243"/>
                <a:gd name="T6" fmla="*/ 391 w 392"/>
                <a:gd name="T7" fmla="*/ 55 h 243"/>
                <a:gd name="T8" fmla="*/ 391 w 39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43">
                  <a:moveTo>
                    <a:pt x="391" y="0"/>
                  </a:moveTo>
                  <a:lnTo>
                    <a:pt x="0" y="204"/>
                  </a:lnTo>
                  <a:lnTo>
                    <a:pt x="19" y="242"/>
                  </a:lnTo>
                  <a:lnTo>
                    <a:pt x="391" y="55"/>
                  </a:lnTo>
                  <a:lnTo>
                    <a:pt x="39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6" name="Freeform 156"/>
            <p:cNvSpPr>
              <a:spLocks noChangeArrowheads="1"/>
            </p:cNvSpPr>
            <p:nvPr/>
          </p:nvSpPr>
          <p:spPr bwMode="auto">
            <a:xfrm>
              <a:off x="6943725" y="2384425"/>
              <a:ext cx="141288" cy="87313"/>
            </a:xfrm>
            <a:custGeom>
              <a:avLst/>
              <a:gdLst>
                <a:gd name="T0" fmla="*/ 391 w 392"/>
                <a:gd name="T1" fmla="*/ 0 h 243"/>
                <a:gd name="T2" fmla="*/ 0 w 392"/>
                <a:gd name="T3" fmla="*/ 204 h 243"/>
                <a:gd name="T4" fmla="*/ 19 w 392"/>
                <a:gd name="T5" fmla="*/ 242 h 243"/>
                <a:gd name="T6" fmla="*/ 391 w 392"/>
                <a:gd name="T7" fmla="*/ 55 h 243"/>
                <a:gd name="T8" fmla="*/ 391 w 39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243">
                  <a:moveTo>
                    <a:pt x="391" y="0"/>
                  </a:moveTo>
                  <a:lnTo>
                    <a:pt x="0" y="204"/>
                  </a:lnTo>
                  <a:lnTo>
                    <a:pt x="19" y="242"/>
                  </a:lnTo>
                  <a:lnTo>
                    <a:pt x="391" y="55"/>
                  </a:lnTo>
                  <a:lnTo>
                    <a:pt x="39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7" name="Freeform 157"/>
            <p:cNvSpPr>
              <a:spLocks noChangeArrowheads="1"/>
            </p:cNvSpPr>
            <p:nvPr/>
          </p:nvSpPr>
          <p:spPr bwMode="auto">
            <a:xfrm>
              <a:off x="6970713" y="2457450"/>
              <a:ext cx="114300" cy="74613"/>
            </a:xfrm>
            <a:custGeom>
              <a:avLst/>
              <a:gdLst>
                <a:gd name="T0" fmla="*/ 316 w 317"/>
                <a:gd name="T1" fmla="*/ 0 h 206"/>
                <a:gd name="T2" fmla="*/ 0 w 317"/>
                <a:gd name="T3" fmla="*/ 168 h 206"/>
                <a:gd name="T4" fmla="*/ 37 w 317"/>
                <a:gd name="T5" fmla="*/ 205 h 206"/>
                <a:gd name="T6" fmla="*/ 316 w 317"/>
                <a:gd name="T7" fmla="*/ 56 h 206"/>
                <a:gd name="T8" fmla="*/ 316 w 31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6">
                  <a:moveTo>
                    <a:pt x="316" y="0"/>
                  </a:moveTo>
                  <a:lnTo>
                    <a:pt x="0" y="168"/>
                  </a:lnTo>
                  <a:lnTo>
                    <a:pt x="37" y="205"/>
                  </a:lnTo>
                  <a:lnTo>
                    <a:pt x="316" y="56"/>
                  </a:lnTo>
                  <a:lnTo>
                    <a:pt x="31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8" name="Freeform 158"/>
            <p:cNvSpPr>
              <a:spLocks noChangeArrowheads="1"/>
            </p:cNvSpPr>
            <p:nvPr/>
          </p:nvSpPr>
          <p:spPr bwMode="auto">
            <a:xfrm>
              <a:off x="6970713" y="2457450"/>
              <a:ext cx="114300" cy="74613"/>
            </a:xfrm>
            <a:custGeom>
              <a:avLst/>
              <a:gdLst>
                <a:gd name="T0" fmla="*/ 316 w 317"/>
                <a:gd name="T1" fmla="*/ 0 h 206"/>
                <a:gd name="T2" fmla="*/ 0 w 317"/>
                <a:gd name="T3" fmla="*/ 168 h 206"/>
                <a:gd name="T4" fmla="*/ 37 w 317"/>
                <a:gd name="T5" fmla="*/ 205 h 206"/>
                <a:gd name="T6" fmla="*/ 316 w 317"/>
                <a:gd name="T7" fmla="*/ 56 h 206"/>
                <a:gd name="T8" fmla="*/ 316 w 317"/>
                <a:gd name="T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06">
                  <a:moveTo>
                    <a:pt x="316" y="0"/>
                  </a:moveTo>
                  <a:lnTo>
                    <a:pt x="0" y="168"/>
                  </a:lnTo>
                  <a:lnTo>
                    <a:pt x="37" y="205"/>
                  </a:lnTo>
                  <a:lnTo>
                    <a:pt x="316" y="56"/>
                  </a:lnTo>
                  <a:lnTo>
                    <a:pt x="316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9" name="Freeform 159"/>
            <p:cNvSpPr>
              <a:spLocks noChangeArrowheads="1"/>
            </p:cNvSpPr>
            <p:nvPr/>
          </p:nvSpPr>
          <p:spPr bwMode="auto">
            <a:xfrm>
              <a:off x="6989763" y="2498725"/>
              <a:ext cx="93662" cy="66675"/>
            </a:xfrm>
            <a:custGeom>
              <a:avLst/>
              <a:gdLst>
                <a:gd name="T0" fmla="*/ 261 w 262"/>
                <a:gd name="T1" fmla="*/ 0 h 187"/>
                <a:gd name="T2" fmla="*/ 0 w 262"/>
                <a:gd name="T3" fmla="*/ 149 h 187"/>
                <a:gd name="T4" fmla="*/ 19 w 262"/>
                <a:gd name="T5" fmla="*/ 186 h 187"/>
                <a:gd name="T6" fmla="*/ 261 w 262"/>
                <a:gd name="T7" fmla="*/ 56 h 187"/>
                <a:gd name="T8" fmla="*/ 261 w 26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87">
                  <a:moveTo>
                    <a:pt x="261" y="0"/>
                  </a:moveTo>
                  <a:lnTo>
                    <a:pt x="0" y="149"/>
                  </a:lnTo>
                  <a:lnTo>
                    <a:pt x="19" y="186"/>
                  </a:lnTo>
                  <a:lnTo>
                    <a:pt x="261" y="56"/>
                  </a:lnTo>
                  <a:lnTo>
                    <a:pt x="26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Freeform 160"/>
            <p:cNvSpPr>
              <a:spLocks noChangeArrowheads="1"/>
            </p:cNvSpPr>
            <p:nvPr/>
          </p:nvSpPr>
          <p:spPr bwMode="auto">
            <a:xfrm>
              <a:off x="6989763" y="2498725"/>
              <a:ext cx="93662" cy="66675"/>
            </a:xfrm>
            <a:custGeom>
              <a:avLst/>
              <a:gdLst>
                <a:gd name="T0" fmla="*/ 261 w 262"/>
                <a:gd name="T1" fmla="*/ 0 h 187"/>
                <a:gd name="T2" fmla="*/ 0 w 262"/>
                <a:gd name="T3" fmla="*/ 149 h 187"/>
                <a:gd name="T4" fmla="*/ 19 w 262"/>
                <a:gd name="T5" fmla="*/ 186 h 187"/>
                <a:gd name="T6" fmla="*/ 261 w 262"/>
                <a:gd name="T7" fmla="*/ 56 h 187"/>
                <a:gd name="T8" fmla="*/ 261 w 26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87">
                  <a:moveTo>
                    <a:pt x="261" y="0"/>
                  </a:moveTo>
                  <a:lnTo>
                    <a:pt x="0" y="149"/>
                  </a:lnTo>
                  <a:lnTo>
                    <a:pt x="19" y="186"/>
                  </a:lnTo>
                  <a:lnTo>
                    <a:pt x="261" y="56"/>
                  </a:lnTo>
                  <a:lnTo>
                    <a:pt x="261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1" name="Freeform 161"/>
            <p:cNvSpPr>
              <a:spLocks noChangeArrowheads="1"/>
            </p:cNvSpPr>
            <p:nvPr/>
          </p:nvSpPr>
          <p:spPr bwMode="auto">
            <a:xfrm>
              <a:off x="7004050" y="2538413"/>
              <a:ext cx="80963" cy="60325"/>
            </a:xfrm>
            <a:custGeom>
              <a:avLst/>
              <a:gdLst>
                <a:gd name="T0" fmla="*/ 223 w 224"/>
                <a:gd name="T1" fmla="*/ 0 h 169"/>
                <a:gd name="T2" fmla="*/ 0 w 224"/>
                <a:gd name="T3" fmla="*/ 112 h 169"/>
                <a:gd name="T4" fmla="*/ 18 w 224"/>
                <a:gd name="T5" fmla="*/ 168 h 169"/>
                <a:gd name="T6" fmla="*/ 223 w 224"/>
                <a:gd name="T7" fmla="*/ 56 h 169"/>
                <a:gd name="T8" fmla="*/ 223 w 2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9">
                  <a:moveTo>
                    <a:pt x="223" y="0"/>
                  </a:moveTo>
                  <a:lnTo>
                    <a:pt x="0" y="112"/>
                  </a:lnTo>
                  <a:lnTo>
                    <a:pt x="18" y="168"/>
                  </a:lnTo>
                  <a:lnTo>
                    <a:pt x="223" y="56"/>
                  </a:lnTo>
                  <a:lnTo>
                    <a:pt x="22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2" name="Freeform 162"/>
            <p:cNvSpPr>
              <a:spLocks noChangeArrowheads="1"/>
            </p:cNvSpPr>
            <p:nvPr/>
          </p:nvSpPr>
          <p:spPr bwMode="auto">
            <a:xfrm>
              <a:off x="7004050" y="2538413"/>
              <a:ext cx="80963" cy="60325"/>
            </a:xfrm>
            <a:custGeom>
              <a:avLst/>
              <a:gdLst>
                <a:gd name="T0" fmla="*/ 223 w 224"/>
                <a:gd name="T1" fmla="*/ 0 h 169"/>
                <a:gd name="T2" fmla="*/ 0 w 224"/>
                <a:gd name="T3" fmla="*/ 112 h 169"/>
                <a:gd name="T4" fmla="*/ 18 w 224"/>
                <a:gd name="T5" fmla="*/ 168 h 169"/>
                <a:gd name="T6" fmla="*/ 223 w 224"/>
                <a:gd name="T7" fmla="*/ 56 h 169"/>
                <a:gd name="T8" fmla="*/ 223 w 2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69">
                  <a:moveTo>
                    <a:pt x="223" y="0"/>
                  </a:moveTo>
                  <a:lnTo>
                    <a:pt x="0" y="112"/>
                  </a:lnTo>
                  <a:lnTo>
                    <a:pt x="18" y="168"/>
                  </a:lnTo>
                  <a:lnTo>
                    <a:pt x="223" y="56"/>
                  </a:lnTo>
                  <a:lnTo>
                    <a:pt x="22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3" name="Freeform 163"/>
            <p:cNvSpPr>
              <a:spLocks noChangeArrowheads="1"/>
            </p:cNvSpPr>
            <p:nvPr/>
          </p:nvSpPr>
          <p:spPr bwMode="auto">
            <a:xfrm>
              <a:off x="7024688" y="2579688"/>
              <a:ext cx="60325" cy="47625"/>
            </a:xfrm>
            <a:custGeom>
              <a:avLst/>
              <a:gdLst>
                <a:gd name="T0" fmla="*/ 167 w 168"/>
                <a:gd name="T1" fmla="*/ 0 h 131"/>
                <a:gd name="T2" fmla="*/ 0 w 168"/>
                <a:gd name="T3" fmla="*/ 92 h 131"/>
                <a:gd name="T4" fmla="*/ 18 w 168"/>
                <a:gd name="T5" fmla="*/ 130 h 131"/>
                <a:gd name="T6" fmla="*/ 167 w 168"/>
                <a:gd name="T7" fmla="*/ 36 h 131"/>
                <a:gd name="T8" fmla="*/ 167 w 16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1">
                  <a:moveTo>
                    <a:pt x="167" y="0"/>
                  </a:moveTo>
                  <a:lnTo>
                    <a:pt x="0" y="92"/>
                  </a:lnTo>
                  <a:lnTo>
                    <a:pt x="18" y="130"/>
                  </a:lnTo>
                  <a:lnTo>
                    <a:pt x="167" y="36"/>
                  </a:lnTo>
                  <a:lnTo>
                    <a:pt x="167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4" name="Freeform 164"/>
            <p:cNvSpPr>
              <a:spLocks noChangeArrowheads="1"/>
            </p:cNvSpPr>
            <p:nvPr/>
          </p:nvSpPr>
          <p:spPr bwMode="auto">
            <a:xfrm>
              <a:off x="7024688" y="2579688"/>
              <a:ext cx="60325" cy="47625"/>
            </a:xfrm>
            <a:custGeom>
              <a:avLst/>
              <a:gdLst>
                <a:gd name="T0" fmla="*/ 167 w 168"/>
                <a:gd name="T1" fmla="*/ 0 h 131"/>
                <a:gd name="T2" fmla="*/ 0 w 168"/>
                <a:gd name="T3" fmla="*/ 92 h 131"/>
                <a:gd name="T4" fmla="*/ 18 w 168"/>
                <a:gd name="T5" fmla="*/ 130 h 131"/>
                <a:gd name="T6" fmla="*/ 167 w 168"/>
                <a:gd name="T7" fmla="*/ 36 h 131"/>
                <a:gd name="T8" fmla="*/ 167 w 16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1">
                  <a:moveTo>
                    <a:pt x="167" y="0"/>
                  </a:moveTo>
                  <a:lnTo>
                    <a:pt x="0" y="92"/>
                  </a:lnTo>
                  <a:lnTo>
                    <a:pt x="18" y="130"/>
                  </a:lnTo>
                  <a:lnTo>
                    <a:pt x="167" y="36"/>
                  </a:lnTo>
                  <a:lnTo>
                    <a:pt x="167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5" name="Freeform 165"/>
            <p:cNvSpPr>
              <a:spLocks noChangeArrowheads="1"/>
            </p:cNvSpPr>
            <p:nvPr/>
          </p:nvSpPr>
          <p:spPr bwMode="auto">
            <a:xfrm>
              <a:off x="7037388" y="2611438"/>
              <a:ext cx="47625" cy="47625"/>
            </a:xfrm>
            <a:custGeom>
              <a:avLst/>
              <a:gdLst>
                <a:gd name="T0" fmla="*/ 130 w 131"/>
                <a:gd name="T1" fmla="*/ 0 h 132"/>
                <a:gd name="T2" fmla="*/ 0 w 131"/>
                <a:gd name="T3" fmla="*/ 75 h 132"/>
                <a:gd name="T4" fmla="*/ 18 w 131"/>
                <a:gd name="T5" fmla="*/ 131 h 132"/>
                <a:gd name="T6" fmla="*/ 130 w 131"/>
                <a:gd name="T7" fmla="*/ 56 h 132"/>
                <a:gd name="T8" fmla="*/ 130 w 131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2">
                  <a:moveTo>
                    <a:pt x="130" y="0"/>
                  </a:moveTo>
                  <a:lnTo>
                    <a:pt x="0" y="75"/>
                  </a:lnTo>
                  <a:lnTo>
                    <a:pt x="18" y="131"/>
                  </a:lnTo>
                  <a:lnTo>
                    <a:pt x="130" y="56"/>
                  </a:lnTo>
                  <a:lnTo>
                    <a:pt x="13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6" name="Freeform 166"/>
            <p:cNvSpPr>
              <a:spLocks noChangeArrowheads="1"/>
            </p:cNvSpPr>
            <p:nvPr/>
          </p:nvSpPr>
          <p:spPr bwMode="auto">
            <a:xfrm>
              <a:off x="7037388" y="2611438"/>
              <a:ext cx="47625" cy="47625"/>
            </a:xfrm>
            <a:custGeom>
              <a:avLst/>
              <a:gdLst>
                <a:gd name="T0" fmla="*/ 130 w 131"/>
                <a:gd name="T1" fmla="*/ 0 h 132"/>
                <a:gd name="T2" fmla="*/ 0 w 131"/>
                <a:gd name="T3" fmla="*/ 75 h 132"/>
                <a:gd name="T4" fmla="*/ 18 w 131"/>
                <a:gd name="T5" fmla="*/ 131 h 132"/>
                <a:gd name="T6" fmla="*/ 130 w 131"/>
                <a:gd name="T7" fmla="*/ 56 h 132"/>
                <a:gd name="T8" fmla="*/ 130 w 131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2">
                  <a:moveTo>
                    <a:pt x="130" y="0"/>
                  </a:moveTo>
                  <a:lnTo>
                    <a:pt x="0" y="75"/>
                  </a:lnTo>
                  <a:lnTo>
                    <a:pt x="18" y="131"/>
                  </a:lnTo>
                  <a:lnTo>
                    <a:pt x="130" y="56"/>
                  </a:lnTo>
                  <a:lnTo>
                    <a:pt x="13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7" name="Freeform 167"/>
            <p:cNvSpPr>
              <a:spLocks noChangeArrowheads="1"/>
            </p:cNvSpPr>
            <p:nvPr/>
          </p:nvSpPr>
          <p:spPr bwMode="auto">
            <a:xfrm>
              <a:off x="7050088" y="2652713"/>
              <a:ext cx="33337" cy="33337"/>
            </a:xfrm>
            <a:custGeom>
              <a:avLst/>
              <a:gdLst>
                <a:gd name="T0" fmla="*/ 93 w 94"/>
                <a:gd name="T1" fmla="*/ 0 h 93"/>
                <a:gd name="T2" fmla="*/ 0 w 94"/>
                <a:gd name="T3" fmla="*/ 55 h 93"/>
                <a:gd name="T4" fmla="*/ 37 w 94"/>
                <a:gd name="T5" fmla="*/ 92 h 93"/>
                <a:gd name="T6" fmla="*/ 93 w 94"/>
                <a:gd name="T7" fmla="*/ 55 h 93"/>
                <a:gd name="T8" fmla="*/ 93 w 9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3" y="0"/>
                  </a:moveTo>
                  <a:lnTo>
                    <a:pt x="0" y="55"/>
                  </a:lnTo>
                  <a:lnTo>
                    <a:pt x="37" y="92"/>
                  </a:lnTo>
                  <a:lnTo>
                    <a:pt x="93" y="55"/>
                  </a:lnTo>
                  <a:lnTo>
                    <a:pt x="9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8" name="Freeform 168"/>
            <p:cNvSpPr>
              <a:spLocks noChangeArrowheads="1"/>
            </p:cNvSpPr>
            <p:nvPr/>
          </p:nvSpPr>
          <p:spPr bwMode="auto">
            <a:xfrm>
              <a:off x="7050088" y="2652713"/>
              <a:ext cx="33337" cy="33337"/>
            </a:xfrm>
            <a:custGeom>
              <a:avLst/>
              <a:gdLst>
                <a:gd name="T0" fmla="*/ 93 w 94"/>
                <a:gd name="T1" fmla="*/ 0 h 93"/>
                <a:gd name="T2" fmla="*/ 0 w 94"/>
                <a:gd name="T3" fmla="*/ 55 h 93"/>
                <a:gd name="T4" fmla="*/ 37 w 94"/>
                <a:gd name="T5" fmla="*/ 92 h 93"/>
                <a:gd name="T6" fmla="*/ 93 w 94"/>
                <a:gd name="T7" fmla="*/ 55 h 93"/>
                <a:gd name="T8" fmla="*/ 93 w 94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3" y="0"/>
                  </a:moveTo>
                  <a:lnTo>
                    <a:pt x="0" y="55"/>
                  </a:lnTo>
                  <a:lnTo>
                    <a:pt x="37" y="92"/>
                  </a:lnTo>
                  <a:lnTo>
                    <a:pt x="93" y="55"/>
                  </a:lnTo>
                  <a:lnTo>
                    <a:pt x="93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9" name="Freeform 169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0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0" name="Freeform 170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0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0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0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1" name="Freeform 171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37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37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37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37" y="0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2" name="Freeform 172"/>
            <p:cNvSpPr>
              <a:spLocks noChangeArrowheads="1"/>
            </p:cNvSpPr>
            <p:nvPr/>
          </p:nvSpPr>
          <p:spPr bwMode="auto">
            <a:xfrm>
              <a:off x="7258050" y="3006725"/>
              <a:ext cx="14288" cy="7938"/>
            </a:xfrm>
            <a:custGeom>
              <a:avLst/>
              <a:gdLst>
                <a:gd name="T0" fmla="*/ 37 w 38"/>
                <a:gd name="T1" fmla="*/ 0 h 20"/>
                <a:gd name="T2" fmla="*/ 0 w 38"/>
                <a:gd name="T3" fmla="*/ 0 h 20"/>
                <a:gd name="T4" fmla="*/ 37 w 38"/>
                <a:gd name="T5" fmla="*/ 19 h 20"/>
                <a:gd name="T6" fmla="*/ 37 w 38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20">
                  <a:moveTo>
                    <a:pt x="37" y="0"/>
                  </a:moveTo>
                  <a:lnTo>
                    <a:pt x="0" y="0"/>
                  </a:lnTo>
                  <a:lnTo>
                    <a:pt x="37" y="19"/>
                  </a:lnTo>
                  <a:lnTo>
                    <a:pt x="37" y="0"/>
                  </a:lnTo>
                </a:path>
              </a:pathLst>
            </a:custGeom>
            <a:solidFill>
              <a:srgbClr val="D8DCD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3" name="Freeform 173"/>
            <p:cNvSpPr>
              <a:spLocks noChangeArrowheads="1"/>
            </p:cNvSpPr>
            <p:nvPr/>
          </p:nvSpPr>
          <p:spPr bwMode="auto">
            <a:xfrm>
              <a:off x="7070725" y="2692400"/>
              <a:ext cx="14288" cy="26988"/>
            </a:xfrm>
            <a:custGeom>
              <a:avLst/>
              <a:gdLst>
                <a:gd name="T0" fmla="*/ 38 w 39"/>
                <a:gd name="T1" fmla="*/ 0 h 75"/>
                <a:gd name="T2" fmla="*/ 0 w 39"/>
                <a:gd name="T3" fmla="*/ 18 h 75"/>
                <a:gd name="T4" fmla="*/ 20 w 39"/>
                <a:gd name="T5" fmla="*/ 74 h 75"/>
                <a:gd name="T6" fmla="*/ 38 w 39"/>
                <a:gd name="T7" fmla="*/ 56 h 75"/>
                <a:gd name="T8" fmla="*/ 38 w 3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38" y="0"/>
                  </a:moveTo>
                  <a:lnTo>
                    <a:pt x="0" y="18"/>
                  </a:lnTo>
                  <a:lnTo>
                    <a:pt x="20" y="74"/>
                  </a:lnTo>
                  <a:lnTo>
                    <a:pt x="38" y="56"/>
                  </a:lnTo>
                  <a:lnTo>
                    <a:pt x="38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" name="Freeform 174"/>
            <p:cNvSpPr>
              <a:spLocks noChangeArrowheads="1"/>
            </p:cNvSpPr>
            <p:nvPr/>
          </p:nvSpPr>
          <p:spPr bwMode="auto">
            <a:xfrm>
              <a:off x="7070725" y="2692400"/>
              <a:ext cx="14288" cy="26988"/>
            </a:xfrm>
            <a:custGeom>
              <a:avLst/>
              <a:gdLst>
                <a:gd name="T0" fmla="*/ 38 w 39"/>
                <a:gd name="T1" fmla="*/ 0 h 75"/>
                <a:gd name="T2" fmla="*/ 0 w 39"/>
                <a:gd name="T3" fmla="*/ 18 h 75"/>
                <a:gd name="T4" fmla="*/ 20 w 39"/>
                <a:gd name="T5" fmla="*/ 74 h 75"/>
                <a:gd name="T6" fmla="*/ 38 w 39"/>
                <a:gd name="T7" fmla="*/ 56 h 75"/>
                <a:gd name="T8" fmla="*/ 38 w 39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38" y="0"/>
                  </a:moveTo>
                  <a:lnTo>
                    <a:pt x="0" y="18"/>
                  </a:lnTo>
                  <a:lnTo>
                    <a:pt x="20" y="74"/>
                  </a:lnTo>
                  <a:lnTo>
                    <a:pt x="38" y="56"/>
                  </a:lnTo>
                  <a:lnTo>
                    <a:pt x="38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5" name="Freeform 175"/>
            <p:cNvSpPr>
              <a:spLocks noChangeArrowheads="1"/>
            </p:cNvSpPr>
            <p:nvPr/>
          </p:nvSpPr>
          <p:spPr bwMode="auto">
            <a:xfrm>
              <a:off x="7083425" y="27336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6" name="Freeform 176"/>
            <p:cNvSpPr>
              <a:spLocks noChangeArrowheads="1"/>
            </p:cNvSpPr>
            <p:nvPr/>
          </p:nvSpPr>
          <p:spPr bwMode="auto">
            <a:xfrm>
              <a:off x="7083425" y="273367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Freeform 177"/>
            <p:cNvSpPr>
              <a:spLocks noChangeArrowheads="1"/>
            </p:cNvSpPr>
            <p:nvPr/>
          </p:nvSpPr>
          <p:spPr bwMode="auto">
            <a:xfrm>
              <a:off x="7358063" y="2116138"/>
              <a:ext cx="536575" cy="141287"/>
            </a:xfrm>
            <a:custGeom>
              <a:avLst/>
              <a:gdLst>
                <a:gd name="T0" fmla="*/ 1341 w 1491"/>
                <a:gd name="T1" fmla="*/ 0 h 392"/>
                <a:gd name="T2" fmla="*/ 1341 w 1491"/>
                <a:gd name="T3" fmla="*/ 0 h 392"/>
                <a:gd name="T4" fmla="*/ 168 w 1491"/>
                <a:gd name="T5" fmla="*/ 0 h 392"/>
                <a:gd name="T6" fmla="*/ 0 w 1491"/>
                <a:gd name="T7" fmla="*/ 149 h 392"/>
                <a:gd name="T8" fmla="*/ 0 w 1491"/>
                <a:gd name="T9" fmla="*/ 372 h 392"/>
                <a:gd name="T10" fmla="*/ 0 w 1491"/>
                <a:gd name="T11" fmla="*/ 372 h 392"/>
                <a:gd name="T12" fmla="*/ 0 w 1491"/>
                <a:gd name="T13" fmla="*/ 391 h 392"/>
                <a:gd name="T14" fmla="*/ 38 w 1491"/>
                <a:gd name="T15" fmla="*/ 391 h 392"/>
                <a:gd name="T16" fmla="*/ 38 w 1491"/>
                <a:gd name="T17" fmla="*/ 335 h 392"/>
                <a:gd name="T18" fmla="*/ 38 w 1491"/>
                <a:gd name="T19" fmla="*/ 335 h 392"/>
                <a:gd name="T20" fmla="*/ 187 w 1491"/>
                <a:gd name="T21" fmla="*/ 186 h 392"/>
                <a:gd name="T22" fmla="*/ 1323 w 1491"/>
                <a:gd name="T23" fmla="*/ 186 h 392"/>
                <a:gd name="T24" fmla="*/ 1472 w 1491"/>
                <a:gd name="T25" fmla="*/ 335 h 392"/>
                <a:gd name="T26" fmla="*/ 1472 w 1491"/>
                <a:gd name="T27" fmla="*/ 391 h 392"/>
                <a:gd name="T28" fmla="*/ 1490 w 1491"/>
                <a:gd name="T29" fmla="*/ 391 h 392"/>
                <a:gd name="T30" fmla="*/ 1490 w 1491"/>
                <a:gd name="T31" fmla="*/ 149 h 392"/>
                <a:gd name="T32" fmla="*/ 1341 w 1491"/>
                <a:gd name="T3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1" h="392">
                  <a:moveTo>
                    <a:pt x="1341" y="0"/>
                  </a:moveTo>
                  <a:lnTo>
                    <a:pt x="1341" y="0"/>
                  </a:ln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4"/>
                    <a:pt x="0" y="149"/>
                  </a:cubicBezTo>
                  <a:cubicBezTo>
                    <a:pt x="0" y="372"/>
                    <a:pt x="0" y="372"/>
                    <a:pt x="0" y="372"/>
                  </a:cubicBezTo>
                  <a:lnTo>
                    <a:pt x="0" y="372"/>
                  </a:lnTo>
                  <a:cubicBezTo>
                    <a:pt x="0" y="391"/>
                    <a:pt x="0" y="391"/>
                    <a:pt x="0" y="391"/>
                  </a:cubicBezTo>
                  <a:cubicBezTo>
                    <a:pt x="38" y="391"/>
                    <a:pt x="38" y="391"/>
                    <a:pt x="38" y="391"/>
                  </a:cubicBezTo>
                  <a:cubicBezTo>
                    <a:pt x="38" y="335"/>
                    <a:pt x="38" y="335"/>
                    <a:pt x="38" y="335"/>
                  </a:cubicBezTo>
                  <a:lnTo>
                    <a:pt x="38" y="335"/>
                  </a:lnTo>
                  <a:cubicBezTo>
                    <a:pt x="38" y="260"/>
                    <a:pt x="112" y="186"/>
                    <a:pt x="187" y="186"/>
                  </a:cubicBezTo>
                  <a:cubicBezTo>
                    <a:pt x="1323" y="186"/>
                    <a:pt x="1323" y="186"/>
                    <a:pt x="1323" y="186"/>
                  </a:cubicBezTo>
                  <a:cubicBezTo>
                    <a:pt x="1397" y="186"/>
                    <a:pt x="1472" y="260"/>
                    <a:pt x="1472" y="335"/>
                  </a:cubicBezTo>
                  <a:cubicBezTo>
                    <a:pt x="1472" y="391"/>
                    <a:pt x="1472" y="391"/>
                    <a:pt x="1472" y="391"/>
                  </a:cubicBezTo>
                  <a:cubicBezTo>
                    <a:pt x="1490" y="391"/>
                    <a:pt x="1490" y="391"/>
                    <a:pt x="1490" y="391"/>
                  </a:cubicBezTo>
                  <a:cubicBezTo>
                    <a:pt x="1490" y="149"/>
                    <a:pt x="1490" y="149"/>
                    <a:pt x="1490" y="149"/>
                  </a:cubicBezTo>
                  <a:cubicBezTo>
                    <a:pt x="1490" y="74"/>
                    <a:pt x="1434" y="0"/>
                    <a:pt x="1341" y="0"/>
                  </a:cubicBezTo>
                </a:path>
              </a:pathLst>
            </a:custGeom>
            <a:solidFill>
              <a:srgbClr val="2837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8" name="Freeform 178"/>
            <p:cNvSpPr>
              <a:spLocks noChangeArrowheads="1"/>
            </p:cNvSpPr>
            <p:nvPr/>
          </p:nvSpPr>
          <p:spPr bwMode="auto">
            <a:xfrm>
              <a:off x="7083425" y="2311400"/>
              <a:ext cx="1092200" cy="696913"/>
            </a:xfrm>
            <a:custGeom>
              <a:avLst/>
              <a:gdLst>
                <a:gd name="T0" fmla="*/ 0 w 3036"/>
                <a:gd name="T1" fmla="*/ 0 h 1936"/>
                <a:gd name="T2" fmla="*/ 0 w 3036"/>
                <a:gd name="T3" fmla="*/ 0 h 1936"/>
                <a:gd name="T4" fmla="*/ 0 w 3036"/>
                <a:gd name="T5" fmla="*/ 0 h 1936"/>
                <a:gd name="T6" fmla="*/ 0 w 3036"/>
                <a:gd name="T7" fmla="*/ 37 h 1936"/>
                <a:gd name="T8" fmla="*/ 0 w 3036"/>
                <a:gd name="T9" fmla="*/ 93 h 1936"/>
                <a:gd name="T10" fmla="*/ 0 w 3036"/>
                <a:gd name="T11" fmla="*/ 149 h 1936"/>
                <a:gd name="T12" fmla="*/ 0 w 3036"/>
                <a:gd name="T13" fmla="*/ 205 h 1936"/>
                <a:gd name="T14" fmla="*/ 0 w 3036"/>
                <a:gd name="T15" fmla="*/ 260 h 1936"/>
                <a:gd name="T16" fmla="*/ 0 w 3036"/>
                <a:gd name="T17" fmla="*/ 409 h 1936"/>
                <a:gd name="T18" fmla="*/ 0 w 3036"/>
                <a:gd name="T19" fmla="*/ 465 h 1936"/>
                <a:gd name="T20" fmla="*/ 0 w 3036"/>
                <a:gd name="T21" fmla="*/ 521 h 1936"/>
                <a:gd name="T22" fmla="*/ 0 w 3036"/>
                <a:gd name="T23" fmla="*/ 577 h 1936"/>
                <a:gd name="T24" fmla="*/ 0 w 3036"/>
                <a:gd name="T25" fmla="*/ 633 h 1936"/>
                <a:gd name="T26" fmla="*/ 0 w 3036"/>
                <a:gd name="T27" fmla="*/ 689 h 1936"/>
                <a:gd name="T28" fmla="*/ 0 w 3036"/>
                <a:gd name="T29" fmla="*/ 745 h 1936"/>
                <a:gd name="T30" fmla="*/ 0 w 3036"/>
                <a:gd name="T31" fmla="*/ 781 h 1936"/>
                <a:gd name="T32" fmla="*/ 0 w 3036"/>
                <a:gd name="T33" fmla="*/ 837 h 1936"/>
                <a:gd name="T34" fmla="*/ 0 w 3036"/>
                <a:gd name="T35" fmla="*/ 893 h 1936"/>
                <a:gd name="T36" fmla="*/ 0 w 3036"/>
                <a:gd name="T37" fmla="*/ 950 h 1936"/>
                <a:gd name="T38" fmla="*/ 0 w 3036"/>
                <a:gd name="T39" fmla="*/ 1005 h 1936"/>
                <a:gd name="T40" fmla="*/ 0 w 3036"/>
                <a:gd name="T41" fmla="*/ 1061 h 1936"/>
                <a:gd name="T42" fmla="*/ 0 w 3036"/>
                <a:gd name="T43" fmla="*/ 1117 h 1936"/>
                <a:gd name="T44" fmla="*/ 0 w 3036"/>
                <a:gd name="T45" fmla="*/ 1173 h 1936"/>
                <a:gd name="T46" fmla="*/ 0 w 3036"/>
                <a:gd name="T47" fmla="*/ 1173 h 1936"/>
                <a:gd name="T48" fmla="*/ 0 w 3036"/>
                <a:gd name="T49" fmla="*/ 1526 h 1936"/>
                <a:gd name="T50" fmla="*/ 0 w 3036"/>
                <a:gd name="T51" fmla="*/ 1564 h 1936"/>
                <a:gd name="T52" fmla="*/ 0 w 3036"/>
                <a:gd name="T53" fmla="*/ 1620 h 1936"/>
                <a:gd name="T54" fmla="*/ 0 w 3036"/>
                <a:gd name="T55" fmla="*/ 1787 h 1936"/>
                <a:gd name="T56" fmla="*/ 0 w 3036"/>
                <a:gd name="T57" fmla="*/ 1787 h 1936"/>
                <a:gd name="T58" fmla="*/ 0 w 3036"/>
                <a:gd name="T59" fmla="*/ 1787 h 1936"/>
                <a:gd name="T60" fmla="*/ 0 w 3036"/>
                <a:gd name="T61" fmla="*/ 1787 h 1936"/>
                <a:gd name="T62" fmla="*/ 0 w 3036"/>
                <a:gd name="T63" fmla="*/ 1638 h 1936"/>
                <a:gd name="T64" fmla="*/ 316 w 3036"/>
                <a:gd name="T65" fmla="*/ 1935 h 1936"/>
                <a:gd name="T66" fmla="*/ 484 w 3036"/>
                <a:gd name="T67" fmla="*/ 1935 h 1936"/>
                <a:gd name="T68" fmla="*/ 484 w 3036"/>
                <a:gd name="T69" fmla="*/ 1935 h 1936"/>
                <a:gd name="T70" fmla="*/ 521 w 3036"/>
                <a:gd name="T71" fmla="*/ 1935 h 1936"/>
                <a:gd name="T72" fmla="*/ 2700 w 3036"/>
                <a:gd name="T73" fmla="*/ 1935 h 1936"/>
                <a:gd name="T74" fmla="*/ 3035 w 3036"/>
                <a:gd name="T75" fmla="*/ 1601 h 1936"/>
                <a:gd name="T76" fmla="*/ 3035 w 3036"/>
                <a:gd name="T77" fmla="*/ 912 h 1936"/>
                <a:gd name="T78" fmla="*/ 1881 w 3036"/>
                <a:gd name="T79" fmla="*/ 912 h 1936"/>
                <a:gd name="T80" fmla="*/ 1881 w 3036"/>
                <a:gd name="T81" fmla="*/ 968 h 1936"/>
                <a:gd name="T82" fmla="*/ 1843 w 3036"/>
                <a:gd name="T83" fmla="*/ 968 h 1936"/>
                <a:gd name="T84" fmla="*/ 1508 w 3036"/>
                <a:gd name="T85" fmla="*/ 1266 h 1936"/>
                <a:gd name="T86" fmla="*/ 1154 w 3036"/>
                <a:gd name="T87" fmla="*/ 968 h 1936"/>
                <a:gd name="T88" fmla="*/ 1117 w 3036"/>
                <a:gd name="T89" fmla="*/ 968 h 1936"/>
                <a:gd name="T90" fmla="*/ 1117 w 3036"/>
                <a:gd name="T91" fmla="*/ 912 h 1936"/>
                <a:gd name="T92" fmla="*/ 0 w 3036"/>
                <a:gd name="T93" fmla="*/ 912 h 1936"/>
                <a:gd name="T94" fmla="*/ 0 w 3036"/>
                <a:gd name="T95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36" h="193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745"/>
                    <a:pt x="0" y="745"/>
                    <a:pt x="0" y="745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93"/>
                    <a:pt x="0" y="893"/>
                    <a:pt x="0" y="893"/>
                  </a:cubicBezTo>
                  <a:cubicBezTo>
                    <a:pt x="0" y="950"/>
                    <a:pt x="0" y="950"/>
                    <a:pt x="0" y="950"/>
                  </a:cubicBezTo>
                  <a:cubicBezTo>
                    <a:pt x="0" y="1005"/>
                    <a:pt x="0" y="1005"/>
                    <a:pt x="0" y="1005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117"/>
                    <a:pt x="0" y="1117"/>
                    <a:pt x="0" y="1117"/>
                  </a:cubicBezTo>
                  <a:cubicBezTo>
                    <a:pt x="0" y="1173"/>
                    <a:pt x="0" y="1173"/>
                    <a:pt x="0" y="1173"/>
                  </a:cubicBezTo>
                  <a:lnTo>
                    <a:pt x="0" y="1173"/>
                  </a:lnTo>
                  <a:cubicBezTo>
                    <a:pt x="0" y="1526"/>
                    <a:pt x="0" y="1526"/>
                    <a:pt x="0" y="1526"/>
                  </a:cubicBezTo>
                  <a:cubicBezTo>
                    <a:pt x="0" y="1564"/>
                    <a:pt x="0" y="1564"/>
                    <a:pt x="0" y="1564"/>
                  </a:cubicBezTo>
                  <a:cubicBezTo>
                    <a:pt x="0" y="1620"/>
                    <a:pt x="0" y="1620"/>
                    <a:pt x="0" y="1620"/>
                  </a:cubicBezTo>
                  <a:cubicBezTo>
                    <a:pt x="0" y="1787"/>
                    <a:pt x="0" y="1787"/>
                    <a:pt x="0" y="1787"/>
                  </a:cubicBezTo>
                  <a:lnTo>
                    <a:pt x="0" y="1787"/>
                  </a:lnTo>
                  <a:lnTo>
                    <a:pt x="0" y="1787"/>
                  </a:lnTo>
                  <a:lnTo>
                    <a:pt x="0" y="1787"/>
                  </a:lnTo>
                  <a:cubicBezTo>
                    <a:pt x="0" y="1638"/>
                    <a:pt x="0" y="1638"/>
                    <a:pt x="0" y="1638"/>
                  </a:cubicBezTo>
                  <a:cubicBezTo>
                    <a:pt x="111" y="1731"/>
                    <a:pt x="223" y="1843"/>
                    <a:pt x="316" y="1935"/>
                  </a:cubicBezTo>
                  <a:cubicBezTo>
                    <a:pt x="484" y="1935"/>
                    <a:pt x="484" y="1935"/>
                    <a:pt x="484" y="1935"/>
                  </a:cubicBezTo>
                  <a:lnTo>
                    <a:pt x="484" y="1935"/>
                  </a:lnTo>
                  <a:cubicBezTo>
                    <a:pt x="521" y="1935"/>
                    <a:pt x="521" y="1935"/>
                    <a:pt x="521" y="1935"/>
                  </a:cubicBezTo>
                  <a:cubicBezTo>
                    <a:pt x="2700" y="1935"/>
                    <a:pt x="2700" y="1935"/>
                    <a:pt x="2700" y="1935"/>
                  </a:cubicBezTo>
                  <a:cubicBezTo>
                    <a:pt x="3035" y="1601"/>
                    <a:pt x="3035" y="1601"/>
                    <a:pt x="3035" y="1601"/>
                  </a:cubicBezTo>
                  <a:cubicBezTo>
                    <a:pt x="3035" y="912"/>
                    <a:pt x="3035" y="912"/>
                    <a:pt x="3035" y="912"/>
                  </a:cubicBezTo>
                  <a:cubicBezTo>
                    <a:pt x="1881" y="912"/>
                    <a:pt x="1881" y="912"/>
                    <a:pt x="1881" y="912"/>
                  </a:cubicBezTo>
                  <a:cubicBezTo>
                    <a:pt x="1881" y="968"/>
                    <a:pt x="1881" y="968"/>
                    <a:pt x="1881" y="968"/>
                  </a:cubicBezTo>
                  <a:cubicBezTo>
                    <a:pt x="1843" y="968"/>
                    <a:pt x="1843" y="968"/>
                    <a:pt x="1843" y="968"/>
                  </a:cubicBezTo>
                  <a:cubicBezTo>
                    <a:pt x="1825" y="1135"/>
                    <a:pt x="1676" y="1266"/>
                    <a:pt x="1508" y="1266"/>
                  </a:cubicBezTo>
                  <a:cubicBezTo>
                    <a:pt x="1322" y="1266"/>
                    <a:pt x="1173" y="1135"/>
                    <a:pt x="1154" y="968"/>
                  </a:cubicBezTo>
                  <a:cubicBezTo>
                    <a:pt x="1117" y="968"/>
                    <a:pt x="1117" y="968"/>
                    <a:pt x="1117" y="968"/>
                  </a:cubicBezTo>
                  <a:cubicBezTo>
                    <a:pt x="1117" y="912"/>
                    <a:pt x="1117" y="912"/>
                    <a:pt x="1117" y="912"/>
                  </a:cubicBezTo>
                  <a:cubicBezTo>
                    <a:pt x="0" y="912"/>
                    <a:pt x="0" y="912"/>
                    <a:pt x="0" y="9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4C6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9" name="Freeform 179"/>
            <p:cNvSpPr>
              <a:spLocks noChangeArrowheads="1"/>
            </p:cNvSpPr>
            <p:nvPr/>
          </p:nvSpPr>
          <p:spPr bwMode="auto">
            <a:xfrm>
              <a:off x="7083425" y="2311400"/>
              <a:ext cx="1092200" cy="328613"/>
            </a:xfrm>
            <a:custGeom>
              <a:avLst/>
              <a:gdLst>
                <a:gd name="T0" fmla="*/ 3035 w 3036"/>
                <a:gd name="T1" fmla="*/ 837 h 913"/>
                <a:gd name="T2" fmla="*/ 1881 w 3036"/>
                <a:gd name="T3" fmla="*/ 837 h 913"/>
                <a:gd name="T4" fmla="*/ 1881 w 3036"/>
                <a:gd name="T5" fmla="*/ 912 h 913"/>
                <a:gd name="T6" fmla="*/ 3035 w 3036"/>
                <a:gd name="T7" fmla="*/ 912 h 913"/>
                <a:gd name="T8" fmla="*/ 3035 w 3036"/>
                <a:gd name="T9" fmla="*/ 837 h 913"/>
                <a:gd name="T10" fmla="*/ 0 w 3036"/>
                <a:gd name="T11" fmla="*/ 0 h 913"/>
                <a:gd name="T12" fmla="*/ 0 w 3036"/>
                <a:gd name="T13" fmla="*/ 0 h 913"/>
                <a:gd name="T14" fmla="*/ 0 w 3036"/>
                <a:gd name="T15" fmla="*/ 912 h 913"/>
                <a:gd name="T16" fmla="*/ 1117 w 3036"/>
                <a:gd name="T17" fmla="*/ 912 h 913"/>
                <a:gd name="T18" fmla="*/ 1117 w 3036"/>
                <a:gd name="T19" fmla="*/ 837 h 913"/>
                <a:gd name="T20" fmla="*/ 0 w 3036"/>
                <a:gd name="T21" fmla="*/ 837 h 913"/>
                <a:gd name="T22" fmla="*/ 0 w 3036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6" h="913">
                  <a:moveTo>
                    <a:pt x="3035" y="837"/>
                  </a:moveTo>
                  <a:lnTo>
                    <a:pt x="1881" y="837"/>
                  </a:lnTo>
                  <a:lnTo>
                    <a:pt x="1881" y="912"/>
                  </a:lnTo>
                  <a:lnTo>
                    <a:pt x="3035" y="912"/>
                  </a:lnTo>
                  <a:lnTo>
                    <a:pt x="3035" y="83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1117" y="912"/>
                  </a:lnTo>
                  <a:lnTo>
                    <a:pt x="1117" y="837"/>
                  </a:lnTo>
                  <a:lnTo>
                    <a:pt x="0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0" name="Freeform 180"/>
            <p:cNvSpPr>
              <a:spLocks noChangeArrowheads="1"/>
            </p:cNvSpPr>
            <p:nvPr/>
          </p:nvSpPr>
          <p:spPr bwMode="auto">
            <a:xfrm>
              <a:off x="7761288" y="2611438"/>
              <a:ext cx="415925" cy="26987"/>
            </a:xfrm>
            <a:custGeom>
              <a:avLst/>
              <a:gdLst>
                <a:gd name="T0" fmla="*/ 1154 w 1155"/>
                <a:gd name="T1" fmla="*/ 0 h 76"/>
                <a:gd name="T2" fmla="*/ 0 w 1155"/>
                <a:gd name="T3" fmla="*/ 0 h 76"/>
                <a:gd name="T4" fmla="*/ 0 w 1155"/>
                <a:gd name="T5" fmla="*/ 75 h 76"/>
                <a:gd name="T6" fmla="*/ 1154 w 1155"/>
                <a:gd name="T7" fmla="*/ 75 h 76"/>
                <a:gd name="T8" fmla="*/ 1154 w 115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5" h="76">
                  <a:moveTo>
                    <a:pt x="1154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1154" y="75"/>
                  </a:lnTo>
                  <a:lnTo>
                    <a:pt x="1154" y="0"/>
                  </a:lnTo>
                </a:path>
              </a:pathLst>
            </a:custGeom>
            <a:solidFill>
              <a:srgbClr val="2837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Freeform 181"/>
            <p:cNvSpPr>
              <a:spLocks noChangeArrowheads="1"/>
            </p:cNvSpPr>
            <p:nvPr/>
          </p:nvSpPr>
          <p:spPr bwMode="auto">
            <a:xfrm>
              <a:off x="7083425" y="2311400"/>
              <a:ext cx="403225" cy="328613"/>
            </a:xfrm>
            <a:custGeom>
              <a:avLst/>
              <a:gdLst>
                <a:gd name="T0" fmla="*/ 0 w 1118"/>
                <a:gd name="T1" fmla="*/ 0 h 913"/>
                <a:gd name="T2" fmla="*/ 0 w 1118"/>
                <a:gd name="T3" fmla="*/ 0 h 913"/>
                <a:gd name="T4" fmla="*/ 0 w 1118"/>
                <a:gd name="T5" fmla="*/ 912 h 913"/>
                <a:gd name="T6" fmla="*/ 1117 w 1118"/>
                <a:gd name="T7" fmla="*/ 912 h 913"/>
                <a:gd name="T8" fmla="*/ 1117 w 1118"/>
                <a:gd name="T9" fmla="*/ 837 h 913"/>
                <a:gd name="T10" fmla="*/ 0 w 1118"/>
                <a:gd name="T11" fmla="*/ 837 h 913"/>
                <a:gd name="T12" fmla="*/ 0 w 1118"/>
                <a:gd name="T1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913">
                  <a:moveTo>
                    <a:pt x="0" y="0"/>
                  </a:moveTo>
                  <a:lnTo>
                    <a:pt x="0" y="0"/>
                  </a:lnTo>
                  <a:lnTo>
                    <a:pt x="0" y="912"/>
                  </a:lnTo>
                  <a:lnTo>
                    <a:pt x="1117" y="912"/>
                  </a:lnTo>
                  <a:lnTo>
                    <a:pt x="1117" y="837"/>
                  </a:lnTo>
                  <a:lnTo>
                    <a:pt x="0" y="837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2" name="Freeform 182"/>
            <p:cNvSpPr>
              <a:spLocks noChangeArrowheads="1"/>
            </p:cNvSpPr>
            <p:nvPr/>
          </p:nvSpPr>
          <p:spPr bwMode="auto">
            <a:xfrm>
              <a:off x="7083425" y="2257425"/>
              <a:ext cx="1092200" cy="355600"/>
            </a:xfrm>
            <a:custGeom>
              <a:avLst/>
              <a:gdLst>
                <a:gd name="T0" fmla="*/ 2886 w 3036"/>
                <a:gd name="T1" fmla="*/ 0 h 987"/>
                <a:gd name="T2" fmla="*/ 2886 w 3036"/>
                <a:gd name="T3" fmla="*/ 0 h 987"/>
                <a:gd name="T4" fmla="*/ 2253 w 3036"/>
                <a:gd name="T5" fmla="*/ 0 h 987"/>
                <a:gd name="T6" fmla="*/ 2235 w 3036"/>
                <a:gd name="T7" fmla="*/ 0 h 987"/>
                <a:gd name="T8" fmla="*/ 801 w 3036"/>
                <a:gd name="T9" fmla="*/ 0 h 987"/>
                <a:gd name="T10" fmla="*/ 763 w 3036"/>
                <a:gd name="T11" fmla="*/ 0 h 987"/>
                <a:gd name="T12" fmla="*/ 577 w 3036"/>
                <a:gd name="T13" fmla="*/ 0 h 987"/>
                <a:gd name="T14" fmla="*/ 465 w 3036"/>
                <a:gd name="T15" fmla="*/ 0 h 987"/>
                <a:gd name="T16" fmla="*/ 372 w 3036"/>
                <a:gd name="T17" fmla="*/ 0 h 987"/>
                <a:gd name="T18" fmla="*/ 260 w 3036"/>
                <a:gd name="T19" fmla="*/ 0 h 987"/>
                <a:gd name="T20" fmla="*/ 167 w 3036"/>
                <a:gd name="T21" fmla="*/ 0 h 987"/>
                <a:gd name="T22" fmla="*/ 167 w 3036"/>
                <a:gd name="T23" fmla="*/ 0 h 987"/>
                <a:gd name="T24" fmla="*/ 37 w 3036"/>
                <a:gd name="T25" fmla="*/ 74 h 987"/>
                <a:gd name="T26" fmla="*/ 0 w 3036"/>
                <a:gd name="T27" fmla="*/ 130 h 987"/>
                <a:gd name="T28" fmla="*/ 0 w 3036"/>
                <a:gd name="T29" fmla="*/ 149 h 987"/>
                <a:gd name="T30" fmla="*/ 0 w 3036"/>
                <a:gd name="T31" fmla="*/ 149 h 987"/>
                <a:gd name="T32" fmla="*/ 0 w 3036"/>
                <a:gd name="T33" fmla="*/ 986 h 987"/>
                <a:gd name="T34" fmla="*/ 1117 w 3036"/>
                <a:gd name="T35" fmla="*/ 986 h 987"/>
                <a:gd name="T36" fmla="*/ 1117 w 3036"/>
                <a:gd name="T37" fmla="*/ 875 h 987"/>
                <a:gd name="T38" fmla="*/ 1881 w 3036"/>
                <a:gd name="T39" fmla="*/ 875 h 987"/>
                <a:gd name="T40" fmla="*/ 1881 w 3036"/>
                <a:gd name="T41" fmla="*/ 986 h 987"/>
                <a:gd name="T42" fmla="*/ 3035 w 3036"/>
                <a:gd name="T43" fmla="*/ 986 h 987"/>
                <a:gd name="T44" fmla="*/ 3035 w 3036"/>
                <a:gd name="T45" fmla="*/ 149 h 987"/>
                <a:gd name="T46" fmla="*/ 2886 w 3036"/>
                <a:gd name="T47" fmla="*/ 0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36" h="987">
                  <a:moveTo>
                    <a:pt x="2886" y="0"/>
                  </a:moveTo>
                  <a:lnTo>
                    <a:pt x="2886" y="0"/>
                  </a:lnTo>
                  <a:cubicBezTo>
                    <a:pt x="2253" y="0"/>
                    <a:pt x="2253" y="0"/>
                    <a:pt x="2253" y="0"/>
                  </a:cubicBezTo>
                  <a:cubicBezTo>
                    <a:pt x="2235" y="0"/>
                    <a:pt x="2235" y="0"/>
                    <a:pt x="2235" y="0"/>
                  </a:cubicBezTo>
                  <a:cubicBezTo>
                    <a:pt x="801" y="0"/>
                    <a:pt x="801" y="0"/>
                    <a:pt x="801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11" y="0"/>
                    <a:pt x="56" y="18"/>
                    <a:pt x="37" y="74"/>
                  </a:cubicBezTo>
                  <a:cubicBezTo>
                    <a:pt x="18" y="93"/>
                    <a:pt x="18" y="111"/>
                    <a:pt x="0" y="130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0" y="149"/>
                  </a:lnTo>
                  <a:cubicBezTo>
                    <a:pt x="0" y="986"/>
                    <a:pt x="0" y="986"/>
                    <a:pt x="0" y="986"/>
                  </a:cubicBezTo>
                  <a:cubicBezTo>
                    <a:pt x="1117" y="986"/>
                    <a:pt x="1117" y="986"/>
                    <a:pt x="1117" y="986"/>
                  </a:cubicBezTo>
                  <a:cubicBezTo>
                    <a:pt x="1117" y="875"/>
                    <a:pt x="1117" y="875"/>
                    <a:pt x="1117" y="875"/>
                  </a:cubicBezTo>
                  <a:cubicBezTo>
                    <a:pt x="1881" y="875"/>
                    <a:pt x="1881" y="875"/>
                    <a:pt x="1881" y="875"/>
                  </a:cubicBezTo>
                  <a:cubicBezTo>
                    <a:pt x="1881" y="986"/>
                    <a:pt x="1881" y="986"/>
                    <a:pt x="1881" y="986"/>
                  </a:cubicBezTo>
                  <a:cubicBezTo>
                    <a:pt x="3035" y="986"/>
                    <a:pt x="3035" y="986"/>
                    <a:pt x="3035" y="986"/>
                  </a:cubicBezTo>
                  <a:cubicBezTo>
                    <a:pt x="3035" y="149"/>
                    <a:pt x="3035" y="149"/>
                    <a:pt x="3035" y="149"/>
                  </a:cubicBezTo>
                  <a:cubicBezTo>
                    <a:pt x="3035" y="74"/>
                    <a:pt x="2979" y="0"/>
                    <a:pt x="2886" y="0"/>
                  </a:cubicBezTo>
                </a:path>
              </a:pathLst>
            </a:custGeom>
            <a:solidFill>
              <a:srgbClr val="505F6D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3" name="Freeform 183"/>
            <p:cNvSpPr>
              <a:spLocks noChangeArrowheads="1"/>
            </p:cNvSpPr>
            <p:nvPr/>
          </p:nvSpPr>
          <p:spPr bwMode="auto">
            <a:xfrm>
              <a:off x="7499350" y="2659063"/>
              <a:ext cx="247650" cy="107950"/>
            </a:xfrm>
            <a:custGeom>
              <a:avLst/>
              <a:gdLst>
                <a:gd name="T0" fmla="*/ 689 w 690"/>
                <a:gd name="T1" fmla="*/ 0 h 299"/>
                <a:gd name="T2" fmla="*/ 689 w 690"/>
                <a:gd name="T3" fmla="*/ 0 h 299"/>
                <a:gd name="T4" fmla="*/ 0 w 690"/>
                <a:gd name="T5" fmla="*/ 0 h 299"/>
                <a:gd name="T6" fmla="*/ 354 w 690"/>
                <a:gd name="T7" fmla="*/ 298 h 299"/>
                <a:gd name="T8" fmla="*/ 689 w 690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299">
                  <a:moveTo>
                    <a:pt x="689" y="0"/>
                  </a:moveTo>
                  <a:lnTo>
                    <a:pt x="68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9" y="167"/>
                    <a:pt x="168" y="298"/>
                    <a:pt x="354" y="298"/>
                  </a:cubicBezTo>
                  <a:cubicBezTo>
                    <a:pt x="522" y="298"/>
                    <a:pt x="671" y="167"/>
                    <a:pt x="689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" name="Freeform 184"/>
            <p:cNvSpPr>
              <a:spLocks noChangeArrowheads="1"/>
            </p:cNvSpPr>
            <p:nvPr/>
          </p:nvSpPr>
          <p:spPr bwMode="auto">
            <a:xfrm>
              <a:off x="7137400" y="3006725"/>
              <a:ext cx="6350" cy="1588"/>
            </a:xfrm>
            <a:custGeom>
              <a:avLst/>
              <a:gdLst>
                <a:gd name="T0" fmla="*/ 18 w 19"/>
                <a:gd name="T1" fmla="*/ 0 h 1"/>
                <a:gd name="T2" fmla="*/ 18 w 19"/>
                <a:gd name="T3" fmla="*/ 0 h 1"/>
                <a:gd name="T4" fmla="*/ 18 w 19"/>
                <a:gd name="T5" fmla="*/ 0 h 1"/>
                <a:gd name="T6" fmla="*/ 18 w 19"/>
                <a:gd name="T7" fmla="*/ 0 h 1"/>
                <a:gd name="T8" fmla="*/ 18 w 19"/>
                <a:gd name="T9" fmla="*/ 0 h 1"/>
                <a:gd name="T10" fmla="*/ 18 w 19"/>
                <a:gd name="T11" fmla="*/ 0 h 1"/>
                <a:gd name="T12" fmla="*/ 0 w 19"/>
                <a:gd name="T13" fmla="*/ 0 h 1"/>
                <a:gd name="T14" fmla="*/ 0 w 19"/>
                <a:gd name="T15" fmla="*/ 0 h 1"/>
                <a:gd name="T16" fmla="*/ 0 w 19"/>
                <a:gd name="T17" fmla="*/ 0 h 1"/>
                <a:gd name="T18" fmla="*/ 0 w 19"/>
                <a:gd name="T19" fmla="*/ 0 h 1"/>
                <a:gd name="T20" fmla="*/ 0 w 19"/>
                <a:gd name="T21" fmla="*/ 0 h 1"/>
                <a:gd name="T22" fmla="*/ 0 w 19"/>
                <a:gd name="T23" fmla="*/ 0 h 1"/>
                <a:gd name="T24" fmla="*/ 0 w 19"/>
                <a:gd name="T25" fmla="*/ 0 h 1"/>
                <a:gd name="T26" fmla="*/ 0 w 19"/>
                <a:gd name="T27" fmla="*/ 0 h 1"/>
                <a:gd name="T28" fmla="*/ 0 w 19"/>
                <a:gd name="T29" fmla="*/ 0 h 1"/>
                <a:gd name="T30" fmla="*/ 0 w 19"/>
                <a:gd name="T31" fmla="*/ 0 h 1"/>
                <a:gd name="T32" fmla="*/ 0 w 19"/>
                <a:gd name="T33" fmla="*/ 0 h 1"/>
                <a:gd name="T34" fmla="*/ 0 w 19"/>
                <a:gd name="T35" fmla="*/ 0 h 1"/>
                <a:gd name="T36" fmla="*/ 0 w 19"/>
                <a:gd name="T37" fmla="*/ 0 h 1"/>
                <a:gd name="T38" fmla="*/ 0 w 19"/>
                <a:gd name="T39" fmla="*/ 0 h 1"/>
                <a:gd name="T40" fmla="*/ 0 w 19"/>
                <a:gd name="T41" fmla="*/ 0 h 1"/>
                <a:gd name="T42" fmla="*/ 0 w 19"/>
                <a:gd name="T43" fmla="*/ 0 h 1"/>
                <a:gd name="T44" fmla="*/ 0 w 19"/>
                <a:gd name="T45" fmla="*/ 0 h 1"/>
                <a:gd name="T46" fmla="*/ 0 w 19"/>
                <a:gd name="T47" fmla="*/ 0 h 1"/>
                <a:gd name="T48" fmla="*/ 0 w 19"/>
                <a:gd name="T49" fmla="*/ 0 h 1"/>
                <a:gd name="T50" fmla="*/ 0 w 19"/>
                <a:gd name="T51" fmla="*/ 0 h 1"/>
                <a:gd name="T52" fmla="*/ 0 w 19"/>
                <a:gd name="T53" fmla="*/ 0 h 1"/>
                <a:gd name="T54" fmla="*/ 0 w 19"/>
                <a:gd name="T55" fmla="*/ 0 h 1"/>
                <a:gd name="T56" fmla="*/ 0 w 19"/>
                <a:gd name="T57" fmla="*/ 0 h 1"/>
                <a:gd name="T58" fmla="*/ 0 w 19"/>
                <a:gd name="T59" fmla="*/ 0 h 1"/>
                <a:gd name="T60" fmla="*/ 0 w 19"/>
                <a:gd name="T61" fmla="*/ 0 h 1"/>
                <a:gd name="T62" fmla="*/ 0 w 19"/>
                <a:gd name="T63" fmla="*/ 0 h 1"/>
                <a:gd name="T64" fmla="*/ 0 w 19"/>
                <a:gd name="T65" fmla="*/ 0 h 1"/>
                <a:gd name="T66" fmla="*/ 0 w 19"/>
                <a:gd name="T6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1">
                  <a:moveTo>
                    <a:pt x="18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5" name="Freeform 185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0 h 243"/>
                <a:gd name="T2" fmla="*/ 0 w 765"/>
                <a:gd name="T3" fmla="*/ 0 h 243"/>
                <a:gd name="T4" fmla="*/ 0 w 765"/>
                <a:gd name="T5" fmla="*/ 111 h 243"/>
                <a:gd name="T6" fmla="*/ 0 w 765"/>
                <a:gd name="T7" fmla="*/ 186 h 243"/>
                <a:gd name="T8" fmla="*/ 0 w 765"/>
                <a:gd name="T9" fmla="*/ 242 h 243"/>
                <a:gd name="T10" fmla="*/ 37 w 765"/>
                <a:gd name="T11" fmla="*/ 242 h 243"/>
                <a:gd name="T12" fmla="*/ 726 w 765"/>
                <a:gd name="T13" fmla="*/ 242 h 243"/>
                <a:gd name="T14" fmla="*/ 764 w 765"/>
                <a:gd name="T15" fmla="*/ 242 h 243"/>
                <a:gd name="T16" fmla="*/ 764 w 765"/>
                <a:gd name="T17" fmla="*/ 186 h 243"/>
                <a:gd name="T18" fmla="*/ 764 w 765"/>
                <a:gd name="T19" fmla="*/ 111 h 243"/>
                <a:gd name="T20" fmla="*/ 764 w 765"/>
                <a:gd name="T2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243">
                  <a:moveTo>
                    <a:pt x="764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0" y="186"/>
                  </a:lnTo>
                  <a:lnTo>
                    <a:pt x="0" y="242"/>
                  </a:lnTo>
                  <a:lnTo>
                    <a:pt x="37" y="242"/>
                  </a:lnTo>
                  <a:lnTo>
                    <a:pt x="726" y="242"/>
                  </a:lnTo>
                  <a:lnTo>
                    <a:pt x="764" y="242"/>
                  </a:lnTo>
                  <a:lnTo>
                    <a:pt x="764" y="186"/>
                  </a:lnTo>
                  <a:lnTo>
                    <a:pt x="764" y="111"/>
                  </a:lnTo>
                  <a:lnTo>
                    <a:pt x="764" y="0"/>
                  </a:lnTo>
                </a:path>
              </a:pathLst>
            </a:custGeom>
            <a:solidFill>
              <a:srgbClr val="E8BF7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6" name="Freeform 186"/>
            <p:cNvSpPr>
              <a:spLocks noChangeArrowheads="1"/>
            </p:cNvSpPr>
            <p:nvPr/>
          </p:nvSpPr>
          <p:spPr bwMode="auto">
            <a:xfrm>
              <a:off x="7486650" y="2571750"/>
              <a:ext cx="274638" cy="87313"/>
            </a:xfrm>
            <a:custGeom>
              <a:avLst/>
              <a:gdLst>
                <a:gd name="T0" fmla="*/ 764 w 765"/>
                <a:gd name="T1" fmla="*/ 0 h 243"/>
                <a:gd name="T2" fmla="*/ 0 w 765"/>
                <a:gd name="T3" fmla="*/ 0 h 243"/>
                <a:gd name="T4" fmla="*/ 0 w 765"/>
                <a:gd name="T5" fmla="*/ 111 h 243"/>
                <a:gd name="T6" fmla="*/ 0 w 765"/>
                <a:gd name="T7" fmla="*/ 186 h 243"/>
                <a:gd name="T8" fmla="*/ 0 w 765"/>
                <a:gd name="T9" fmla="*/ 242 h 243"/>
                <a:gd name="T10" fmla="*/ 37 w 765"/>
                <a:gd name="T11" fmla="*/ 242 h 243"/>
                <a:gd name="T12" fmla="*/ 726 w 765"/>
                <a:gd name="T13" fmla="*/ 242 h 243"/>
                <a:gd name="T14" fmla="*/ 764 w 765"/>
                <a:gd name="T15" fmla="*/ 242 h 243"/>
                <a:gd name="T16" fmla="*/ 764 w 765"/>
                <a:gd name="T17" fmla="*/ 186 h 243"/>
                <a:gd name="T18" fmla="*/ 764 w 765"/>
                <a:gd name="T19" fmla="*/ 111 h 243"/>
                <a:gd name="T20" fmla="*/ 764 w 765"/>
                <a:gd name="T21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243">
                  <a:moveTo>
                    <a:pt x="764" y="0"/>
                  </a:moveTo>
                  <a:lnTo>
                    <a:pt x="0" y="0"/>
                  </a:lnTo>
                  <a:lnTo>
                    <a:pt x="0" y="111"/>
                  </a:lnTo>
                  <a:lnTo>
                    <a:pt x="0" y="186"/>
                  </a:lnTo>
                  <a:lnTo>
                    <a:pt x="0" y="242"/>
                  </a:lnTo>
                  <a:lnTo>
                    <a:pt x="37" y="242"/>
                  </a:lnTo>
                  <a:lnTo>
                    <a:pt x="726" y="242"/>
                  </a:lnTo>
                  <a:lnTo>
                    <a:pt x="764" y="242"/>
                  </a:lnTo>
                  <a:lnTo>
                    <a:pt x="764" y="186"/>
                  </a:lnTo>
                  <a:lnTo>
                    <a:pt x="764" y="111"/>
                  </a:lnTo>
                  <a:lnTo>
                    <a:pt x="764" y="0"/>
                  </a:lnTo>
                </a:path>
              </a:pathLst>
            </a:custGeom>
            <a:solidFill>
              <a:srgbClr val="E8BF7E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7" name="Freeform 187"/>
            <p:cNvSpPr>
              <a:spLocks noChangeArrowheads="1"/>
            </p:cNvSpPr>
            <p:nvPr/>
          </p:nvSpPr>
          <p:spPr bwMode="auto">
            <a:xfrm>
              <a:off x="7083425" y="2900363"/>
              <a:ext cx="114300" cy="107950"/>
            </a:xfrm>
            <a:custGeom>
              <a:avLst/>
              <a:gdLst>
                <a:gd name="T0" fmla="*/ 0 w 317"/>
                <a:gd name="T1" fmla="*/ 0 h 298"/>
                <a:gd name="T2" fmla="*/ 0 w 317"/>
                <a:gd name="T3" fmla="*/ 0 h 298"/>
                <a:gd name="T4" fmla="*/ 0 w 317"/>
                <a:gd name="T5" fmla="*/ 149 h 298"/>
                <a:gd name="T6" fmla="*/ 0 w 317"/>
                <a:gd name="T7" fmla="*/ 149 h 298"/>
                <a:gd name="T8" fmla="*/ 0 w 317"/>
                <a:gd name="T9" fmla="*/ 149 h 298"/>
                <a:gd name="T10" fmla="*/ 149 w 317"/>
                <a:gd name="T11" fmla="*/ 297 h 298"/>
                <a:gd name="T12" fmla="*/ 149 w 317"/>
                <a:gd name="T13" fmla="*/ 297 h 298"/>
                <a:gd name="T14" fmla="*/ 149 w 317"/>
                <a:gd name="T15" fmla="*/ 297 h 298"/>
                <a:gd name="T16" fmla="*/ 149 w 317"/>
                <a:gd name="T17" fmla="*/ 297 h 298"/>
                <a:gd name="T18" fmla="*/ 149 w 317"/>
                <a:gd name="T19" fmla="*/ 297 h 298"/>
                <a:gd name="T20" fmla="*/ 149 w 317"/>
                <a:gd name="T21" fmla="*/ 297 h 298"/>
                <a:gd name="T22" fmla="*/ 149 w 317"/>
                <a:gd name="T23" fmla="*/ 297 h 298"/>
                <a:gd name="T24" fmla="*/ 149 w 317"/>
                <a:gd name="T25" fmla="*/ 297 h 298"/>
                <a:gd name="T26" fmla="*/ 149 w 317"/>
                <a:gd name="T27" fmla="*/ 297 h 298"/>
                <a:gd name="T28" fmla="*/ 149 w 317"/>
                <a:gd name="T29" fmla="*/ 297 h 298"/>
                <a:gd name="T30" fmla="*/ 149 w 317"/>
                <a:gd name="T31" fmla="*/ 297 h 298"/>
                <a:gd name="T32" fmla="*/ 149 w 317"/>
                <a:gd name="T33" fmla="*/ 297 h 298"/>
                <a:gd name="T34" fmla="*/ 149 w 317"/>
                <a:gd name="T35" fmla="*/ 297 h 298"/>
                <a:gd name="T36" fmla="*/ 149 w 317"/>
                <a:gd name="T37" fmla="*/ 297 h 298"/>
                <a:gd name="T38" fmla="*/ 149 w 317"/>
                <a:gd name="T39" fmla="*/ 297 h 298"/>
                <a:gd name="T40" fmla="*/ 149 w 317"/>
                <a:gd name="T41" fmla="*/ 297 h 298"/>
                <a:gd name="T42" fmla="*/ 149 w 317"/>
                <a:gd name="T43" fmla="*/ 297 h 298"/>
                <a:gd name="T44" fmla="*/ 149 w 317"/>
                <a:gd name="T45" fmla="*/ 297 h 298"/>
                <a:gd name="T46" fmla="*/ 149 w 317"/>
                <a:gd name="T47" fmla="*/ 297 h 298"/>
                <a:gd name="T48" fmla="*/ 149 w 317"/>
                <a:gd name="T49" fmla="*/ 297 h 298"/>
                <a:gd name="T50" fmla="*/ 149 w 317"/>
                <a:gd name="T51" fmla="*/ 297 h 298"/>
                <a:gd name="T52" fmla="*/ 149 w 317"/>
                <a:gd name="T53" fmla="*/ 297 h 298"/>
                <a:gd name="T54" fmla="*/ 149 w 317"/>
                <a:gd name="T55" fmla="*/ 297 h 298"/>
                <a:gd name="T56" fmla="*/ 149 w 317"/>
                <a:gd name="T57" fmla="*/ 297 h 298"/>
                <a:gd name="T58" fmla="*/ 149 w 317"/>
                <a:gd name="T59" fmla="*/ 297 h 298"/>
                <a:gd name="T60" fmla="*/ 149 w 317"/>
                <a:gd name="T61" fmla="*/ 297 h 298"/>
                <a:gd name="T62" fmla="*/ 149 w 317"/>
                <a:gd name="T63" fmla="*/ 297 h 298"/>
                <a:gd name="T64" fmla="*/ 149 w 317"/>
                <a:gd name="T65" fmla="*/ 297 h 298"/>
                <a:gd name="T66" fmla="*/ 167 w 317"/>
                <a:gd name="T67" fmla="*/ 297 h 298"/>
                <a:gd name="T68" fmla="*/ 167 w 317"/>
                <a:gd name="T69" fmla="*/ 297 h 298"/>
                <a:gd name="T70" fmla="*/ 167 w 317"/>
                <a:gd name="T71" fmla="*/ 297 h 298"/>
                <a:gd name="T72" fmla="*/ 167 w 317"/>
                <a:gd name="T73" fmla="*/ 297 h 298"/>
                <a:gd name="T74" fmla="*/ 167 w 317"/>
                <a:gd name="T75" fmla="*/ 297 h 298"/>
                <a:gd name="T76" fmla="*/ 167 w 317"/>
                <a:gd name="T77" fmla="*/ 297 h 298"/>
                <a:gd name="T78" fmla="*/ 167 w 317"/>
                <a:gd name="T79" fmla="*/ 297 h 298"/>
                <a:gd name="T80" fmla="*/ 316 w 317"/>
                <a:gd name="T81" fmla="*/ 297 h 298"/>
                <a:gd name="T82" fmla="*/ 316 w 317"/>
                <a:gd name="T83" fmla="*/ 297 h 298"/>
                <a:gd name="T84" fmla="*/ 0 w 317"/>
                <a:gd name="T8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7" h="298">
                  <a:moveTo>
                    <a:pt x="0" y="0"/>
                  </a:moveTo>
                  <a:lnTo>
                    <a:pt x="0" y="0"/>
                  </a:lnTo>
                  <a:cubicBezTo>
                    <a:pt x="0" y="149"/>
                    <a:pt x="0" y="149"/>
                    <a:pt x="0" y="149"/>
                  </a:cubicBezTo>
                  <a:lnTo>
                    <a:pt x="0" y="149"/>
                  </a:lnTo>
                  <a:lnTo>
                    <a:pt x="0" y="149"/>
                  </a:lnTo>
                  <a:cubicBezTo>
                    <a:pt x="0" y="224"/>
                    <a:pt x="74" y="297"/>
                    <a:pt x="149" y="297"/>
                  </a:cubicBez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lnTo>
                    <a:pt x="149" y="297"/>
                  </a:lnTo>
                  <a:cubicBezTo>
                    <a:pt x="167" y="297"/>
                    <a:pt x="167" y="297"/>
                    <a:pt x="167" y="297"/>
                  </a:cubicBez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lnTo>
                    <a:pt x="167" y="297"/>
                  </a:lnTo>
                  <a:cubicBezTo>
                    <a:pt x="316" y="297"/>
                    <a:pt x="316" y="297"/>
                    <a:pt x="316" y="297"/>
                  </a:cubicBezTo>
                  <a:lnTo>
                    <a:pt x="316" y="297"/>
                  </a:lnTo>
                  <a:cubicBezTo>
                    <a:pt x="223" y="205"/>
                    <a:pt x="111" y="93"/>
                    <a:pt x="0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8" name="Freeform 188"/>
            <p:cNvSpPr>
              <a:spLocks noChangeArrowheads="1"/>
            </p:cNvSpPr>
            <p:nvPr/>
          </p:nvSpPr>
          <p:spPr bwMode="auto">
            <a:xfrm>
              <a:off x="8056563" y="2887663"/>
              <a:ext cx="120650" cy="120650"/>
            </a:xfrm>
            <a:custGeom>
              <a:avLst/>
              <a:gdLst>
                <a:gd name="T0" fmla="*/ 335 w 336"/>
                <a:gd name="T1" fmla="*/ 0 h 335"/>
                <a:gd name="T2" fmla="*/ 335 w 336"/>
                <a:gd name="T3" fmla="*/ 0 h 335"/>
                <a:gd name="T4" fmla="*/ 335 w 336"/>
                <a:gd name="T5" fmla="*/ 0 h 335"/>
                <a:gd name="T6" fmla="*/ 0 w 336"/>
                <a:gd name="T7" fmla="*/ 334 h 335"/>
                <a:gd name="T8" fmla="*/ 186 w 336"/>
                <a:gd name="T9" fmla="*/ 334 h 335"/>
                <a:gd name="T10" fmla="*/ 335 w 336"/>
                <a:gd name="T11" fmla="*/ 186 h 335"/>
                <a:gd name="T12" fmla="*/ 335 w 33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5">
                  <a:moveTo>
                    <a:pt x="335" y="0"/>
                  </a:moveTo>
                  <a:lnTo>
                    <a:pt x="335" y="0"/>
                  </a:lnTo>
                  <a:lnTo>
                    <a:pt x="335" y="0"/>
                  </a:lnTo>
                  <a:cubicBezTo>
                    <a:pt x="0" y="334"/>
                    <a:pt x="0" y="334"/>
                    <a:pt x="0" y="334"/>
                  </a:cubicBezTo>
                  <a:cubicBezTo>
                    <a:pt x="186" y="334"/>
                    <a:pt x="186" y="334"/>
                    <a:pt x="186" y="334"/>
                  </a:cubicBezTo>
                  <a:cubicBezTo>
                    <a:pt x="279" y="334"/>
                    <a:pt x="335" y="279"/>
                    <a:pt x="335" y="186"/>
                  </a:cubicBezTo>
                  <a:cubicBezTo>
                    <a:pt x="335" y="0"/>
                    <a:pt x="335" y="0"/>
                    <a:pt x="335" y="0"/>
                  </a:cubicBezTo>
                </a:path>
              </a:pathLst>
            </a:custGeom>
            <a:solidFill>
              <a:srgbClr val="E6A658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5441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150" b="0" i="0" u="none" strike="noStrike" kern="0" cap="none" spc="0" normalizeH="0" baseline="0" noProof="0" smtClean="0">
                <a:ln>
                  <a:noFill/>
                </a:ln>
                <a:solidFill>
                  <a:srgbClr val="E2E3E9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8" name="文本框 208"/>
          <p:cNvSpPr txBox="1"/>
          <p:nvPr/>
        </p:nvSpPr>
        <p:spPr>
          <a:xfrm>
            <a:off x="1538288" y="5133975"/>
            <a:ext cx="9328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sz="1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Freeform 5"/>
          <p:cNvSpPr/>
          <p:nvPr/>
        </p:nvSpPr>
        <p:spPr bwMode="auto">
          <a:xfrm rot="18900000">
            <a:off x="2044700" y="3568700"/>
            <a:ext cx="3956050" cy="933450"/>
          </a:xfrm>
          <a:custGeom>
            <a:avLst/>
            <a:gdLst>
              <a:gd name="T0" fmla="*/ 142 w 279"/>
              <a:gd name="T1" fmla="*/ 1183 h 1183"/>
              <a:gd name="T2" fmla="*/ 40 w 279"/>
              <a:gd name="T3" fmla="*/ 1143 h 1183"/>
              <a:gd name="T4" fmla="*/ 0 w 279"/>
              <a:gd name="T5" fmla="*/ 1051 h 1183"/>
              <a:gd name="T6" fmla="*/ 0 w 279"/>
              <a:gd name="T7" fmla="*/ 45 h 1183"/>
              <a:gd name="T8" fmla="*/ 45 w 279"/>
              <a:gd name="T9" fmla="*/ 0 h 1183"/>
              <a:gd name="T10" fmla="*/ 90 w 279"/>
              <a:gd name="T11" fmla="*/ 45 h 1183"/>
              <a:gd name="T12" fmla="*/ 90 w 279"/>
              <a:gd name="T13" fmla="*/ 1051 h 1183"/>
              <a:gd name="T14" fmla="*/ 103 w 279"/>
              <a:gd name="T15" fmla="*/ 1077 h 1183"/>
              <a:gd name="T16" fmla="*/ 145 w 279"/>
              <a:gd name="T17" fmla="*/ 1093 h 1183"/>
              <a:gd name="T18" fmla="*/ 189 w 279"/>
              <a:gd name="T19" fmla="*/ 1051 h 1183"/>
              <a:gd name="T20" fmla="*/ 189 w 279"/>
              <a:gd name="T21" fmla="*/ 1007 h 1183"/>
              <a:gd name="T22" fmla="*/ 234 w 279"/>
              <a:gd name="T23" fmla="*/ 962 h 1183"/>
              <a:gd name="T24" fmla="*/ 279 w 279"/>
              <a:gd name="T25" fmla="*/ 1007 h 1183"/>
              <a:gd name="T26" fmla="*/ 279 w 279"/>
              <a:gd name="T27" fmla="*/ 1051 h 1183"/>
              <a:gd name="T28" fmla="*/ 149 w 279"/>
              <a:gd name="T29" fmla="*/ 1183 h 1183"/>
              <a:gd name="T30" fmla="*/ 142 w 279"/>
              <a:gd name="T31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9" h="1183">
                <a:moveTo>
                  <a:pt x="142" y="1183"/>
                </a:moveTo>
                <a:cubicBezTo>
                  <a:pt x="104" y="1183"/>
                  <a:pt x="67" y="1169"/>
                  <a:pt x="40" y="1143"/>
                </a:cubicBezTo>
                <a:cubicBezTo>
                  <a:pt x="14" y="1118"/>
                  <a:pt x="0" y="1085"/>
                  <a:pt x="0" y="105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0" y="0"/>
                  <a:pt x="45" y="0"/>
                </a:cubicBezTo>
                <a:cubicBezTo>
                  <a:pt x="70" y="0"/>
                  <a:pt x="90" y="20"/>
                  <a:pt x="90" y="45"/>
                </a:cubicBezTo>
                <a:cubicBezTo>
                  <a:pt x="90" y="1051"/>
                  <a:pt x="90" y="1051"/>
                  <a:pt x="90" y="1051"/>
                </a:cubicBezTo>
                <a:cubicBezTo>
                  <a:pt x="90" y="1060"/>
                  <a:pt x="95" y="1070"/>
                  <a:pt x="103" y="1077"/>
                </a:cubicBezTo>
                <a:cubicBezTo>
                  <a:pt x="114" y="1088"/>
                  <a:pt x="129" y="1093"/>
                  <a:pt x="145" y="1093"/>
                </a:cubicBezTo>
                <a:cubicBezTo>
                  <a:pt x="170" y="1092"/>
                  <a:pt x="189" y="1073"/>
                  <a:pt x="189" y="1051"/>
                </a:cubicBezTo>
                <a:cubicBezTo>
                  <a:pt x="189" y="1007"/>
                  <a:pt x="189" y="1007"/>
                  <a:pt x="189" y="1007"/>
                </a:cubicBezTo>
                <a:cubicBezTo>
                  <a:pt x="189" y="982"/>
                  <a:pt x="209" y="962"/>
                  <a:pt x="234" y="962"/>
                </a:cubicBezTo>
                <a:cubicBezTo>
                  <a:pt x="259" y="962"/>
                  <a:pt x="279" y="982"/>
                  <a:pt x="279" y="1007"/>
                </a:cubicBezTo>
                <a:cubicBezTo>
                  <a:pt x="279" y="1051"/>
                  <a:pt x="279" y="1051"/>
                  <a:pt x="279" y="1051"/>
                </a:cubicBezTo>
                <a:cubicBezTo>
                  <a:pt x="279" y="1122"/>
                  <a:pt x="222" y="1180"/>
                  <a:pt x="149" y="1183"/>
                </a:cubicBezTo>
                <a:cubicBezTo>
                  <a:pt x="147" y="1183"/>
                  <a:pt x="144" y="1183"/>
                  <a:pt x="142" y="1183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8" name="Freeform 6"/>
          <p:cNvSpPr/>
          <p:nvPr/>
        </p:nvSpPr>
        <p:spPr bwMode="auto">
          <a:xfrm rot="18900000">
            <a:off x="1028700" y="3371850"/>
            <a:ext cx="1722438" cy="1881188"/>
          </a:xfrm>
          <a:custGeom>
            <a:avLst/>
            <a:gdLst>
              <a:gd name="T0" fmla="*/ 563 w 563"/>
              <a:gd name="T1" fmla="*/ 0 h 515"/>
              <a:gd name="T2" fmla="*/ 0 w 563"/>
              <a:gd name="T3" fmla="*/ 482 h 515"/>
              <a:gd name="T4" fmla="*/ 113 w 563"/>
              <a:gd name="T5" fmla="*/ 474 h 515"/>
              <a:gd name="T6" fmla="*/ 367 w 563"/>
              <a:gd name="T7" fmla="*/ 515 h 515"/>
              <a:gd name="T8" fmla="*/ 563 w 563"/>
              <a:gd name="T9" fmla="*/ 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" h="515">
                <a:moveTo>
                  <a:pt x="563" y="0"/>
                </a:moveTo>
                <a:cubicBezTo>
                  <a:pt x="283" y="47"/>
                  <a:pt x="61" y="238"/>
                  <a:pt x="0" y="482"/>
                </a:cubicBezTo>
                <a:cubicBezTo>
                  <a:pt x="37" y="477"/>
                  <a:pt x="74" y="474"/>
                  <a:pt x="113" y="474"/>
                </a:cubicBezTo>
                <a:cubicBezTo>
                  <a:pt x="202" y="474"/>
                  <a:pt x="288" y="489"/>
                  <a:pt x="367" y="515"/>
                </a:cubicBezTo>
                <a:cubicBezTo>
                  <a:pt x="372" y="384"/>
                  <a:pt x="406" y="170"/>
                  <a:pt x="563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Freeform 7"/>
          <p:cNvSpPr/>
          <p:nvPr/>
        </p:nvSpPr>
        <p:spPr bwMode="auto">
          <a:xfrm rot="18900000">
            <a:off x="1989138" y="2430463"/>
            <a:ext cx="1774825" cy="1755775"/>
          </a:xfrm>
          <a:custGeom>
            <a:avLst/>
            <a:gdLst>
              <a:gd name="T0" fmla="*/ 251 w 525"/>
              <a:gd name="T1" fmla="*/ 0 h 531"/>
              <a:gd name="T2" fmla="*/ 242 w 525"/>
              <a:gd name="T3" fmla="*/ 0 h 531"/>
              <a:gd name="T4" fmla="*/ 0 w 525"/>
              <a:gd name="T5" fmla="*/ 529 h 531"/>
              <a:gd name="T6" fmla="*/ 259 w 525"/>
              <a:gd name="T7" fmla="*/ 486 h 531"/>
              <a:gd name="T8" fmla="*/ 525 w 525"/>
              <a:gd name="T9" fmla="*/ 531 h 531"/>
              <a:gd name="T10" fmla="*/ 251 w 525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531">
                <a:moveTo>
                  <a:pt x="251" y="0"/>
                </a:moveTo>
                <a:cubicBezTo>
                  <a:pt x="248" y="0"/>
                  <a:pt x="245" y="0"/>
                  <a:pt x="242" y="0"/>
                </a:cubicBezTo>
                <a:cubicBezTo>
                  <a:pt x="45" y="161"/>
                  <a:pt x="5" y="394"/>
                  <a:pt x="0" y="529"/>
                </a:cubicBezTo>
                <a:cubicBezTo>
                  <a:pt x="81" y="501"/>
                  <a:pt x="168" y="486"/>
                  <a:pt x="259" y="486"/>
                </a:cubicBezTo>
                <a:cubicBezTo>
                  <a:pt x="353" y="486"/>
                  <a:pt x="443" y="502"/>
                  <a:pt x="525" y="531"/>
                </a:cubicBezTo>
                <a:cubicBezTo>
                  <a:pt x="516" y="396"/>
                  <a:pt x="467" y="155"/>
                  <a:pt x="251" y="0"/>
                </a:cubicBez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Freeform 8"/>
          <p:cNvSpPr/>
          <p:nvPr/>
        </p:nvSpPr>
        <p:spPr bwMode="auto">
          <a:xfrm rot="18900000">
            <a:off x="2969419" y="1378744"/>
            <a:ext cx="1728788" cy="1952625"/>
          </a:xfrm>
          <a:custGeom>
            <a:avLst/>
            <a:gdLst>
              <a:gd name="T0" fmla="*/ 0 w 584"/>
              <a:gd name="T1" fmla="*/ 0 h 517"/>
              <a:gd name="T2" fmla="*/ 223 w 584"/>
              <a:gd name="T3" fmla="*/ 517 h 517"/>
              <a:gd name="T4" fmla="*/ 471 w 584"/>
              <a:gd name="T5" fmla="*/ 478 h 517"/>
              <a:gd name="T6" fmla="*/ 584 w 584"/>
              <a:gd name="T7" fmla="*/ 486 h 517"/>
              <a:gd name="T8" fmla="*/ 0 w 584"/>
              <a:gd name="T9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17">
                <a:moveTo>
                  <a:pt x="0" y="0"/>
                </a:moveTo>
                <a:cubicBezTo>
                  <a:pt x="170" y="167"/>
                  <a:pt x="213" y="386"/>
                  <a:pt x="223" y="517"/>
                </a:cubicBezTo>
                <a:cubicBezTo>
                  <a:pt x="300" y="492"/>
                  <a:pt x="384" y="478"/>
                  <a:pt x="471" y="478"/>
                </a:cubicBezTo>
                <a:cubicBezTo>
                  <a:pt x="509" y="478"/>
                  <a:pt x="547" y="481"/>
                  <a:pt x="584" y="486"/>
                </a:cubicBezTo>
                <a:cubicBezTo>
                  <a:pt x="521" y="236"/>
                  <a:pt x="290" y="42"/>
                  <a:pt x="0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6699250" y="2152650"/>
            <a:ext cx="179388" cy="17938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Freeform 12"/>
          <p:cNvSpPr>
            <a:spLocks noEditPoints="1"/>
          </p:cNvSpPr>
          <p:nvPr/>
        </p:nvSpPr>
        <p:spPr bwMode="auto">
          <a:xfrm rot="20105549">
            <a:off x="1627188" y="4229100"/>
            <a:ext cx="557213" cy="431800"/>
          </a:xfrm>
          <a:custGeom>
            <a:avLst/>
            <a:gdLst>
              <a:gd name="T0" fmla="*/ 251 w 559"/>
              <a:gd name="T1" fmla="*/ 433 h 433"/>
              <a:gd name="T2" fmla="*/ 112 w 559"/>
              <a:gd name="T3" fmla="*/ 433 h 433"/>
              <a:gd name="T4" fmla="*/ 112 w 559"/>
              <a:gd name="T5" fmla="*/ 255 h 433"/>
              <a:gd name="T6" fmla="*/ 0 w 559"/>
              <a:gd name="T7" fmla="*/ 255 h 433"/>
              <a:gd name="T8" fmla="*/ 287 w 559"/>
              <a:gd name="T9" fmla="*/ 0 h 433"/>
              <a:gd name="T10" fmla="*/ 344 w 559"/>
              <a:gd name="T11" fmla="*/ 52 h 433"/>
              <a:gd name="T12" fmla="*/ 344 w 559"/>
              <a:gd name="T13" fmla="*/ 42 h 433"/>
              <a:gd name="T14" fmla="*/ 431 w 559"/>
              <a:gd name="T15" fmla="*/ 42 h 433"/>
              <a:gd name="T16" fmla="*/ 431 w 559"/>
              <a:gd name="T17" fmla="*/ 125 h 433"/>
              <a:gd name="T18" fmla="*/ 559 w 559"/>
              <a:gd name="T19" fmla="*/ 255 h 433"/>
              <a:gd name="T20" fmla="*/ 460 w 559"/>
              <a:gd name="T21" fmla="*/ 255 h 433"/>
              <a:gd name="T22" fmla="*/ 460 w 559"/>
              <a:gd name="T23" fmla="*/ 428 h 433"/>
              <a:gd name="T24" fmla="*/ 320 w 559"/>
              <a:gd name="T25" fmla="*/ 428 h 433"/>
              <a:gd name="T26" fmla="*/ 320 w 559"/>
              <a:gd name="T27" fmla="*/ 312 h 433"/>
              <a:gd name="T28" fmla="*/ 251 w 559"/>
              <a:gd name="T29" fmla="*/ 312 h 433"/>
              <a:gd name="T30" fmla="*/ 251 w 559"/>
              <a:gd name="T31" fmla="*/ 433 h 433"/>
              <a:gd name="T32" fmla="*/ 142 w 559"/>
              <a:gd name="T33" fmla="*/ 400 h 433"/>
              <a:gd name="T34" fmla="*/ 221 w 559"/>
              <a:gd name="T35" fmla="*/ 400 h 433"/>
              <a:gd name="T36" fmla="*/ 221 w 559"/>
              <a:gd name="T37" fmla="*/ 279 h 433"/>
              <a:gd name="T38" fmla="*/ 351 w 559"/>
              <a:gd name="T39" fmla="*/ 279 h 433"/>
              <a:gd name="T40" fmla="*/ 351 w 559"/>
              <a:gd name="T41" fmla="*/ 397 h 433"/>
              <a:gd name="T42" fmla="*/ 429 w 559"/>
              <a:gd name="T43" fmla="*/ 397 h 433"/>
              <a:gd name="T44" fmla="*/ 429 w 559"/>
              <a:gd name="T45" fmla="*/ 222 h 433"/>
              <a:gd name="T46" fmla="*/ 481 w 559"/>
              <a:gd name="T47" fmla="*/ 222 h 433"/>
              <a:gd name="T48" fmla="*/ 398 w 559"/>
              <a:gd name="T49" fmla="*/ 137 h 433"/>
              <a:gd name="T50" fmla="*/ 398 w 559"/>
              <a:gd name="T51" fmla="*/ 73 h 433"/>
              <a:gd name="T52" fmla="*/ 377 w 559"/>
              <a:gd name="T53" fmla="*/ 73 h 433"/>
              <a:gd name="T54" fmla="*/ 377 w 559"/>
              <a:gd name="T55" fmla="*/ 125 h 433"/>
              <a:gd name="T56" fmla="*/ 287 w 559"/>
              <a:gd name="T57" fmla="*/ 42 h 433"/>
              <a:gd name="T58" fmla="*/ 86 w 559"/>
              <a:gd name="T59" fmla="*/ 222 h 433"/>
              <a:gd name="T60" fmla="*/ 142 w 559"/>
              <a:gd name="T61" fmla="*/ 222 h 433"/>
              <a:gd name="T62" fmla="*/ 142 w 559"/>
              <a:gd name="T63" fmla="*/ 40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9" h="433">
                <a:moveTo>
                  <a:pt x="251" y="433"/>
                </a:moveTo>
                <a:lnTo>
                  <a:pt x="112" y="433"/>
                </a:lnTo>
                <a:lnTo>
                  <a:pt x="112" y="255"/>
                </a:lnTo>
                <a:lnTo>
                  <a:pt x="0" y="255"/>
                </a:lnTo>
                <a:lnTo>
                  <a:pt x="287" y="0"/>
                </a:lnTo>
                <a:lnTo>
                  <a:pt x="344" y="52"/>
                </a:lnTo>
                <a:lnTo>
                  <a:pt x="344" y="42"/>
                </a:lnTo>
                <a:lnTo>
                  <a:pt x="431" y="42"/>
                </a:lnTo>
                <a:lnTo>
                  <a:pt x="431" y="125"/>
                </a:lnTo>
                <a:lnTo>
                  <a:pt x="559" y="255"/>
                </a:lnTo>
                <a:lnTo>
                  <a:pt x="460" y="255"/>
                </a:lnTo>
                <a:lnTo>
                  <a:pt x="460" y="428"/>
                </a:lnTo>
                <a:lnTo>
                  <a:pt x="320" y="428"/>
                </a:lnTo>
                <a:lnTo>
                  <a:pt x="320" y="312"/>
                </a:lnTo>
                <a:lnTo>
                  <a:pt x="251" y="312"/>
                </a:lnTo>
                <a:lnTo>
                  <a:pt x="251" y="433"/>
                </a:lnTo>
                <a:close/>
                <a:moveTo>
                  <a:pt x="142" y="400"/>
                </a:moveTo>
                <a:lnTo>
                  <a:pt x="221" y="400"/>
                </a:lnTo>
                <a:lnTo>
                  <a:pt x="221" y="279"/>
                </a:lnTo>
                <a:lnTo>
                  <a:pt x="351" y="279"/>
                </a:lnTo>
                <a:lnTo>
                  <a:pt x="351" y="397"/>
                </a:lnTo>
                <a:lnTo>
                  <a:pt x="429" y="397"/>
                </a:lnTo>
                <a:lnTo>
                  <a:pt x="429" y="222"/>
                </a:lnTo>
                <a:lnTo>
                  <a:pt x="481" y="222"/>
                </a:lnTo>
                <a:lnTo>
                  <a:pt x="398" y="137"/>
                </a:lnTo>
                <a:lnTo>
                  <a:pt x="398" y="73"/>
                </a:lnTo>
                <a:lnTo>
                  <a:pt x="377" y="73"/>
                </a:lnTo>
                <a:lnTo>
                  <a:pt x="377" y="125"/>
                </a:lnTo>
                <a:lnTo>
                  <a:pt x="287" y="42"/>
                </a:lnTo>
                <a:lnTo>
                  <a:pt x="86" y="222"/>
                </a:lnTo>
                <a:lnTo>
                  <a:pt x="142" y="222"/>
                </a:lnTo>
                <a:lnTo>
                  <a:pt x="142" y="40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8443" name="组合 42"/>
          <p:cNvGrpSpPr/>
          <p:nvPr/>
        </p:nvGrpSpPr>
        <p:grpSpPr>
          <a:xfrm>
            <a:off x="2760663" y="3090863"/>
            <a:ext cx="447675" cy="436562"/>
            <a:chOff x="2759983" y="3090097"/>
            <a:chExt cx="448606" cy="436562"/>
          </a:xfrm>
        </p:grpSpPr>
        <p:sp>
          <p:nvSpPr>
            <p:cNvPr id="44" name="Freeform 20"/>
            <p:cNvSpPr/>
            <p:nvPr/>
          </p:nvSpPr>
          <p:spPr bwMode="auto">
            <a:xfrm>
              <a:off x="2985792" y="3097122"/>
              <a:ext cx="161579" cy="142510"/>
            </a:xfrm>
            <a:custGeom>
              <a:avLst/>
              <a:gdLst>
                <a:gd name="T0" fmla="*/ 53 w 68"/>
                <a:gd name="T1" fmla="*/ 31 h 60"/>
                <a:gd name="T2" fmla="*/ 48 w 68"/>
                <a:gd name="T3" fmla="*/ 23 h 60"/>
                <a:gd name="T4" fmla="*/ 41 w 68"/>
                <a:gd name="T5" fmla="*/ 8 h 60"/>
                <a:gd name="T6" fmla="*/ 38 w 68"/>
                <a:gd name="T7" fmla="*/ 5 h 60"/>
                <a:gd name="T8" fmla="*/ 26 w 68"/>
                <a:gd name="T9" fmla="*/ 1 h 60"/>
                <a:gd name="T10" fmla="*/ 4 w 68"/>
                <a:gd name="T11" fmla="*/ 20 h 60"/>
                <a:gd name="T12" fmla="*/ 0 w 68"/>
                <a:gd name="T13" fmla="*/ 27 h 60"/>
                <a:gd name="T14" fmla="*/ 14 w 68"/>
                <a:gd name="T15" fmla="*/ 52 h 60"/>
                <a:gd name="T16" fmla="*/ 2 w 68"/>
                <a:gd name="T17" fmla="*/ 60 h 60"/>
                <a:gd name="T18" fmla="*/ 46 w 68"/>
                <a:gd name="T19" fmla="*/ 60 h 60"/>
                <a:gd name="T20" fmla="*/ 68 w 68"/>
                <a:gd name="T21" fmla="*/ 22 h 60"/>
                <a:gd name="T22" fmla="*/ 53 w 68"/>
                <a:gd name="T23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0">
                  <a:moveTo>
                    <a:pt x="53" y="31"/>
                  </a:moveTo>
                  <a:cubicBezTo>
                    <a:pt x="51" y="28"/>
                    <a:pt x="50" y="26"/>
                    <a:pt x="48" y="23"/>
                  </a:cubicBezTo>
                  <a:cubicBezTo>
                    <a:pt x="46" y="18"/>
                    <a:pt x="43" y="13"/>
                    <a:pt x="41" y="8"/>
                  </a:cubicBezTo>
                  <a:cubicBezTo>
                    <a:pt x="40" y="7"/>
                    <a:pt x="39" y="6"/>
                    <a:pt x="38" y="5"/>
                  </a:cubicBezTo>
                  <a:cubicBezTo>
                    <a:pt x="35" y="1"/>
                    <a:pt x="30" y="0"/>
                    <a:pt x="26" y="1"/>
                  </a:cubicBezTo>
                  <a:cubicBezTo>
                    <a:pt x="13" y="2"/>
                    <a:pt x="4" y="19"/>
                    <a:pt x="4" y="2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32"/>
                    <a:pt x="14" y="52"/>
                    <a:pt x="14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68" y="22"/>
                    <a:pt x="68" y="22"/>
                    <a:pt x="68" y="22"/>
                  </a:cubicBezTo>
                  <a:lnTo>
                    <a:pt x="53" y="3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5" name="Freeform 21"/>
            <p:cNvSpPr/>
            <p:nvPr/>
          </p:nvSpPr>
          <p:spPr bwMode="auto">
            <a:xfrm>
              <a:off x="2828227" y="3090097"/>
              <a:ext cx="192690" cy="153550"/>
            </a:xfrm>
            <a:custGeom>
              <a:avLst/>
              <a:gdLst>
                <a:gd name="T0" fmla="*/ 65 w 81"/>
                <a:gd name="T1" fmla="*/ 20 h 65"/>
                <a:gd name="T2" fmla="*/ 81 w 81"/>
                <a:gd name="T3" fmla="*/ 1 h 65"/>
                <a:gd name="T4" fmla="*/ 80 w 81"/>
                <a:gd name="T5" fmla="*/ 1 h 65"/>
                <a:gd name="T6" fmla="*/ 42 w 81"/>
                <a:gd name="T7" fmla="*/ 0 h 65"/>
                <a:gd name="T8" fmla="*/ 18 w 81"/>
                <a:gd name="T9" fmla="*/ 12 h 65"/>
                <a:gd name="T10" fmla="*/ 0 w 81"/>
                <a:gd name="T11" fmla="*/ 43 h 65"/>
                <a:gd name="T12" fmla="*/ 40 w 81"/>
                <a:gd name="T13" fmla="*/ 65 h 65"/>
                <a:gd name="T14" fmla="*/ 65 w 81"/>
                <a:gd name="T15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65" y="20"/>
                  </a:moveTo>
                  <a:cubicBezTo>
                    <a:pt x="68" y="14"/>
                    <a:pt x="74" y="6"/>
                    <a:pt x="81" y="1"/>
                  </a:cubicBezTo>
                  <a:cubicBezTo>
                    <a:pt x="81" y="1"/>
                    <a:pt x="80" y="1"/>
                    <a:pt x="80" y="1"/>
                  </a:cubicBezTo>
                  <a:cubicBezTo>
                    <a:pt x="80" y="1"/>
                    <a:pt x="57" y="1"/>
                    <a:pt x="42" y="0"/>
                  </a:cubicBezTo>
                  <a:cubicBezTo>
                    <a:pt x="31" y="0"/>
                    <a:pt x="22" y="5"/>
                    <a:pt x="18" y="1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4" y="57"/>
                    <a:pt x="65" y="20"/>
                    <a:pt x="65" y="2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6" name="Freeform 22"/>
            <p:cNvSpPr/>
            <p:nvPr/>
          </p:nvSpPr>
          <p:spPr bwMode="auto">
            <a:xfrm>
              <a:off x="2759983" y="3239632"/>
              <a:ext cx="158568" cy="135485"/>
            </a:xfrm>
            <a:custGeom>
              <a:avLst/>
              <a:gdLst>
                <a:gd name="T0" fmla="*/ 17 w 67"/>
                <a:gd name="T1" fmla="*/ 9 h 57"/>
                <a:gd name="T2" fmla="*/ 12 w 67"/>
                <a:gd name="T3" fmla="*/ 16 h 57"/>
                <a:gd name="T4" fmla="*/ 3 w 67"/>
                <a:gd name="T5" fmla="*/ 30 h 57"/>
                <a:gd name="T6" fmla="*/ 1 w 67"/>
                <a:gd name="T7" fmla="*/ 34 h 57"/>
                <a:gd name="T8" fmla="*/ 3 w 67"/>
                <a:gd name="T9" fmla="*/ 47 h 57"/>
                <a:gd name="T10" fmla="*/ 30 w 67"/>
                <a:gd name="T11" fmla="*/ 56 h 57"/>
                <a:gd name="T12" fmla="*/ 38 w 67"/>
                <a:gd name="T13" fmla="*/ 56 h 57"/>
                <a:gd name="T14" fmla="*/ 54 w 67"/>
                <a:gd name="T15" fmla="*/ 32 h 57"/>
                <a:gd name="T16" fmla="*/ 67 w 67"/>
                <a:gd name="T17" fmla="*/ 40 h 57"/>
                <a:gd name="T18" fmla="*/ 45 w 67"/>
                <a:gd name="T19" fmla="*/ 0 h 57"/>
                <a:gd name="T20" fmla="*/ 2 w 67"/>
                <a:gd name="T21" fmla="*/ 0 h 57"/>
                <a:gd name="T22" fmla="*/ 17 w 67"/>
                <a:gd name="T23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57">
                  <a:moveTo>
                    <a:pt x="17" y="9"/>
                  </a:moveTo>
                  <a:cubicBezTo>
                    <a:pt x="15" y="11"/>
                    <a:pt x="14" y="14"/>
                    <a:pt x="12" y="16"/>
                  </a:cubicBezTo>
                  <a:cubicBezTo>
                    <a:pt x="9" y="21"/>
                    <a:pt x="6" y="25"/>
                    <a:pt x="3" y="30"/>
                  </a:cubicBezTo>
                  <a:cubicBezTo>
                    <a:pt x="2" y="31"/>
                    <a:pt x="1" y="33"/>
                    <a:pt x="1" y="34"/>
                  </a:cubicBezTo>
                  <a:cubicBezTo>
                    <a:pt x="0" y="38"/>
                    <a:pt x="1" y="43"/>
                    <a:pt x="3" y="47"/>
                  </a:cubicBezTo>
                  <a:cubicBezTo>
                    <a:pt x="11" y="57"/>
                    <a:pt x="30" y="56"/>
                    <a:pt x="30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42" y="51"/>
                    <a:pt x="54" y="32"/>
                    <a:pt x="54" y="32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Freeform 23"/>
            <p:cNvSpPr/>
            <p:nvPr/>
          </p:nvSpPr>
          <p:spPr bwMode="auto">
            <a:xfrm>
              <a:off x="2774033" y="3375117"/>
              <a:ext cx="180647" cy="120431"/>
            </a:xfrm>
            <a:custGeom>
              <a:avLst/>
              <a:gdLst>
                <a:gd name="T0" fmla="*/ 25 w 76"/>
                <a:gd name="T1" fmla="*/ 6 h 51"/>
                <a:gd name="T2" fmla="*/ 0 w 76"/>
                <a:gd name="T3" fmla="*/ 0 h 51"/>
                <a:gd name="T4" fmla="*/ 1 w 76"/>
                <a:gd name="T5" fmla="*/ 1 h 51"/>
                <a:gd name="T6" fmla="*/ 18 w 76"/>
                <a:gd name="T7" fmla="*/ 35 h 51"/>
                <a:gd name="T8" fmla="*/ 40 w 76"/>
                <a:gd name="T9" fmla="*/ 51 h 51"/>
                <a:gd name="T10" fmla="*/ 76 w 76"/>
                <a:gd name="T11" fmla="*/ 51 h 51"/>
                <a:gd name="T12" fmla="*/ 76 w 76"/>
                <a:gd name="T13" fmla="*/ 6 h 51"/>
                <a:gd name="T14" fmla="*/ 25 w 76"/>
                <a:gd name="T15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1">
                  <a:moveTo>
                    <a:pt x="25" y="6"/>
                  </a:moveTo>
                  <a:cubicBezTo>
                    <a:pt x="18" y="6"/>
                    <a:pt x="8" y="4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2" y="22"/>
                    <a:pt x="18" y="35"/>
                  </a:cubicBezTo>
                  <a:cubicBezTo>
                    <a:pt x="24" y="45"/>
                    <a:pt x="32" y="50"/>
                    <a:pt x="40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67" y="6"/>
                    <a:pt x="24" y="6"/>
                    <a:pt x="25" y="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24"/>
            <p:cNvSpPr/>
            <p:nvPr/>
          </p:nvSpPr>
          <p:spPr bwMode="auto">
            <a:xfrm>
              <a:off x="2985792" y="3346013"/>
              <a:ext cx="156560" cy="180646"/>
            </a:xfrm>
            <a:custGeom>
              <a:avLst/>
              <a:gdLst>
                <a:gd name="T0" fmla="*/ 22 w 66"/>
                <a:gd name="T1" fmla="*/ 58 h 76"/>
                <a:gd name="T2" fmla="*/ 31 w 66"/>
                <a:gd name="T3" fmla="*/ 59 h 76"/>
                <a:gd name="T4" fmla="*/ 48 w 66"/>
                <a:gd name="T5" fmla="*/ 59 h 76"/>
                <a:gd name="T6" fmla="*/ 52 w 66"/>
                <a:gd name="T7" fmla="*/ 58 h 76"/>
                <a:gd name="T8" fmla="*/ 61 w 66"/>
                <a:gd name="T9" fmla="*/ 49 h 76"/>
                <a:gd name="T10" fmla="*/ 55 w 66"/>
                <a:gd name="T11" fmla="*/ 21 h 76"/>
                <a:gd name="T12" fmla="*/ 51 w 66"/>
                <a:gd name="T13" fmla="*/ 14 h 76"/>
                <a:gd name="T14" fmla="*/ 21 w 66"/>
                <a:gd name="T15" fmla="*/ 14 h 76"/>
                <a:gd name="T16" fmla="*/ 21 w 66"/>
                <a:gd name="T17" fmla="*/ 0 h 76"/>
                <a:gd name="T18" fmla="*/ 0 w 66"/>
                <a:gd name="T19" fmla="*/ 39 h 76"/>
                <a:gd name="T20" fmla="*/ 22 w 66"/>
                <a:gd name="T21" fmla="*/ 76 h 76"/>
                <a:gd name="T22" fmla="*/ 22 w 66"/>
                <a:gd name="T23" fmla="*/ 5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76">
                  <a:moveTo>
                    <a:pt x="22" y="58"/>
                  </a:moveTo>
                  <a:cubicBezTo>
                    <a:pt x="25" y="58"/>
                    <a:pt x="28" y="59"/>
                    <a:pt x="31" y="59"/>
                  </a:cubicBezTo>
                  <a:cubicBezTo>
                    <a:pt x="36" y="59"/>
                    <a:pt x="42" y="59"/>
                    <a:pt x="48" y="59"/>
                  </a:cubicBezTo>
                  <a:cubicBezTo>
                    <a:pt x="49" y="59"/>
                    <a:pt x="50" y="59"/>
                    <a:pt x="52" y="58"/>
                  </a:cubicBezTo>
                  <a:cubicBezTo>
                    <a:pt x="56" y="57"/>
                    <a:pt x="59" y="54"/>
                    <a:pt x="61" y="49"/>
                  </a:cubicBezTo>
                  <a:cubicBezTo>
                    <a:pt x="66" y="38"/>
                    <a:pt x="55" y="21"/>
                    <a:pt x="55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44" y="14"/>
                    <a:pt x="21" y="14"/>
                    <a:pt x="21" y="1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22" y="5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Freeform 25"/>
            <p:cNvSpPr/>
            <p:nvPr/>
          </p:nvSpPr>
          <p:spPr bwMode="auto">
            <a:xfrm>
              <a:off x="3061061" y="3227589"/>
              <a:ext cx="147528" cy="218783"/>
            </a:xfrm>
            <a:custGeom>
              <a:avLst/>
              <a:gdLst>
                <a:gd name="T0" fmla="*/ 28 w 62"/>
                <a:gd name="T1" fmla="*/ 68 h 92"/>
                <a:gd name="T2" fmla="*/ 37 w 62"/>
                <a:gd name="T3" fmla="*/ 92 h 92"/>
                <a:gd name="T4" fmla="*/ 37 w 62"/>
                <a:gd name="T5" fmla="*/ 90 h 92"/>
                <a:gd name="T6" fmla="*/ 56 w 62"/>
                <a:gd name="T7" fmla="*/ 57 h 92"/>
                <a:gd name="T8" fmla="*/ 58 w 62"/>
                <a:gd name="T9" fmla="*/ 31 h 92"/>
                <a:gd name="T10" fmla="*/ 38 w 62"/>
                <a:gd name="T11" fmla="*/ 0 h 92"/>
                <a:gd name="T12" fmla="*/ 0 w 62"/>
                <a:gd name="T13" fmla="*/ 24 h 92"/>
                <a:gd name="T14" fmla="*/ 28 w 6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92">
                  <a:moveTo>
                    <a:pt x="28" y="68"/>
                  </a:moveTo>
                  <a:cubicBezTo>
                    <a:pt x="32" y="73"/>
                    <a:pt x="36" y="83"/>
                    <a:pt x="37" y="92"/>
                  </a:cubicBezTo>
                  <a:cubicBezTo>
                    <a:pt x="37" y="91"/>
                    <a:pt x="37" y="90"/>
                    <a:pt x="37" y="90"/>
                  </a:cubicBezTo>
                  <a:cubicBezTo>
                    <a:pt x="37" y="90"/>
                    <a:pt x="48" y="70"/>
                    <a:pt x="56" y="57"/>
                  </a:cubicBezTo>
                  <a:cubicBezTo>
                    <a:pt x="62" y="47"/>
                    <a:pt x="61" y="37"/>
                    <a:pt x="58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32"/>
                    <a:pt x="28" y="68"/>
                    <a:pt x="28" y="6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8444" name="组合 49"/>
          <p:cNvGrpSpPr/>
          <p:nvPr/>
        </p:nvGrpSpPr>
        <p:grpSpPr>
          <a:xfrm>
            <a:off x="3867150" y="2060575"/>
            <a:ext cx="514350" cy="517525"/>
            <a:chOff x="3867083" y="2060005"/>
            <a:chExt cx="515108" cy="517482"/>
          </a:xfrm>
        </p:grpSpPr>
        <p:sp>
          <p:nvSpPr>
            <p:cNvPr id="51" name="Freeform 29"/>
            <p:cNvSpPr>
              <a:spLocks noEditPoints="1"/>
            </p:cNvSpPr>
            <p:nvPr/>
          </p:nvSpPr>
          <p:spPr bwMode="auto">
            <a:xfrm>
              <a:off x="3867083" y="2060005"/>
              <a:ext cx="515108" cy="517482"/>
            </a:xfrm>
            <a:custGeom>
              <a:avLst/>
              <a:gdLst>
                <a:gd name="T0" fmla="*/ 91 w 181"/>
                <a:gd name="T1" fmla="*/ 15 h 181"/>
                <a:gd name="T2" fmla="*/ 166 w 181"/>
                <a:gd name="T3" fmla="*/ 91 h 181"/>
                <a:gd name="T4" fmla="*/ 91 w 181"/>
                <a:gd name="T5" fmla="*/ 166 h 181"/>
                <a:gd name="T6" fmla="*/ 15 w 181"/>
                <a:gd name="T7" fmla="*/ 91 h 181"/>
                <a:gd name="T8" fmla="*/ 91 w 181"/>
                <a:gd name="T9" fmla="*/ 15 h 181"/>
                <a:gd name="T10" fmla="*/ 91 w 181"/>
                <a:gd name="T11" fmla="*/ 0 h 181"/>
                <a:gd name="T12" fmla="*/ 0 w 181"/>
                <a:gd name="T13" fmla="*/ 91 h 181"/>
                <a:gd name="T14" fmla="*/ 91 w 181"/>
                <a:gd name="T15" fmla="*/ 181 h 181"/>
                <a:gd name="T16" fmla="*/ 181 w 181"/>
                <a:gd name="T17" fmla="*/ 91 h 181"/>
                <a:gd name="T18" fmla="*/ 91 w 181"/>
                <a:gd name="T1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5"/>
                  </a:moveTo>
                  <a:cubicBezTo>
                    <a:pt x="132" y="15"/>
                    <a:pt x="166" y="49"/>
                    <a:pt x="166" y="91"/>
                  </a:cubicBezTo>
                  <a:cubicBezTo>
                    <a:pt x="166" y="132"/>
                    <a:pt x="132" y="166"/>
                    <a:pt x="91" y="166"/>
                  </a:cubicBezTo>
                  <a:cubicBezTo>
                    <a:pt x="49" y="166"/>
                    <a:pt x="15" y="132"/>
                    <a:pt x="15" y="91"/>
                  </a:cubicBezTo>
                  <a:cubicBezTo>
                    <a:pt x="15" y="49"/>
                    <a:pt x="49" y="15"/>
                    <a:pt x="91" y="15"/>
                  </a:cubicBezTo>
                  <a:moveTo>
                    <a:pt x="91" y="0"/>
                  </a:moveTo>
                  <a:cubicBezTo>
                    <a:pt x="41" y="0"/>
                    <a:pt x="0" y="41"/>
                    <a:pt x="0" y="91"/>
                  </a:cubicBezTo>
                  <a:cubicBezTo>
                    <a:pt x="0" y="141"/>
                    <a:pt x="41" y="181"/>
                    <a:pt x="91" y="181"/>
                  </a:cubicBezTo>
                  <a:cubicBezTo>
                    <a:pt x="141" y="181"/>
                    <a:pt x="181" y="141"/>
                    <a:pt x="181" y="91"/>
                  </a:cubicBezTo>
                  <a:cubicBezTo>
                    <a:pt x="181" y="41"/>
                    <a:pt x="141" y="0"/>
                    <a:pt x="91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Freeform 30"/>
            <p:cNvSpPr>
              <a:spLocks noEditPoints="1"/>
            </p:cNvSpPr>
            <p:nvPr/>
          </p:nvSpPr>
          <p:spPr bwMode="auto">
            <a:xfrm>
              <a:off x="3986959" y="2094425"/>
              <a:ext cx="276545" cy="448643"/>
            </a:xfrm>
            <a:custGeom>
              <a:avLst/>
              <a:gdLst>
                <a:gd name="T0" fmla="*/ 49 w 97"/>
                <a:gd name="T1" fmla="*/ 157 h 157"/>
                <a:gd name="T2" fmla="*/ 0 w 97"/>
                <a:gd name="T3" fmla="*/ 79 h 157"/>
                <a:gd name="T4" fmla="*/ 49 w 97"/>
                <a:gd name="T5" fmla="*/ 0 h 157"/>
                <a:gd name="T6" fmla="*/ 97 w 97"/>
                <a:gd name="T7" fmla="*/ 79 h 157"/>
                <a:gd name="T8" fmla="*/ 49 w 97"/>
                <a:gd name="T9" fmla="*/ 157 h 157"/>
                <a:gd name="T10" fmla="*/ 49 w 97"/>
                <a:gd name="T11" fmla="*/ 6 h 157"/>
                <a:gd name="T12" fmla="*/ 6 w 97"/>
                <a:gd name="T13" fmla="*/ 79 h 157"/>
                <a:gd name="T14" fmla="*/ 49 w 97"/>
                <a:gd name="T15" fmla="*/ 152 h 157"/>
                <a:gd name="T16" fmla="*/ 92 w 97"/>
                <a:gd name="T17" fmla="*/ 79 h 157"/>
                <a:gd name="T18" fmla="*/ 49 w 97"/>
                <a:gd name="T19" fmla="*/ 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57">
                  <a:moveTo>
                    <a:pt x="49" y="157"/>
                  </a:moveTo>
                  <a:cubicBezTo>
                    <a:pt x="22" y="157"/>
                    <a:pt x="0" y="122"/>
                    <a:pt x="0" y="79"/>
                  </a:cubicBezTo>
                  <a:cubicBezTo>
                    <a:pt x="0" y="35"/>
                    <a:pt x="22" y="0"/>
                    <a:pt x="49" y="0"/>
                  </a:cubicBezTo>
                  <a:cubicBezTo>
                    <a:pt x="75" y="0"/>
                    <a:pt x="97" y="35"/>
                    <a:pt x="97" y="79"/>
                  </a:cubicBezTo>
                  <a:cubicBezTo>
                    <a:pt x="97" y="122"/>
                    <a:pt x="75" y="157"/>
                    <a:pt x="49" y="157"/>
                  </a:cubicBezTo>
                  <a:close/>
                  <a:moveTo>
                    <a:pt x="49" y="6"/>
                  </a:moveTo>
                  <a:cubicBezTo>
                    <a:pt x="25" y="6"/>
                    <a:pt x="6" y="38"/>
                    <a:pt x="6" y="79"/>
                  </a:cubicBezTo>
                  <a:cubicBezTo>
                    <a:pt x="6" y="119"/>
                    <a:pt x="25" y="152"/>
                    <a:pt x="49" y="152"/>
                  </a:cubicBezTo>
                  <a:cubicBezTo>
                    <a:pt x="72" y="152"/>
                    <a:pt x="92" y="119"/>
                    <a:pt x="92" y="79"/>
                  </a:cubicBezTo>
                  <a:cubicBezTo>
                    <a:pt x="92" y="38"/>
                    <a:pt x="72" y="6"/>
                    <a:pt x="49" y="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Rectangle 31"/>
            <p:cNvSpPr>
              <a:spLocks noChangeArrowheads="1"/>
            </p:cNvSpPr>
            <p:nvPr/>
          </p:nvSpPr>
          <p:spPr bwMode="auto">
            <a:xfrm>
              <a:off x="4117516" y="2103920"/>
              <a:ext cx="14243" cy="43084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3918119" y="2200057"/>
              <a:ext cx="413036" cy="1780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909811" y="2311625"/>
              <a:ext cx="433213" cy="14243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Rectangle 34"/>
            <p:cNvSpPr>
              <a:spLocks noChangeArrowheads="1"/>
            </p:cNvSpPr>
            <p:nvPr/>
          </p:nvSpPr>
          <p:spPr bwMode="auto">
            <a:xfrm>
              <a:off x="3912185" y="2419632"/>
              <a:ext cx="413036" cy="1780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8445" name="TextBox 13"/>
          <p:cNvSpPr txBox="1"/>
          <p:nvPr/>
        </p:nvSpPr>
        <p:spPr>
          <a:xfrm>
            <a:off x="7085330" y="2103755"/>
            <a:ext cx="13836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TextBox 13"/>
          <p:cNvSpPr txBox="1"/>
          <p:nvPr/>
        </p:nvSpPr>
        <p:spPr>
          <a:xfrm>
            <a:off x="7088188" y="2389188"/>
            <a:ext cx="3681412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6699250" y="3249613"/>
            <a:ext cx="179388" cy="179388"/>
          </a:xfrm>
          <a:prstGeom prst="ellipse">
            <a:avLst/>
          </a:pr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48" name="TextBox 13"/>
          <p:cNvSpPr txBox="1"/>
          <p:nvPr/>
        </p:nvSpPr>
        <p:spPr>
          <a:xfrm>
            <a:off x="7085330" y="3200400"/>
            <a:ext cx="13836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9" name="TextBox 13"/>
          <p:cNvSpPr txBox="1"/>
          <p:nvPr/>
        </p:nvSpPr>
        <p:spPr>
          <a:xfrm>
            <a:off x="7088188" y="3486150"/>
            <a:ext cx="3681412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6699250" y="4394200"/>
            <a:ext cx="179388" cy="17938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51" name="TextBox 13"/>
          <p:cNvSpPr txBox="1"/>
          <p:nvPr/>
        </p:nvSpPr>
        <p:spPr>
          <a:xfrm>
            <a:off x="7085330" y="4345305"/>
            <a:ext cx="138366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52" name="TextBox 13"/>
          <p:cNvSpPr txBox="1"/>
          <p:nvPr/>
        </p:nvSpPr>
        <p:spPr>
          <a:xfrm>
            <a:off x="7088188" y="4630738"/>
            <a:ext cx="3681412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here,according to your need to draw the text box size.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88" y="4087813"/>
            <a:ext cx="1944688" cy="792163"/>
          </a:xfrm>
          <a:prstGeom prst="rect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2" name="文本框 6"/>
          <p:cNvSpPr txBox="1"/>
          <p:nvPr/>
        </p:nvSpPr>
        <p:spPr>
          <a:xfrm>
            <a:off x="2366486" y="4283075"/>
            <a:ext cx="13550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2088" y="3582988"/>
            <a:ext cx="1944688" cy="12922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4" name="文本框 9"/>
          <p:cNvSpPr txBox="1"/>
          <p:nvPr/>
        </p:nvSpPr>
        <p:spPr>
          <a:xfrm>
            <a:off x="4296569" y="4083050"/>
            <a:ext cx="13557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6775" y="3079750"/>
            <a:ext cx="1944688" cy="1790700"/>
          </a:xfrm>
          <a:prstGeom prst="rect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6" name="文本框 12"/>
          <p:cNvSpPr txBox="1"/>
          <p:nvPr/>
        </p:nvSpPr>
        <p:spPr>
          <a:xfrm>
            <a:off x="6241574" y="3829050"/>
            <a:ext cx="13550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91463" y="2287588"/>
            <a:ext cx="1943100" cy="25923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8" name="文本框 15"/>
          <p:cNvSpPr txBox="1"/>
          <p:nvPr/>
        </p:nvSpPr>
        <p:spPr>
          <a:xfrm>
            <a:off x="8185150" y="3429000"/>
            <a:ext cx="13557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9" name="组合 16"/>
          <p:cNvGrpSpPr/>
          <p:nvPr/>
        </p:nvGrpSpPr>
        <p:grpSpPr>
          <a:xfrm>
            <a:off x="2540000" y="3273425"/>
            <a:ext cx="885825" cy="787400"/>
            <a:chOff x="4419600" y="627063"/>
            <a:chExt cx="6392863" cy="5773737"/>
          </a:xfrm>
        </p:grpSpPr>
        <p:sp>
          <p:nvSpPr>
            <p:cNvPr id="19544" name="Freeform 145"/>
            <p:cNvSpPr/>
            <p:nvPr/>
          </p:nvSpPr>
          <p:spPr>
            <a:xfrm>
              <a:off x="6346825" y="3440113"/>
              <a:ext cx="3068638" cy="2022475"/>
            </a:xfrm>
            <a:custGeom>
              <a:avLst/>
              <a:gdLst/>
              <a:ahLst/>
              <a:cxnLst>
                <a:cxn ang="0">
                  <a:pos x="202823" y="2022475"/>
                </a:cxn>
                <a:cxn ang="0">
                  <a:pos x="0" y="1571365"/>
                </a:cxn>
                <a:cxn ang="0">
                  <a:pos x="101412" y="1469866"/>
                </a:cxn>
                <a:cxn ang="0">
                  <a:pos x="424426" y="1349570"/>
                </a:cxn>
                <a:cxn ang="0">
                  <a:pos x="1686436" y="838312"/>
                </a:cxn>
                <a:cxn ang="0">
                  <a:pos x="1126795" y="785683"/>
                </a:cxn>
                <a:cxn ang="0">
                  <a:pos x="1893015" y="18796"/>
                </a:cxn>
                <a:cxn ang="0">
                  <a:pos x="2201006" y="195481"/>
                </a:cxn>
                <a:cxn ang="0">
                  <a:pos x="2651724" y="462387"/>
                </a:cxn>
                <a:cxn ang="0">
                  <a:pos x="3068638" y="845831"/>
                </a:cxn>
                <a:cxn ang="0">
                  <a:pos x="3034834" y="1135293"/>
                </a:cxn>
                <a:cxn ang="0">
                  <a:pos x="2430121" y="1315737"/>
                </a:cxn>
                <a:cxn ang="0">
                  <a:pos x="1611317" y="1518736"/>
                </a:cxn>
                <a:cxn ang="0">
                  <a:pos x="980312" y="1826994"/>
                </a:cxn>
                <a:cxn ang="0">
                  <a:pos x="202823" y="2022475"/>
                </a:cxn>
              </a:cxnLst>
              <a:pathLst>
                <a:path w="817" h="538">
                  <a:moveTo>
                    <a:pt x="54" y="538"/>
                  </a:moveTo>
                  <a:cubicBezTo>
                    <a:pt x="52" y="529"/>
                    <a:pt x="0" y="418"/>
                    <a:pt x="0" y="418"/>
                  </a:cubicBezTo>
                  <a:cubicBezTo>
                    <a:pt x="27" y="391"/>
                    <a:pt x="27" y="391"/>
                    <a:pt x="27" y="391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113" y="359"/>
                    <a:pt x="420" y="227"/>
                    <a:pt x="449" y="223"/>
                  </a:cubicBezTo>
                  <a:cubicBezTo>
                    <a:pt x="300" y="209"/>
                    <a:pt x="300" y="209"/>
                    <a:pt x="300" y="209"/>
                  </a:cubicBezTo>
                  <a:cubicBezTo>
                    <a:pt x="300" y="209"/>
                    <a:pt x="477" y="0"/>
                    <a:pt x="504" y="5"/>
                  </a:cubicBezTo>
                  <a:cubicBezTo>
                    <a:pt x="531" y="9"/>
                    <a:pt x="579" y="54"/>
                    <a:pt x="586" y="52"/>
                  </a:cubicBezTo>
                  <a:cubicBezTo>
                    <a:pt x="592" y="50"/>
                    <a:pt x="706" y="123"/>
                    <a:pt x="706" y="123"/>
                  </a:cubicBezTo>
                  <a:cubicBezTo>
                    <a:pt x="706" y="123"/>
                    <a:pt x="813" y="196"/>
                    <a:pt x="817" y="225"/>
                  </a:cubicBezTo>
                  <a:cubicBezTo>
                    <a:pt x="808" y="302"/>
                    <a:pt x="808" y="302"/>
                    <a:pt x="808" y="302"/>
                  </a:cubicBezTo>
                  <a:cubicBezTo>
                    <a:pt x="808" y="302"/>
                    <a:pt x="669" y="352"/>
                    <a:pt x="647" y="350"/>
                  </a:cubicBezTo>
                  <a:cubicBezTo>
                    <a:pt x="624" y="348"/>
                    <a:pt x="447" y="398"/>
                    <a:pt x="429" y="404"/>
                  </a:cubicBezTo>
                  <a:cubicBezTo>
                    <a:pt x="411" y="411"/>
                    <a:pt x="270" y="486"/>
                    <a:pt x="261" y="486"/>
                  </a:cubicBezTo>
                  <a:cubicBezTo>
                    <a:pt x="252" y="486"/>
                    <a:pt x="54" y="538"/>
                    <a:pt x="54" y="538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5" name="Freeform 146"/>
            <p:cNvSpPr/>
            <p:nvPr/>
          </p:nvSpPr>
          <p:spPr>
            <a:xfrm>
              <a:off x="7589838" y="3962400"/>
              <a:ext cx="1187450" cy="1179512"/>
            </a:xfrm>
            <a:custGeom>
              <a:avLst/>
              <a:gdLst/>
              <a:ahLst/>
              <a:cxnLst>
                <a:cxn ang="0">
                  <a:pos x="60124" y="833922"/>
                </a:cxn>
                <a:cxn ang="0">
                  <a:pos x="691427" y="390666"/>
                </a:cxn>
                <a:cxn ang="0">
                  <a:pos x="1059686" y="537166"/>
                </a:cxn>
                <a:cxn ang="0">
                  <a:pos x="736520" y="308025"/>
                </a:cxn>
                <a:cxn ang="0">
                  <a:pos x="751551" y="0"/>
                </a:cxn>
                <a:cxn ang="0">
                  <a:pos x="1025867" y="0"/>
                </a:cxn>
                <a:cxn ang="0">
                  <a:pos x="1187450" y="499602"/>
                </a:cxn>
                <a:cxn ang="0">
                  <a:pos x="1074717" y="709961"/>
                </a:cxn>
                <a:cxn ang="0">
                  <a:pos x="1037140" y="815140"/>
                </a:cxn>
                <a:cxn ang="0">
                  <a:pos x="368260" y="995448"/>
                </a:cxn>
                <a:cxn ang="0">
                  <a:pos x="3758" y="1179512"/>
                </a:cxn>
                <a:cxn ang="0">
                  <a:pos x="60124" y="833922"/>
                </a:cxn>
              </a:cxnLst>
              <a:pathLst>
                <a:path w="316" h="314">
                  <a:moveTo>
                    <a:pt x="16" y="222"/>
                  </a:moveTo>
                  <a:cubicBezTo>
                    <a:pt x="41" y="209"/>
                    <a:pt x="184" y="104"/>
                    <a:pt x="184" y="104"/>
                  </a:cubicBezTo>
                  <a:cubicBezTo>
                    <a:pt x="282" y="143"/>
                    <a:pt x="282" y="143"/>
                    <a:pt x="282" y="143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6" y="82"/>
                    <a:pt x="189" y="0"/>
                    <a:pt x="200" y="0"/>
                  </a:cubicBezTo>
                  <a:cubicBezTo>
                    <a:pt x="211" y="0"/>
                    <a:pt x="273" y="0"/>
                    <a:pt x="273" y="0"/>
                  </a:cubicBezTo>
                  <a:cubicBezTo>
                    <a:pt x="316" y="133"/>
                    <a:pt x="316" y="133"/>
                    <a:pt x="316" y="133"/>
                  </a:cubicBezTo>
                  <a:cubicBezTo>
                    <a:pt x="316" y="133"/>
                    <a:pt x="293" y="190"/>
                    <a:pt x="286" y="189"/>
                  </a:cubicBezTo>
                  <a:cubicBezTo>
                    <a:pt x="283" y="189"/>
                    <a:pt x="279" y="202"/>
                    <a:pt x="276" y="217"/>
                  </a:cubicBezTo>
                  <a:cubicBezTo>
                    <a:pt x="216" y="231"/>
                    <a:pt x="112" y="260"/>
                    <a:pt x="98" y="265"/>
                  </a:cubicBezTo>
                  <a:cubicBezTo>
                    <a:pt x="88" y="269"/>
                    <a:pt x="43" y="293"/>
                    <a:pt x="1" y="314"/>
                  </a:cubicBezTo>
                  <a:cubicBezTo>
                    <a:pt x="0" y="274"/>
                    <a:pt x="3" y="230"/>
                    <a:pt x="16" y="222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6" name="Freeform 147"/>
            <p:cNvSpPr/>
            <p:nvPr/>
          </p:nvSpPr>
          <p:spPr>
            <a:xfrm>
              <a:off x="6346825" y="4668838"/>
              <a:ext cx="890588" cy="793750"/>
            </a:xfrm>
            <a:custGeom>
              <a:avLst/>
              <a:gdLst/>
              <a:ahLst/>
              <a:cxnLst>
                <a:cxn ang="0">
                  <a:pos x="0" y="342328"/>
                </a:cxn>
                <a:cxn ang="0">
                  <a:pos x="101459" y="240758"/>
                </a:cxn>
                <a:cxn ang="0">
                  <a:pos x="424626" y="120379"/>
                </a:cxn>
                <a:cxn ang="0">
                  <a:pos x="706458" y="0"/>
                </a:cxn>
                <a:cxn ang="0">
                  <a:pos x="890588" y="616943"/>
                </a:cxn>
                <a:cxn ang="0">
                  <a:pos x="202919" y="793750"/>
                </a:cxn>
                <a:cxn ang="0">
                  <a:pos x="0" y="342328"/>
                </a:cxn>
              </a:cxnLst>
              <a:pathLst>
                <a:path w="237" h="211">
                  <a:moveTo>
                    <a:pt x="0" y="91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3" y="32"/>
                    <a:pt x="145" y="19"/>
                    <a:pt x="188" y="0"/>
                  </a:cubicBezTo>
                  <a:cubicBezTo>
                    <a:pt x="201" y="44"/>
                    <a:pt x="220" y="109"/>
                    <a:pt x="237" y="164"/>
                  </a:cubicBezTo>
                  <a:cubicBezTo>
                    <a:pt x="183" y="177"/>
                    <a:pt x="54" y="211"/>
                    <a:pt x="54" y="211"/>
                  </a:cubicBezTo>
                  <a:cubicBezTo>
                    <a:pt x="52" y="202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7" name="Freeform 148"/>
            <p:cNvSpPr/>
            <p:nvPr/>
          </p:nvSpPr>
          <p:spPr>
            <a:xfrm>
              <a:off x="9190038" y="5089525"/>
              <a:ext cx="830263" cy="709612"/>
            </a:xfrm>
            <a:custGeom>
              <a:avLst/>
              <a:gdLst/>
              <a:ahLst/>
              <a:cxnLst>
                <a:cxn ang="0">
                  <a:pos x="830263" y="672066"/>
                </a:cxn>
                <a:cxn ang="0">
                  <a:pos x="533472" y="619503"/>
                </a:cxn>
                <a:cxn ang="0">
                  <a:pos x="206627" y="566939"/>
                </a:cxn>
                <a:cxn ang="0">
                  <a:pos x="0" y="690839"/>
                </a:cxn>
                <a:cxn ang="0">
                  <a:pos x="116462" y="334156"/>
                </a:cxn>
                <a:cxn ang="0">
                  <a:pos x="195356" y="0"/>
                </a:cxn>
                <a:cxn ang="0">
                  <a:pos x="338116" y="191483"/>
                </a:cxn>
                <a:cxn ang="0">
                  <a:pos x="424524" y="289101"/>
                </a:cxn>
                <a:cxn ang="0">
                  <a:pos x="597339" y="525639"/>
                </a:cxn>
                <a:cxn ang="0">
                  <a:pos x="830263" y="672066"/>
                </a:cxn>
              </a:cxnLst>
              <a:pathLst>
                <a:path w="221" h="189">
                  <a:moveTo>
                    <a:pt x="221" y="179"/>
                  </a:moveTo>
                  <a:cubicBezTo>
                    <a:pt x="221" y="179"/>
                    <a:pt x="169" y="185"/>
                    <a:pt x="142" y="165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51"/>
                    <a:pt x="27" y="189"/>
                    <a:pt x="0" y="184"/>
                  </a:cubicBezTo>
                  <a:cubicBezTo>
                    <a:pt x="0" y="184"/>
                    <a:pt x="28" y="97"/>
                    <a:pt x="31" y="89"/>
                  </a:cubicBezTo>
                  <a:cubicBezTo>
                    <a:pt x="33" y="81"/>
                    <a:pt x="52" y="0"/>
                    <a:pt x="52" y="0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0" y="51"/>
                    <a:pt x="101" y="65"/>
                    <a:pt x="113" y="77"/>
                  </a:cubicBezTo>
                  <a:cubicBezTo>
                    <a:pt x="126" y="88"/>
                    <a:pt x="138" y="133"/>
                    <a:pt x="159" y="140"/>
                  </a:cubicBezTo>
                  <a:cubicBezTo>
                    <a:pt x="159" y="140"/>
                    <a:pt x="221" y="156"/>
                    <a:pt x="221" y="179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8" name="Freeform 149"/>
            <p:cNvSpPr/>
            <p:nvPr/>
          </p:nvSpPr>
          <p:spPr>
            <a:xfrm>
              <a:off x="9190038" y="5141913"/>
              <a:ext cx="1071563" cy="1258887"/>
            </a:xfrm>
            <a:custGeom>
              <a:avLst/>
              <a:gdLst/>
              <a:ahLst/>
              <a:cxnLst>
                <a:cxn ang="0">
                  <a:pos x="240632" y="0"/>
                </a:cxn>
                <a:cxn ang="0">
                  <a:pos x="353428" y="364514"/>
                </a:cxn>
                <a:cxn ang="0">
                  <a:pos x="661737" y="781637"/>
                </a:cxn>
                <a:cxn ang="0">
                  <a:pos x="1026445" y="1116088"/>
                </a:cxn>
                <a:cxn ang="0">
                  <a:pos x="1030204" y="1232582"/>
                </a:cxn>
                <a:cxn ang="0">
                  <a:pos x="823412" y="1104814"/>
                </a:cxn>
                <a:cxn ang="0">
                  <a:pos x="601579" y="943226"/>
                </a:cxn>
                <a:cxn ang="0">
                  <a:pos x="642938" y="1104814"/>
                </a:cxn>
                <a:cxn ang="0">
                  <a:pos x="755734" y="1236340"/>
                </a:cxn>
                <a:cxn ang="0">
                  <a:pos x="582780" y="1149909"/>
                </a:cxn>
                <a:cxn ang="0">
                  <a:pos x="424865" y="935710"/>
                </a:cxn>
                <a:cxn ang="0">
                  <a:pos x="297030" y="995836"/>
                </a:cxn>
                <a:cxn ang="0">
                  <a:pos x="289510" y="1240098"/>
                </a:cxn>
                <a:cxn ang="0">
                  <a:pos x="195513" y="1089783"/>
                </a:cxn>
                <a:cxn ang="0">
                  <a:pos x="116556" y="1078509"/>
                </a:cxn>
                <a:cxn ang="0">
                  <a:pos x="195513" y="834248"/>
                </a:cxn>
                <a:cxn ang="0">
                  <a:pos x="150395" y="578712"/>
                </a:cxn>
                <a:cxn ang="0">
                  <a:pos x="60158" y="319419"/>
                </a:cxn>
                <a:cxn ang="0">
                  <a:pos x="0" y="0"/>
                </a:cxn>
                <a:cxn ang="0">
                  <a:pos x="240632" y="0"/>
                </a:cxn>
              </a:cxnLst>
              <a:pathLst>
                <a:path w="285" h="335">
                  <a:moveTo>
                    <a:pt x="64" y="0"/>
                  </a:move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149" y="188"/>
                    <a:pt x="176" y="208"/>
                  </a:cubicBezTo>
                  <a:cubicBezTo>
                    <a:pt x="176" y="208"/>
                    <a:pt x="280" y="278"/>
                    <a:pt x="273" y="297"/>
                  </a:cubicBezTo>
                  <a:cubicBezTo>
                    <a:pt x="273" y="297"/>
                    <a:pt x="285" y="324"/>
                    <a:pt x="274" y="328"/>
                  </a:cubicBezTo>
                  <a:cubicBezTo>
                    <a:pt x="262" y="333"/>
                    <a:pt x="219" y="294"/>
                    <a:pt x="219" y="294"/>
                  </a:cubicBezTo>
                  <a:cubicBezTo>
                    <a:pt x="160" y="251"/>
                    <a:pt x="160" y="251"/>
                    <a:pt x="160" y="251"/>
                  </a:cubicBezTo>
                  <a:cubicBezTo>
                    <a:pt x="171" y="294"/>
                    <a:pt x="171" y="294"/>
                    <a:pt x="171" y="294"/>
                  </a:cubicBezTo>
                  <a:cubicBezTo>
                    <a:pt x="171" y="294"/>
                    <a:pt x="208" y="322"/>
                    <a:pt x="201" y="329"/>
                  </a:cubicBezTo>
                  <a:cubicBezTo>
                    <a:pt x="194" y="335"/>
                    <a:pt x="158" y="312"/>
                    <a:pt x="155" y="306"/>
                  </a:cubicBezTo>
                  <a:cubicBezTo>
                    <a:pt x="153" y="299"/>
                    <a:pt x="126" y="253"/>
                    <a:pt x="113" y="249"/>
                  </a:cubicBezTo>
                  <a:cubicBezTo>
                    <a:pt x="101" y="244"/>
                    <a:pt x="79" y="265"/>
                    <a:pt x="79" y="265"/>
                  </a:cubicBezTo>
                  <a:cubicBezTo>
                    <a:pt x="79" y="265"/>
                    <a:pt x="89" y="334"/>
                    <a:pt x="77" y="330"/>
                  </a:cubicBezTo>
                  <a:cubicBezTo>
                    <a:pt x="77" y="330"/>
                    <a:pt x="54" y="324"/>
                    <a:pt x="52" y="290"/>
                  </a:cubicBezTo>
                  <a:cubicBezTo>
                    <a:pt x="52" y="290"/>
                    <a:pt x="31" y="299"/>
                    <a:pt x="31" y="287"/>
                  </a:cubicBezTo>
                  <a:cubicBezTo>
                    <a:pt x="31" y="287"/>
                    <a:pt x="58" y="237"/>
                    <a:pt x="52" y="222"/>
                  </a:cubicBezTo>
                  <a:cubicBezTo>
                    <a:pt x="46" y="206"/>
                    <a:pt x="32" y="188"/>
                    <a:pt x="40" y="154"/>
                  </a:cubicBezTo>
                  <a:cubicBezTo>
                    <a:pt x="40" y="154"/>
                    <a:pt x="22" y="108"/>
                    <a:pt x="16" y="85"/>
                  </a:cubicBezTo>
                  <a:cubicBezTo>
                    <a:pt x="10" y="63"/>
                    <a:pt x="0" y="0"/>
                    <a:pt x="0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9" name="Freeform 150"/>
            <p:cNvSpPr/>
            <p:nvPr/>
          </p:nvSpPr>
          <p:spPr>
            <a:xfrm>
              <a:off x="9307513" y="5781675"/>
              <a:ext cx="179388" cy="498475"/>
            </a:xfrm>
            <a:custGeom>
              <a:avLst/>
              <a:gdLst/>
              <a:ahLst/>
              <a:cxnLst>
                <a:cxn ang="0">
                  <a:pos x="85957" y="498475"/>
                </a:cxn>
                <a:cxn ang="0">
                  <a:pos x="78482" y="449752"/>
                </a:cxn>
                <a:cxn ang="0">
                  <a:pos x="0" y="438508"/>
                </a:cxn>
                <a:cxn ang="0">
                  <a:pos x="78482" y="194892"/>
                </a:cxn>
                <a:cxn ang="0">
                  <a:pos x="26161" y="0"/>
                </a:cxn>
                <a:cxn ang="0">
                  <a:pos x="179388" y="183649"/>
                </a:cxn>
                <a:cxn ang="0">
                  <a:pos x="85957" y="498475"/>
                </a:cxn>
              </a:cxnLst>
              <a:pathLst>
                <a:path w="48" h="133">
                  <a:moveTo>
                    <a:pt x="23" y="133"/>
                  </a:moveTo>
                  <a:cubicBezTo>
                    <a:pt x="22" y="129"/>
                    <a:pt x="21" y="125"/>
                    <a:pt x="21" y="120"/>
                  </a:cubicBezTo>
                  <a:cubicBezTo>
                    <a:pt x="21" y="120"/>
                    <a:pt x="0" y="129"/>
                    <a:pt x="0" y="117"/>
                  </a:cubicBezTo>
                  <a:cubicBezTo>
                    <a:pt x="0" y="117"/>
                    <a:pt x="27" y="67"/>
                    <a:pt x="21" y="52"/>
                  </a:cubicBezTo>
                  <a:cubicBezTo>
                    <a:pt x="17" y="38"/>
                    <a:pt x="6" y="24"/>
                    <a:pt x="7" y="0"/>
                  </a:cubicBezTo>
                  <a:cubicBezTo>
                    <a:pt x="29" y="14"/>
                    <a:pt x="48" y="49"/>
                    <a:pt x="48" y="49"/>
                  </a:cubicBezTo>
                  <a:cubicBezTo>
                    <a:pt x="32" y="69"/>
                    <a:pt x="26" y="107"/>
                    <a:pt x="23" y="133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0" name="Freeform 151"/>
            <p:cNvSpPr/>
            <p:nvPr/>
          </p:nvSpPr>
          <p:spPr>
            <a:xfrm>
              <a:off x="9577388" y="5969000"/>
              <a:ext cx="209550" cy="330200"/>
            </a:xfrm>
            <a:custGeom>
              <a:avLst/>
              <a:gdLst/>
              <a:ahLst/>
              <a:cxnLst>
                <a:cxn ang="0">
                  <a:pos x="44904" y="0"/>
                </a:cxn>
                <a:cxn ang="0">
                  <a:pos x="209550" y="330200"/>
                </a:cxn>
                <a:cxn ang="0">
                  <a:pos x="202066" y="315191"/>
                </a:cxn>
                <a:cxn ang="0">
                  <a:pos x="44904" y="105064"/>
                </a:cxn>
                <a:cxn ang="0">
                  <a:pos x="0" y="108816"/>
                </a:cxn>
                <a:cxn ang="0">
                  <a:pos x="44904" y="0"/>
                </a:cxn>
              </a:cxnLst>
              <a:pathLst>
                <a:path w="56" h="88">
                  <a:moveTo>
                    <a:pt x="12" y="0"/>
                  </a:moveTo>
                  <a:cubicBezTo>
                    <a:pt x="29" y="13"/>
                    <a:pt x="47" y="60"/>
                    <a:pt x="56" y="88"/>
                  </a:cubicBezTo>
                  <a:cubicBezTo>
                    <a:pt x="55" y="86"/>
                    <a:pt x="54" y="85"/>
                    <a:pt x="54" y="84"/>
                  </a:cubicBezTo>
                  <a:cubicBezTo>
                    <a:pt x="51" y="78"/>
                    <a:pt x="24" y="32"/>
                    <a:pt x="12" y="28"/>
                  </a:cubicBezTo>
                  <a:cubicBezTo>
                    <a:pt x="8" y="26"/>
                    <a:pt x="4" y="27"/>
                    <a:pt x="0" y="29"/>
                  </a:cubicBezTo>
                  <a:cubicBezTo>
                    <a:pt x="6" y="1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1" name="Freeform 152"/>
            <p:cNvSpPr/>
            <p:nvPr/>
          </p:nvSpPr>
          <p:spPr>
            <a:xfrm>
              <a:off x="9709150" y="5908675"/>
              <a:ext cx="22225" cy="26987"/>
            </a:xfrm>
            <a:custGeom>
              <a:avLst/>
              <a:gdLst/>
              <a:ahLst/>
              <a:cxnLst>
                <a:cxn ang="0">
                  <a:pos x="11113" y="0"/>
                </a:cxn>
                <a:cxn ang="0">
                  <a:pos x="22225" y="26987"/>
                </a:cxn>
                <a:cxn ang="0">
                  <a:pos x="11113" y="0"/>
                </a:cxn>
              </a:cxnLst>
              <a:pathLst>
                <a:path w="6" h="7">
                  <a:moveTo>
                    <a:pt x="3" y="0"/>
                  </a:moveTo>
                  <a:cubicBezTo>
                    <a:pt x="3" y="0"/>
                    <a:pt x="4" y="3"/>
                    <a:pt x="6" y="7"/>
                  </a:cubicBezTo>
                  <a:cubicBezTo>
                    <a:pt x="0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2" name="Freeform 153"/>
            <p:cNvSpPr/>
            <p:nvPr/>
          </p:nvSpPr>
          <p:spPr>
            <a:xfrm>
              <a:off x="9731375" y="5935663"/>
              <a:ext cx="530225" cy="454025"/>
            </a:xfrm>
            <a:custGeom>
              <a:avLst/>
              <a:gdLst/>
              <a:ahLst/>
              <a:cxnLst>
                <a:cxn ang="0">
                  <a:pos x="101532" y="172605"/>
                </a:cxn>
                <a:cxn ang="0">
                  <a:pos x="0" y="0"/>
                </a:cxn>
                <a:cxn ang="0">
                  <a:pos x="97772" y="75045"/>
                </a:cxn>
                <a:cxn ang="0">
                  <a:pos x="496381" y="326448"/>
                </a:cxn>
                <a:cxn ang="0">
                  <a:pos x="492620" y="435264"/>
                </a:cxn>
                <a:cxn ang="0">
                  <a:pos x="285795" y="307686"/>
                </a:cxn>
                <a:cxn ang="0">
                  <a:pos x="101532" y="172605"/>
                </a:cxn>
              </a:cxnLst>
              <a:pathLst>
                <a:path w="141" h="121">
                  <a:moveTo>
                    <a:pt x="27" y="46"/>
                  </a:moveTo>
                  <a:cubicBezTo>
                    <a:pt x="14" y="26"/>
                    <a:pt x="5" y="9"/>
                    <a:pt x="0" y="0"/>
                  </a:cubicBezTo>
                  <a:cubicBezTo>
                    <a:pt x="4" y="4"/>
                    <a:pt x="12" y="10"/>
                    <a:pt x="26" y="20"/>
                  </a:cubicBezTo>
                  <a:cubicBezTo>
                    <a:pt x="50" y="35"/>
                    <a:pt x="100" y="67"/>
                    <a:pt x="132" y="87"/>
                  </a:cubicBezTo>
                  <a:cubicBezTo>
                    <a:pt x="134" y="94"/>
                    <a:pt x="141" y="112"/>
                    <a:pt x="131" y="116"/>
                  </a:cubicBezTo>
                  <a:cubicBezTo>
                    <a:pt x="119" y="121"/>
                    <a:pt x="76" y="82"/>
                    <a:pt x="76" y="82"/>
                  </a:cubicBezTo>
                  <a:lnTo>
                    <a:pt x="27" y="46"/>
                  </a:ln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3" name="Freeform 154"/>
            <p:cNvSpPr/>
            <p:nvPr/>
          </p:nvSpPr>
          <p:spPr>
            <a:xfrm>
              <a:off x="9190038" y="5141913"/>
              <a:ext cx="271463" cy="568325"/>
            </a:xfrm>
            <a:custGeom>
              <a:avLst/>
              <a:gdLst/>
              <a:ahLst/>
              <a:cxnLst>
                <a:cxn ang="0">
                  <a:pos x="241300" y="391429"/>
                </a:cxn>
                <a:cxn ang="0">
                  <a:pos x="147042" y="568325"/>
                </a:cxn>
                <a:cxn ang="0">
                  <a:pos x="60325" y="319918"/>
                </a:cxn>
                <a:cxn ang="0">
                  <a:pos x="0" y="0"/>
                </a:cxn>
                <a:cxn ang="0">
                  <a:pos x="173435" y="0"/>
                </a:cxn>
                <a:cxn ang="0">
                  <a:pos x="241300" y="391429"/>
                </a:cxn>
              </a:cxnLst>
              <a:pathLst>
                <a:path w="72" h="151">
                  <a:moveTo>
                    <a:pt x="64" y="104"/>
                  </a:moveTo>
                  <a:cubicBezTo>
                    <a:pt x="72" y="112"/>
                    <a:pt x="61" y="135"/>
                    <a:pt x="39" y="151"/>
                  </a:cubicBezTo>
                  <a:cubicBezTo>
                    <a:pt x="36" y="142"/>
                    <a:pt x="21" y="105"/>
                    <a:pt x="16" y="85"/>
                  </a:cubicBezTo>
                  <a:cubicBezTo>
                    <a:pt x="10" y="63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36"/>
                    <a:pt x="55" y="93"/>
                    <a:pt x="64" y="104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4" name="Freeform 155"/>
            <p:cNvSpPr/>
            <p:nvPr/>
          </p:nvSpPr>
          <p:spPr>
            <a:xfrm>
              <a:off x="8934450" y="4770438"/>
              <a:ext cx="552450" cy="536575"/>
            </a:xfrm>
            <a:custGeom>
              <a:avLst/>
              <a:gdLst/>
              <a:ahLst/>
              <a:cxnLst>
                <a:cxn ang="0">
                  <a:pos x="481045" y="30018"/>
                </a:cxn>
                <a:cxn ang="0">
                  <a:pos x="552450" y="431511"/>
                </a:cxn>
                <a:cxn ang="0">
                  <a:pos x="255555" y="502805"/>
                </a:cxn>
                <a:cxn ang="0">
                  <a:pos x="105229" y="0"/>
                </a:cxn>
                <a:cxn ang="0">
                  <a:pos x="481045" y="30018"/>
                </a:cxn>
              </a:cxnLst>
              <a:pathLst>
                <a:path w="147" h="143">
                  <a:moveTo>
                    <a:pt x="128" y="8"/>
                  </a:move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29" y="143"/>
                    <a:pt x="68" y="134"/>
                  </a:cubicBezTo>
                  <a:cubicBezTo>
                    <a:pt x="68" y="134"/>
                    <a:pt x="0" y="31"/>
                    <a:pt x="28" y="0"/>
                  </a:cubicBezTo>
                  <a:lnTo>
                    <a:pt x="128" y="8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5" name="Freeform 156"/>
            <p:cNvSpPr/>
            <p:nvPr/>
          </p:nvSpPr>
          <p:spPr>
            <a:xfrm>
              <a:off x="4419600" y="4360863"/>
              <a:ext cx="1044575" cy="1652587"/>
            </a:xfrm>
            <a:custGeom>
              <a:avLst/>
              <a:gdLst/>
              <a:ahLst/>
              <a:cxnLst>
                <a:cxn ang="0">
                  <a:pos x="650041" y="135212"/>
                </a:cxn>
                <a:cxn ang="0">
                  <a:pos x="278052" y="37559"/>
                </a:cxn>
                <a:cxn ang="0">
                  <a:pos x="120239" y="492020"/>
                </a:cxn>
                <a:cxn ang="0">
                  <a:pos x="199146" y="492020"/>
                </a:cxn>
                <a:cxn ang="0">
                  <a:pos x="22545" y="1179346"/>
                </a:cxn>
                <a:cxn ang="0">
                  <a:pos x="334414" y="1652587"/>
                </a:cxn>
                <a:cxn ang="0">
                  <a:pos x="454653" y="1220661"/>
                </a:cxn>
                <a:cxn ang="0">
                  <a:pos x="770280" y="841317"/>
                </a:cxn>
                <a:cxn ang="0">
                  <a:pos x="928094" y="905167"/>
                </a:cxn>
                <a:cxn ang="0">
                  <a:pos x="1044575" y="353053"/>
                </a:cxn>
                <a:cxn ang="0">
                  <a:pos x="650041" y="135212"/>
                </a:cxn>
              </a:cxnLst>
              <a:pathLst>
                <a:path w="278" h="440">
                  <a:moveTo>
                    <a:pt x="173" y="36"/>
                  </a:moveTo>
                  <a:cubicBezTo>
                    <a:pt x="173" y="36"/>
                    <a:pt x="105" y="0"/>
                    <a:pt x="74" y="10"/>
                  </a:cubicBezTo>
                  <a:cubicBezTo>
                    <a:pt x="74" y="10"/>
                    <a:pt x="21" y="0"/>
                    <a:pt x="32" y="13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3" y="131"/>
                    <a:pt x="0" y="277"/>
                    <a:pt x="6" y="314"/>
                  </a:cubicBezTo>
                  <a:cubicBezTo>
                    <a:pt x="11" y="351"/>
                    <a:pt x="52" y="429"/>
                    <a:pt x="89" y="440"/>
                  </a:cubicBezTo>
                  <a:cubicBezTo>
                    <a:pt x="89" y="440"/>
                    <a:pt x="105" y="346"/>
                    <a:pt x="121" y="325"/>
                  </a:cubicBezTo>
                  <a:cubicBezTo>
                    <a:pt x="137" y="304"/>
                    <a:pt x="163" y="207"/>
                    <a:pt x="205" y="224"/>
                  </a:cubicBezTo>
                  <a:cubicBezTo>
                    <a:pt x="247" y="241"/>
                    <a:pt x="247" y="241"/>
                    <a:pt x="247" y="241"/>
                  </a:cubicBezTo>
                  <a:cubicBezTo>
                    <a:pt x="278" y="94"/>
                    <a:pt x="278" y="94"/>
                    <a:pt x="278" y="94"/>
                  </a:cubicBezTo>
                  <a:lnTo>
                    <a:pt x="173" y="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6" name="Freeform 157"/>
            <p:cNvSpPr/>
            <p:nvPr/>
          </p:nvSpPr>
          <p:spPr>
            <a:xfrm>
              <a:off x="5211763" y="2922588"/>
              <a:ext cx="2551113" cy="3230562"/>
            </a:xfrm>
            <a:custGeom>
              <a:avLst/>
              <a:gdLst/>
              <a:ahLst/>
              <a:cxnLst>
                <a:cxn ang="0">
                  <a:pos x="2382041" y="1040541"/>
                </a:cxn>
                <a:cxn ang="0">
                  <a:pos x="2539842" y="1810617"/>
                </a:cxn>
                <a:cxn ang="0">
                  <a:pos x="2539842" y="2832376"/>
                </a:cxn>
                <a:cxn ang="0">
                  <a:pos x="2261812" y="3215536"/>
                </a:cxn>
                <a:cxn ang="0">
                  <a:pos x="1765866" y="3091573"/>
                </a:cxn>
                <a:cxn ang="0">
                  <a:pos x="0" y="2362818"/>
                </a:cxn>
                <a:cxn ang="0">
                  <a:pos x="195372" y="1686654"/>
                </a:cxn>
                <a:cxn ang="0">
                  <a:pos x="706346" y="1908285"/>
                </a:cxn>
                <a:cxn ang="0">
                  <a:pos x="1698237" y="2280176"/>
                </a:cxn>
                <a:cxn ang="0">
                  <a:pos x="1465293" y="1814374"/>
                </a:cxn>
                <a:cxn ang="0">
                  <a:pos x="980619" y="537175"/>
                </a:cxn>
                <a:cxn ang="0">
                  <a:pos x="1134663" y="0"/>
                </a:cxn>
                <a:cxn ang="0">
                  <a:pos x="2382041" y="1040541"/>
                </a:cxn>
              </a:cxnLst>
              <a:pathLst>
                <a:path w="679" h="860">
                  <a:moveTo>
                    <a:pt x="634" y="277"/>
                  </a:moveTo>
                  <a:cubicBezTo>
                    <a:pt x="634" y="277"/>
                    <a:pt x="676" y="464"/>
                    <a:pt x="676" y="482"/>
                  </a:cubicBezTo>
                  <a:cubicBezTo>
                    <a:pt x="676" y="499"/>
                    <a:pt x="674" y="733"/>
                    <a:pt x="676" y="754"/>
                  </a:cubicBezTo>
                  <a:cubicBezTo>
                    <a:pt x="679" y="774"/>
                    <a:pt x="631" y="851"/>
                    <a:pt x="602" y="856"/>
                  </a:cubicBezTo>
                  <a:cubicBezTo>
                    <a:pt x="572" y="860"/>
                    <a:pt x="483" y="838"/>
                    <a:pt x="470" y="823"/>
                  </a:cubicBezTo>
                  <a:cubicBezTo>
                    <a:pt x="456" y="808"/>
                    <a:pt x="11" y="629"/>
                    <a:pt x="0" y="629"/>
                  </a:cubicBezTo>
                  <a:cubicBezTo>
                    <a:pt x="0" y="629"/>
                    <a:pt x="27" y="465"/>
                    <a:pt x="52" y="449"/>
                  </a:cubicBezTo>
                  <a:cubicBezTo>
                    <a:pt x="52" y="449"/>
                    <a:pt x="182" y="508"/>
                    <a:pt x="188" y="508"/>
                  </a:cubicBezTo>
                  <a:cubicBezTo>
                    <a:pt x="195" y="508"/>
                    <a:pt x="449" y="597"/>
                    <a:pt x="452" y="607"/>
                  </a:cubicBezTo>
                  <a:cubicBezTo>
                    <a:pt x="452" y="607"/>
                    <a:pt x="399" y="495"/>
                    <a:pt x="390" y="483"/>
                  </a:cubicBezTo>
                  <a:cubicBezTo>
                    <a:pt x="381" y="472"/>
                    <a:pt x="254" y="181"/>
                    <a:pt x="261" y="143"/>
                  </a:cubicBezTo>
                  <a:cubicBezTo>
                    <a:pt x="261" y="143"/>
                    <a:pt x="261" y="34"/>
                    <a:pt x="302" y="0"/>
                  </a:cubicBezTo>
                  <a:cubicBezTo>
                    <a:pt x="302" y="0"/>
                    <a:pt x="605" y="254"/>
                    <a:pt x="634" y="277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7" name="Freeform 158"/>
            <p:cNvSpPr/>
            <p:nvPr/>
          </p:nvSpPr>
          <p:spPr>
            <a:xfrm>
              <a:off x="5387975" y="3459163"/>
              <a:ext cx="2374900" cy="2693987"/>
            </a:xfrm>
            <a:custGeom>
              <a:avLst/>
              <a:gdLst/>
              <a:ahLst/>
              <a:cxnLst>
                <a:cxn ang="0">
                  <a:pos x="2085553" y="2678958"/>
                </a:cxn>
                <a:cxn ang="0">
                  <a:pos x="1589530" y="2554967"/>
                </a:cxn>
                <a:cxn ang="0">
                  <a:pos x="1563225" y="2539938"/>
                </a:cxn>
                <a:cxn ang="0">
                  <a:pos x="1503101" y="2337043"/>
                </a:cxn>
                <a:cxn ang="0">
                  <a:pos x="105217" y="1683272"/>
                </a:cxn>
                <a:cxn ang="0">
                  <a:pos x="139037" y="1442805"/>
                </a:cxn>
                <a:cxn ang="0">
                  <a:pos x="334440" y="1431533"/>
                </a:cxn>
                <a:cxn ang="0">
                  <a:pos x="1604561" y="2002643"/>
                </a:cxn>
                <a:cxn ang="0">
                  <a:pos x="1871361" y="2554967"/>
                </a:cxn>
                <a:cxn ang="0">
                  <a:pos x="1769902" y="2167964"/>
                </a:cxn>
                <a:cxn ang="0">
                  <a:pos x="2085553" y="2554967"/>
                </a:cxn>
                <a:cxn ang="0">
                  <a:pos x="1912696" y="2216809"/>
                </a:cxn>
                <a:cxn ang="0">
                  <a:pos x="2205801" y="2303227"/>
                </a:cxn>
                <a:cxn ang="0">
                  <a:pos x="1818753" y="2002643"/>
                </a:cxn>
                <a:cxn ang="0">
                  <a:pos x="1529406" y="1168522"/>
                </a:cxn>
                <a:cxn ang="0">
                  <a:pos x="999562" y="0"/>
                </a:cxn>
                <a:cxn ang="0">
                  <a:pos x="1555710" y="879209"/>
                </a:cxn>
                <a:cxn ang="0">
                  <a:pos x="1777417" y="1003200"/>
                </a:cxn>
                <a:cxn ang="0">
                  <a:pos x="2295987" y="916782"/>
                </a:cxn>
                <a:cxn ang="0">
                  <a:pos x="2363627" y="1273726"/>
                </a:cxn>
                <a:cxn ang="0">
                  <a:pos x="2363627" y="2295713"/>
                </a:cxn>
                <a:cxn ang="0">
                  <a:pos x="2085553" y="2678958"/>
                </a:cxn>
              </a:cxnLst>
              <a:pathLst>
                <a:path w="632" h="717">
                  <a:moveTo>
                    <a:pt x="555" y="713"/>
                  </a:moveTo>
                  <a:cubicBezTo>
                    <a:pt x="525" y="717"/>
                    <a:pt x="436" y="695"/>
                    <a:pt x="423" y="680"/>
                  </a:cubicBezTo>
                  <a:cubicBezTo>
                    <a:pt x="422" y="679"/>
                    <a:pt x="420" y="678"/>
                    <a:pt x="416" y="676"/>
                  </a:cubicBezTo>
                  <a:cubicBezTo>
                    <a:pt x="418" y="655"/>
                    <a:pt x="414" y="632"/>
                    <a:pt x="400" y="622"/>
                  </a:cubicBezTo>
                  <a:cubicBezTo>
                    <a:pt x="373" y="602"/>
                    <a:pt x="56" y="467"/>
                    <a:pt x="28" y="448"/>
                  </a:cubicBezTo>
                  <a:cubicBezTo>
                    <a:pt x="0" y="428"/>
                    <a:pt x="37" y="384"/>
                    <a:pt x="37" y="384"/>
                  </a:cubicBezTo>
                  <a:cubicBezTo>
                    <a:pt x="37" y="384"/>
                    <a:pt x="78" y="374"/>
                    <a:pt x="89" y="381"/>
                  </a:cubicBezTo>
                  <a:cubicBezTo>
                    <a:pt x="100" y="388"/>
                    <a:pt x="411" y="515"/>
                    <a:pt x="427" y="533"/>
                  </a:cubicBezTo>
                  <a:cubicBezTo>
                    <a:pt x="443" y="552"/>
                    <a:pt x="475" y="670"/>
                    <a:pt x="498" y="680"/>
                  </a:cubicBezTo>
                  <a:cubicBezTo>
                    <a:pt x="498" y="680"/>
                    <a:pt x="448" y="579"/>
                    <a:pt x="471" y="577"/>
                  </a:cubicBezTo>
                  <a:cubicBezTo>
                    <a:pt x="493" y="574"/>
                    <a:pt x="505" y="663"/>
                    <a:pt x="555" y="680"/>
                  </a:cubicBezTo>
                  <a:cubicBezTo>
                    <a:pt x="555" y="680"/>
                    <a:pt x="497" y="603"/>
                    <a:pt x="509" y="590"/>
                  </a:cubicBezTo>
                  <a:cubicBezTo>
                    <a:pt x="509" y="590"/>
                    <a:pt x="545" y="615"/>
                    <a:pt x="587" y="613"/>
                  </a:cubicBezTo>
                  <a:cubicBezTo>
                    <a:pt x="587" y="613"/>
                    <a:pt x="507" y="586"/>
                    <a:pt x="484" y="533"/>
                  </a:cubicBezTo>
                  <a:cubicBezTo>
                    <a:pt x="461" y="481"/>
                    <a:pt x="407" y="311"/>
                    <a:pt x="407" y="311"/>
                  </a:cubicBezTo>
                  <a:cubicBezTo>
                    <a:pt x="407" y="311"/>
                    <a:pt x="257" y="36"/>
                    <a:pt x="266" y="0"/>
                  </a:cubicBezTo>
                  <a:cubicBezTo>
                    <a:pt x="266" y="0"/>
                    <a:pt x="380" y="225"/>
                    <a:pt x="414" y="234"/>
                  </a:cubicBezTo>
                  <a:cubicBezTo>
                    <a:pt x="414" y="234"/>
                    <a:pt x="450" y="268"/>
                    <a:pt x="473" y="267"/>
                  </a:cubicBezTo>
                  <a:cubicBezTo>
                    <a:pt x="611" y="244"/>
                    <a:pt x="611" y="244"/>
                    <a:pt x="611" y="244"/>
                  </a:cubicBezTo>
                  <a:cubicBezTo>
                    <a:pt x="620" y="289"/>
                    <a:pt x="629" y="331"/>
                    <a:pt x="629" y="339"/>
                  </a:cubicBezTo>
                  <a:cubicBezTo>
                    <a:pt x="629" y="356"/>
                    <a:pt x="627" y="590"/>
                    <a:pt x="629" y="611"/>
                  </a:cubicBezTo>
                  <a:cubicBezTo>
                    <a:pt x="632" y="631"/>
                    <a:pt x="584" y="708"/>
                    <a:pt x="555" y="713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8" name="Freeform 159"/>
            <p:cNvSpPr/>
            <p:nvPr/>
          </p:nvSpPr>
          <p:spPr>
            <a:xfrm>
              <a:off x="9415463" y="900113"/>
              <a:ext cx="1314450" cy="1365250"/>
            </a:xfrm>
            <a:custGeom>
              <a:avLst/>
              <a:gdLst/>
              <a:ahLst/>
              <a:cxnLst>
                <a:cxn ang="0">
                  <a:pos x="206556" y="1338923"/>
                </a:cxn>
                <a:cxn ang="0">
                  <a:pos x="638447" y="1229853"/>
                </a:cxn>
                <a:cxn ang="0">
                  <a:pos x="905093" y="1338923"/>
                </a:cxn>
                <a:cxn ang="0">
                  <a:pos x="965182" y="1226092"/>
                </a:cxn>
                <a:cxn ang="0">
                  <a:pos x="1040293" y="1184721"/>
                </a:cxn>
                <a:cxn ang="0">
                  <a:pos x="1040293" y="1128306"/>
                </a:cxn>
                <a:cxn ang="0">
                  <a:pos x="1115405" y="1128306"/>
                </a:cxn>
                <a:cxn ang="0">
                  <a:pos x="1115405" y="1022997"/>
                </a:cxn>
                <a:cxn ang="0">
                  <a:pos x="1243094" y="1022997"/>
                </a:cxn>
                <a:cxn ang="0">
                  <a:pos x="1201783" y="665700"/>
                </a:cxn>
                <a:cxn ang="0">
                  <a:pos x="1288161" y="624329"/>
                </a:cxn>
                <a:cxn ang="0">
                  <a:pos x="1288161" y="274554"/>
                </a:cxn>
                <a:cxn ang="0">
                  <a:pos x="852515" y="33849"/>
                </a:cxn>
                <a:cxn ang="0">
                  <a:pos x="334246" y="289598"/>
                </a:cxn>
                <a:cxn ang="0">
                  <a:pos x="0" y="598002"/>
                </a:cxn>
                <a:cxn ang="0">
                  <a:pos x="206556" y="1338923"/>
                </a:cxn>
              </a:cxnLst>
              <a:pathLst>
                <a:path w="350" h="363">
                  <a:moveTo>
                    <a:pt x="55" y="356"/>
                  </a:moveTo>
                  <a:cubicBezTo>
                    <a:pt x="55" y="356"/>
                    <a:pt x="148" y="322"/>
                    <a:pt x="170" y="327"/>
                  </a:cubicBezTo>
                  <a:cubicBezTo>
                    <a:pt x="170" y="327"/>
                    <a:pt x="213" y="363"/>
                    <a:pt x="241" y="356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77" y="315"/>
                    <a:pt x="277" y="315"/>
                    <a:pt x="277" y="315"/>
                  </a:cubicBezTo>
                  <a:cubicBezTo>
                    <a:pt x="277" y="300"/>
                    <a:pt x="277" y="300"/>
                    <a:pt x="277" y="300"/>
                  </a:cubicBezTo>
                  <a:cubicBezTo>
                    <a:pt x="277" y="300"/>
                    <a:pt x="288" y="311"/>
                    <a:pt x="297" y="300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2"/>
                    <a:pt x="329" y="281"/>
                    <a:pt x="331" y="272"/>
                  </a:cubicBezTo>
                  <a:cubicBezTo>
                    <a:pt x="334" y="263"/>
                    <a:pt x="316" y="188"/>
                    <a:pt x="320" y="177"/>
                  </a:cubicBezTo>
                  <a:cubicBezTo>
                    <a:pt x="343" y="166"/>
                    <a:pt x="343" y="166"/>
                    <a:pt x="343" y="166"/>
                  </a:cubicBezTo>
                  <a:cubicBezTo>
                    <a:pt x="343" y="166"/>
                    <a:pt x="350" y="113"/>
                    <a:pt x="343" y="73"/>
                  </a:cubicBezTo>
                  <a:cubicBezTo>
                    <a:pt x="336" y="32"/>
                    <a:pt x="259" y="0"/>
                    <a:pt x="227" y="9"/>
                  </a:cubicBezTo>
                  <a:cubicBezTo>
                    <a:pt x="195" y="18"/>
                    <a:pt x="98" y="54"/>
                    <a:pt x="89" y="77"/>
                  </a:cubicBezTo>
                  <a:cubicBezTo>
                    <a:pt x="80" y="100"/>
                    <a:pt x="0" y="159"/>
                    <a:pt x="0" y="159"/>
                  </a:cubicBezTo>
                  <a:lnTo>
                    <a:pt x="55" y="356"/>
                  </a:ln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" name="Freeform 160"/>
            <p:cNvSpPr/>
            <p:nvPr/>
          </p:nvSpPr>
          <p:spPr>
            <a:xfrm>
              <a:off x="9431338" y="1155700"/>
              <a:ext cx="1276350" cy="1104900"/>
            </a:xfrm>
            <a:custGeom>
              <a:avLst/>
              <a:gdLst/>
              <a:ahLst/>
              <a:cxnLst>
                <a:cxn ang="0">
                  <a:pos x="634421" y="503594"/>
                </a:cxn>
                <a:cxn ang="0">
                  <a:pos x="341611" y="590032"/>
                </a:cxn>
                <a:cxn ang="0">
                  <a:pos x="108865" y="792972"/>
                </a:cxn>
                <a:cxn ang="0">
                  <a:pos x="0" y="394607"/>
                </a:cxn>
                <a:cxn ang="0">
                  <a:pos x="379151" y="112745"/>
                </a:cxn>
                <a:cxn ang="0">
                  <a:pos x="803350" y="0"/>
                </a:cxn>
                <a:cxn ang="0">
                  <a:pos x="1171239" y="52614"/>
                </a:cxn>
                <a:cxn ang="0">
                  <a:pos x="1276350" y="341993"/>
                </a:cxn>
                <a:cxn ang="0">
                  <a:pos x="1272596" y="368300"/>
                </a:cxn>
                <a:cxn ang="0">
                  <a:pos x="1272596" y="368300"/>
                </a:cxn>
                <a:cxn ang="0">
                  <a:pos x="964770" y="428431"/>
                </a:cxn>
                <a:cxn ang="0">
                  <a:pos x="784580" y="469770"/>
                </a:cxn>
                <a:cxn ang="0">
                  <a:pos x="709500" y="826796"/>
                </a:cxn>
                <a:cxn ang="0">
                  <a:pos x="882183" y="1086109"/>
                </a:cxn>
                <a:cxn ang="0">
                  <a:pos x="623159" y="973364"/>
                </a:cxn>
                <a:cxn ang="0">
                  <a:pos x="611897" y="969606"/>
                </a:cxn>
                <a:cxn ang="0">
                  <a:pos x="574358" y="590032"/>
                </a:cxn>
                <a:cxn ang="0">
                  <a:pos x="750794" y="263071"/>
                </a:cxn>
                <a:cxn ang="0">
                  <a:pos x="634421" y="127778"/>
                </a:cxn>
                <a:cxn ang="0">
                  <a:pos x="540572" y="383333"/>
                </a:cxn>
                <a:cxn ang="0">
                  <a:pos x="634421" y="503594"/>
                </a:cxn>
              </a:cxnLst>
              <a:pathLst>
                <a:path w="340" h="294">
                  <a:moveTo>
                    <a:pt x="169" y="134"/>
                  </a:moveTo>
                  <a:cubicBezTo>
                    <a:pt x="169" y="134"/>
                    <a:pt x="112" y="138"/>
                    <a:pt x="91" y="157"/>
                  </a:cubicBezTo>
                  <a:cubicBezTo>
                    <a:pt x="80" y="167"/>
                    <a:pt x="52" y="193"/>
                    <a:pt x="29" y="2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8" y="86"/>
                    <a:pt x="93" y="40"/>
                    <a:pt x="101" y="30"/>
                  </a:cubicBezTo>
                  <a:cubicBezTo>
                    <a:pt x="110" y="16"/>
                    <a:pt x="207" y="0"/>
                    <a:pt x="214" y="0"/>
                  </a:cubicBezTo>
                  <a:cubicBezTo>
                    <a:pt x="221" y="0"/>
                    <a:pt x="312" y="14"/>
                    <a:pt x="312" y="14"/>
                  </a:cubicBezTo>
                  <a:cubicBezTo>
                    <a:pt x="312" y="56"/>
                    <a:pt x="327" y="79"/>
                    <a:pt x="340" y="91"/>
                  </a:cubicBezTo>
                  <a:cubicBezTo>
                    <a:pt x="339" y="95"/>
                    <a:pt x="339" y="98"/>
                    <a:pt x="339" y="98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04" y="94"/>
                    <a:pt x="257" y="114"/>
                    <a:pt x="257" y="114"/>
                  </a:cubicBezTo>
                  <a:cubicBezTo>
                    <a:pt x="244" y="120"/>
                    <a:pt x="209" y="125"/>
                    <a:pt x="209" y="125"/>
                  </a:cubicBezTo>
                  <a:cubicBezTo>
                    <a:pt x="175" y="157"/>
                    <a:pt x="184" y="195"/>
                    <a:pt x="189" y="220"/>
                  </a:cubicBezTo>
                  <a:cubicBezTo>
                    <a:pt x="192" y="235"/>
                    <a:pt x="216" y="266"/>
                    <a:pt x="235" y="289"/>
                  </a:cubicBezTo>
                  <a:cubicBezTo>
                    <a:pt x="208" y="294"/>
                    <a:pt x="166" y="259"/>
                    <a:pt x="166" y="259"/>
                  </a:cubicBezTo>
                  <a:cubicBezTo>
                    <a:pt x="165" y="259"/>
                    <a:pt x="164" y="258"/>
                    <a:pt x="163" y="258"/>
                  </a:cubicBezTo>
                  <a:cubicBezTo>
                    <a:pt x="155" y="214"/>
                    <a:pt x="153" y="157"/>
                    <a:pt x="153" y="157"/>
                  </a:cubicBezTo>
                  <a:cubicBezTo>
                    <a:pt x="191" y="154"/>
                    <a:pt x="200" y="70"/>
                    <a:pt x="200" y="70"/>
                  </a:cubicBezTo>
                  <a:cubicBezTo>
                    <a:pt x="216" y="18"/>
                    <a:pt x="169" y="34"/>
                    <a:pt x="169" y="34"/>
                  </a:cubicBezTo>
                  <a:cubicBezTo>
                    <a:pt x="138" y="50"/>
                    <a:pt x="141" y="89"/>
                    <a:pt x="144" y="102"/>
                  </a:cubicBezTo>
                  <a:cubicBezTo>
                    <a:pt x="146" y="116"/>
                    <a:pt x="169" y="134"/>
                    <a:pt x="169" y="134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" name="Freeform 161"/>
            <p:cNvSpPr/>
            <p:nvPr/>
          </p:nvSpPr>
          <p:spPr>
            <a:xfrm>
              <a:off x="10460038" y="1814513"/>
              <a:ext cx="195263" cy="138112"/>
            </a:xfrm>
            <a:custGeom>
              <a:avLst/>
              <a:gdLst/>
              <a:ahLst/>
              <a:cxnLst>
                <a:cxn ang="0">
                  <a:pos x="71346" y="108250"/>
                </a:cxn>
                <a:cxn ang="0">
                  <a:pos x="71346" y="126914"/>
                </a:cxn>
                <a:cxn ang="0">
                  <a:pos x="90121" y="0"/>
                </a:cxn>
                <a:cxn ang="0">
                  <a:pos x="82611" y="33595"/>
                </a:cxn>
                <a:cxn ang="0">
                  <a:pos x="195263" y="115715"/>
                </a:cxn>
                <a:cxn ang="0">
                  <a:pos x="71346" y="108250"/>
                </a:cxn>
              </a:cxnLst>
              <a:pathLst>
                <a:path w="52" h="37">
                  <a:moveTo>
                    <a:pt x="19" y="29"/>
                  </a:moveTo>
                  <a:cubicBezTo>
                    <a:pt x="19" y="34"/>
                    <a:pt x="19" y="34"/>
                    <a:pt x="19" y="34"/>
                  </a:cubicBezTo>
                  <a:cubicBezTo>
                    <a:pt x="0" y="11"/>
                    <a:pt x="24" y="0"/>
                    <a:pt x="24" y="0"/>
                  </a:cubicBezTo>
                  <a:cubicBezTo>
                    <a:pt x="24" y="0"/>
                    <a:pt x="24" y="0"/>
                    <a:pt x="22" y="9"/>
                  </a:cubicBezTo>
                  <a:cubicBezTo>
                    <a:pt x="20" y="14"/>
                    <a:pt x="38" y="24"/>
                    <a:pt x="52" y="31"/>
                  </a:cubicBezTo>
                  <a:cubicBezTo>
                    <a:pt x="46" y="37"/>
                    <a:pt x="19" y="29"/>
                    <a:pt x="19" y="29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1" name="Freeform 162"/>
            <p:cNvSpPr/>
            <p:nvPr/>
          </p:nvSpPr>
          <p:spPr>
            <a:xfrm>
              <a:off x="9478963" y="627063"/>
              <a:ext cx="1333500" cy="904875"/>
            </a:xfrm>
            <a:custGeom>
              <a:avLst/>
              <a:gdLst/>
              <a:ahLst/>
              <a:cxnLst>
                <a:cxn ang="0">
                  <a:pos x="1235835" y="615766"/>
                </a:cxn>
                <a:cxn ang="0">
                  <a:pos x="1325987" y="488107"/>
                </a:cxn>
                <a:cxn ang="0">
                  <a:pos x="1235835" y="300373"/>
                </a:cxn>
                <a:cxn ang="0">
                  <a:pos x="679897" y="11264"/>
                </a:cxn>
                <a:cxn ang="0">
                  <a:pos x="379390" y="127659"/>
                </a:cxn>
                <a:cxn ang="0">
                  <a:pos x="191573" y="240299"/>
                </a:cxn>
                <a:cxn ang="0">
                  <a:pos x="90152" y="581974"/>
                </a:cxn>
                <a:cxn ang="0">
                  <a:pos x="7513" y="814763"/>
                </a:cxn>
                <a:cxn ang="0">
                  <a:pos x="165279" y="897366"/>
                </a:cxn>
                <a:cxn ang="0">
                  <a:pos x="510862" y="735915"/>
                </a:cxn>
                <a:cxn ang="0">
                  <a:pos x="702435" y="792235"/>
                </a:cxn>
                <a:cxn ang="0">
                  <a:pos x="747511" y="897366"/>
                </a:cxn>
                <a:cxn ang="0">
                  <a:pos x="830151" y="844800"/>
                </a:cxn>
                <a:cxn ang="0">
                  <a:pos x="1025480" y="623275"/>
                </a:cxn>
                <a:cxn ang="0">
                  <a:pos x="1175734" y="529408"/>
                </a:cxn>
                <a:cxn ang="0">
                  <a:pos x="1235835" y="615766"/>
                </a:cxn>
              </a:cxnLst>
              <a:pathLst>
                <a:path w="355" h="241">
                  <a:moveTo>
                    <a:pt x="329" y="164"/>
                  </a:moveTo>
                  <a:cubicBezTo>
                    <a:pt x="329" y="164"/>
                    <a:pt x="351" y="145"/>
                    <a:pt x="353" y="130"/>
                  </a:cubicBezTo>
                  <a:cubicBezTo>
                    <a:pt x="355" y="114"/>
                    <a:pt x="329" y="80"/>
                    <a:pt x="329" y="80"/>
                  </a:cubicBezTo>
                  <a:cubicBezTo>
                    <a:pt x="329" y="80"/>
                    <a:pt x="203" y="5"/>
                    <a:pt x="181" y="3"/>
                  </a:cubicBezTo>
                  <a:cubicBezTo>
                    <a:pt x="158" y="0"/>
                    <a:pt x="101" y="34"/>
                    <a:pt x="101" y="34"/>
                  </a:cubicBezTo>
                  <a:cubicBezTo>
                    <a:pt x="101" y="34"/>
                    <a:pt x="63" y="46"/>
                    <a:pt x="51" y="64"/>
                  </a:cubicBezTo>
                  <a:cubicBezTo>
                    <a:pt x="40" y="82"/>
                    <a:pt x="33" y="141"/>
                    <a:pt x="24" y="155"/>
                  </a:cubicBezTo>
                  <a:cubicBezTo>
                    <a:pt x="15" y="168"/>
                    <a:pt x="4" y="216"/>
                    <a:pt x="2" y="217"/>
                  </a:cubicBezTo>
                  <a:cubicBezTo>
                    <a:pt x="0" y="219"/>
                    <a:pt x="15" y="241"/>
                    <a:pt x="44" y="239"/>
                  </a:cubicBezTo>
                  <a:cubicBezTo>
                    <a:pt x="74" y="236"/>
                    <a:pt x="128" y="206"/>
                    <a:pt x="136" y="196"/>
                  </a:cubicBezTo>
                  <a:cubicBezTo>
                    <a:pt x="143" y="185"/>
                    <a:pt x="203" y="154"/>
                    <a:pt x="187" y="211"/>
                  </a:cubicBezTo>
                  <a:cubicBezTo>
                    <a:pt x="199" y="239"/>
                    <a:pt x="199" y="239"/>
                    <a:pt x="199" y="239"/>
                  </a:cubicBezTo>
                  <a:cubicBezTo>
                    <a:pt x="221" y="225"/>
                    <a:pt x="221" y="225"/>
                    <a:pt x="221" y="225"/>
                  </a:cubicBezTo>
                  <a:cubicBezTo>
                    <a:pt x="221" y="225"/>
                    <a:pt x="273" y="181"/>
                    <a:pt x="273" y="166"/>
                  </a:cubicBezTo>
                  <a:cubicBezTo>
                    <a:pt x="273" y="151"/>
                    <a:pt x="313" y="141"/>
                    <a:pt x="313" y="141"/>
                  </a:cubicBezTo>
                  <a:lnTo>
                    <a:pt x="329" y="164"/>
                  </a:ln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" name="Freeform 163"/>
            <p:cNvSpPr/>
            <p:nvPr/>
          </p:nvSpPr>
          <p:spPr>
            <a:xfrm>
              <a:off x="6116638" y="1350963"/>
              <a:ext cx="3683000" cy="3097212"/>
            </a:xfrm>
            <a:custGeom>
              <a:avLst/>
              <a:gdLst/>
              <a:ahLst/>
              <a:cxnLst>
                <a:cxn ang="0">
                  <a:pos x="0" y="1424567"/>
                </a:cxn>
                <a:cxn ang="0">
                  <a:pos x="1713722" y="274389"/>
                </a:cxn>
                <a:cxn ang="0">
                  <a:pos x="3044112" y="172903"/>
                </a:cxn>
                <a:cxn ang="0">
                  <a:pos x="3265844" y="0"/>
                </a:cxn>
                <a:cxn ang="0">
                  <a:pos x="3547706" y="954723"/>
                </a:cxn>
                <a:cxn ang="0">
                  <a:pos x="2559309" y="1962069"/>
                </a:cxn>
                <a:cxn ang="0">
                  <a:pos x="1311599" y="3040831"/>
                </a:cxn>
                <a:cxn ang="0">
                  <a:pos x="800489" y="2807788"/>
                </a:cxn>
                <a:cxn ang="0">
                  <a:pos x="0" y="1424567"/>
                </a:cxn>
              </a:cxnLst>
              <a:pathLst>
                <a:path w="980" h="824">
                  <a:moveTo>
                    <a:pt x="0" y="379"/>
                  </a:moveTo>
                  <a:cubicBezTo>
                    <a:pt x="0" y="379"/>
                    <a:pt x="206" y="209"/>
                    <a:pt x="456" y="73"/>
                  </a:cubicBezTo>
                  <a:cubicBezTo>
                    <a:pt x="456" y="73"/>
                    <a:pt x="602" y="5"/>
                    <a:pt x="810" y="46"/>
                  </a:cubicBezTo>
                  <a:cubicBezTo>
                    <a:pt x="810" y="46"/>
                    <a:pt x="851" y="0"/>
                    <a:pt x="869" y="0"/>
                  </a:cubicBezTo>
                  <a:cubicBezTo>
                    <a:pt x="887" y="0"/>
                    <a:pt x="980" y="177"/>
                    <a:pt x="944" y="254"/>
                  </a:cubicBezTo>
                  <a:cubicBezTo>
                    <a:pt x="944" y="254"/>
                    <a:pt x="703" y="502"/>
                    <a:pt x="681" y="522"/>
                  </a:cubicBezTo>
                  <a:cubicBezTo>
                    <a:pt x="658" y="543"/>
                    <a:pt x="375" y="767"/>
                    <a:pt x="349" y="809"/>
                  </a:cubicBezTo>
                  <a:cubicBezTo>
                    <a:pt x="349" y="809"/>
                    <a:pt x="265" y="824"/>
                    <a:pt x="213" y="747"/>
                  </a:cubicBezTo>
                  <a:cubicBezTo>
                    <a:pt x="161" y="670"/>
                    <a:pt x="0" y="379"/>
                    <a:pt x="0" y="379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3" name="Freeform 164"/>
            <p:cNvSpPr/>
            <p:nvPr/>
          </p:nvSpPr>
          <p:spPr>
            <a:xfrm>
              <a:off x="7259638" y="2727325"/>
              <a:ext cx="104775" cy="149225"/>
            </a:xfrm>
            <a:custGeom>
              <a:avLst/>
              <a:gdLst/>
              <a:ahLst/>
              <a:cxnLst>
                <a:cxn ang="0">
                  <a:pos x="104775" y="149225"/>
                </a:cxn>
                <a:cxn ang="0">
                  <a:pos x="0" y="0"/>
                </a:cxn>
                <a:cxn ang="0">
                  <a:pos x="104775" y="149225"/>
                </a:cxn>
              </a:cxnLst>
              <a:pathLst>
                <a:path w="28" h="40">
                  <a:moveTo>
                    <a:pt x="28" y="40"/>
                  </a:moveTo>
                  <a:cubicBezTo>
                    <a:pt x="12" y="20"/>
                    <a:pt x="1" y="5"/>
                    <a:pt x="0" y="0"/>
                  </a:cubicBezTo>
                  <a:cubicBezTo>
                    <a:pt x="0" y="0"/>
                    <a:pt x="11" y="16"/>
                    <a:pt x="28" y="4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" name="Freeform 165"/>
            <p:cNvSpPr/>
            <p:nvPr/>
          </p:nvSpPr>
          <p:spPr>
            <a:xfrm>
              <a:off x="6861175" y="1701800"/>
              <a:ext cx="2825750" cy="2746375"/>
            </a:xfrm>
            <a:custGeom>
              <a:avLst/>
              <a:gdLst/>
              <a:ahLst/>
              <a:cxnLst>
                <a:cxn ang="0">
                  <a:pos x="774075" y="2066356"/>
                </a:cxn>
                <a:cxn ang="0">
                  <a:pos x="1037110" y="1904805"/>
                </a:cxn>
                <a:cxn ang="0">
                  <a:pos x="1018322" y="1886019"/>
                </a:cxn>
                <a:cxn ang="0">
                  <a:pos x="503525" y="1175944"/>
                </a:cxn>
                <a:cxn ang="0">
                  <a:pos x="1018322" y="1807122"/>
                </a:cxn>
                <a:cxn ang="0">
                  <a:pos x="976988" y="879141"/>
                </a:cxn>
                <a:cxn ang="0">
                  <a:pos x="1104748" y="980580"/>
                </a:cxn>
                <a:cxn ang="0">
                  <a:pos x="1446694" y="777701"/>
                </a:cxn>
                <a:cxn ang="0">
                  <a:pos x="1420390" y="477140"/>
                </a:cxn>
                <a:cxn ang="0">
                  <a:pos x="1540635" y="649963"/>
                </a:cxn>
                <a:cxn ang="0">
                  <a:pos x="1251296" y="0"/>
                </a:cxn>
                <a:cxn ang="0">
                  <a:pos x="1694698" y="541010"/>
                </a:cxn>
                <a:cxn ang="0">
                  <a:pos x="1788640" y="315589"/>
                </a:cxn>
                <a:cxn ang="0">
                  <a:pos x="2555199" y="657477"/>
                </a:cxn>
                <a:cxn ang="0">
                  <a:pos x="2453743" y="176580"/>
                </a:cxn>
                <a:cxn ang="0">
                  <a:pos x="2825750" y="537253"/>
                </a:cxn>
                <a:cxn ang="0">
                  <a:pos x="2803204" y="604879"/>
                </a:cxn>
                <a:cxn ang="0">
                  <a:pos x="1814943" y="1611758"/>
                </a:cxn>
                <a:cxn ang="0">
                  <a:pos x="567405" y="2690020"/>
                </a:cxn>
                <a:cxn ang="0">
                  <a:pos x="56365" y="2457085"/>
                </a:cxn>
                <a:cxn ang="0">
                  <a:pos x="0" y="2370674"/>
                </a:cxn>
                <a:cxn ang="0">
                  <a:pos x="774075" y="2066356"/>
                </a:cxn>
              </a:cxnLst>
              <a:pathLst>
                <a:path w="752" h="731">
                  <a:moveTo>
                    <a:pt x="206" y="550"/>
                  </a:moveTo>
                  <a:cubicBezTo>
                    <a:pt x="243" y="559"/>
                    <a:pt x="268" y="520"/>
                    <a:pt x="276" y="507"/>
                  </a:cubicBezTo>
                  <a:cubicBezTo>
                    <a:pt x="274" y="505"/>
                    <a:pt x="273" y="504"/>
                    <a:pt x="271" y="502"/>
                  </a:cubicBezTo>
                  <a:cubicBezTo>
                    <a:pt x="247" y="475"/>
                    <a:pt x="174" y="371"/>
                    <a:pt x="134" y="313"/>
                  </a:cubicBezTo>
                  <a:cubicBezTo>
                    <a:pt x="181" y="374"/>
                    <a:pt x="271" y="481"/>
                    <a:pt x="271" y="481"/>
                  </a:cubicBezTo>
                  <a:cubicBezTo>
                    <a:pt x="290" y="434"/>
                    <a:pt x="260" y="234"/>
                    <a:pt x="260" y="234"/>
                  </a:cubicBezTo>
                  <a:cubicBezTo>
                    <a:pt x="294" y="261"/>
                    <a:pt x="294" y="261"/>
                    <a:pt x="294" y="261"/>
                  </a:cubicBezTo>
                  <a:cubicBezTo>
                    <a:pt x="326" y="270"/>
                    <a:pt x="358" y="243"/>
                    <a:pt x="385" y="207"/>
                  </a:cubicBezTo>
                  <a:cubicBezTo>
                    <a:pt x="412" y="171"/>
                    <a:pt x="378" y="127"/>
                    <a:pt x="378" y="127"/>
                  </a:cubicBezTo>
                  <a:cubicBezTo>
                    <a:pt x="405" y="134"/>
                    <a:pt x="410" y="173"/>
                    <a:pt x="410" y="173"/>
                  </a:cubicBezTo>
                  <a:cubicBezTo>
                    <a:pt x="437" y="98"/>
                    <a:pt x="333" y="0"/>
                    <a:pt x="333" y="0"/>
                  </a:cubicBezTo>
                  <a:cubicBezTo>
                    <a:pt x="390" y="26"/>
                    <a:pt x="451" y="144"/>
                    <a:pt x="451" y="144"/>
                  </a:cubicBezTo>
                  <a:cubicBezTo>
                    <a:pt x="451" y="129"/>
                    <a:pt x="476" y="84"/>
                    <a:pt x="476" y="84"/>
                  </a:cubicBezTo>
                  <a:cubicBezTo>
                    <a:pt x="483" y="127"/>
                    <a:pt x="669" y="200"/>
                    <a:pt x="680" y="175"/>
                  </a:cubicBezTo>
                  <a:cubicBezTo>
                    <a:pt x="691" y="150"/>
                    <a:pt x="653" y="47"/>
                    <a:pt x="653" y="47"/>
                  </a:cubicBezTo>
                  <a:cubicBezTo>
                    <a:pt x="668" y="48"/>
                    <a:pt x="716" y="100"/>
                    <a:pt x="752" y="143"/>
                  </a:cubicBezTo>
                  <a:cubicBezTo>
                    <a:pt x="751" y="149"/>
                    <a:pt x="749" y="156"/>
                    <a:pt x="746" y="161"/>
                  </a:cubicBezTo>
                  <a:cubicBezTo>
                    <a:pt x="746" y="161"/>
                    <a:pt x="505" y="409"/>
                    <a:pt x="483" y="429"/>
                  </a:cubicBezTo>
                  <a:cubicBezTo>
                    <a:pt x="460" y="450"/>
                    <a:pt x="177" y="674"/>
                    <a:pt x="151" y="716"/>
                  </a:cubicBezTo>
                  <a:cubicBezTo>
                    <a:pt x="151" y="716"/>
                    <a:pt x="67" y="731"/>
                    <a:pt x="15" y="654"/>
                  </a:cubicBezTo>
                  <a:cubicBezTo>
                    <a:pt x="11" y="648"/>
                    <a:pt x="5" y="640"/>
                    <a:pt x="0" y="631"/>
                  </a:cubicBezTo>
                  <a:cubicBezTo>
                    <a:pt x="149" y="670"/>
                    <a:pt x="169" y="541"/>
                    <a:pt x="206" y="55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" name="Freeform 166"/>
            <p:cNvSpPr/>
            <p:nvPr/>
          </p:nvSpPr>
          <p:spPr>
            <a:xfrm>
              <a:off x="8589963" y="1806575"/>
              <a:ext cx="896938" cy="3136900"/>
            </a:xfrm>
            <a:custGeom>
              <a:avLst/>
              <a:gdLst/>
              <a:ahLst/>
              <a:cxnLst>
                <a:cxn ang="0">
                  <a:pos x="75058" y="71379"/>
                </a:cxn>
                <a:cxn ang="0">
                  <a:pos x="41282" y="875327"/>
                </a:cxn>
                <a:cxn ang="0">
                  <a:pos x="187644" y="1829545"/>
                </a:cxn>
                <a:cxn ang="0">
                  <a:pos x="367782" y="3035467"/>
                </a:cxn>
                <a:cxn ang="0">
                  <a:pos x="896938" y="2994143"/>
                </a:cxn>
                <a:cxn ang="0">
                  <a:pos x="750576" y="2250303"/>
                </a:cxn>
                <a:cxn ang="0">
                  <a:pos x="716800" y="1457625"/>
                </a:cxn>
                <a:cxn ang="0">
                  <a:pos x="683024" y="995543"/>
                </a:cxn>
                <a:cxn ang="0">
                  <a:pos x="825633" y="619866"/>
                </a:cxn>
                <a:cxn ang="0">
                  <a:pos x="645495" y="71379"/>
                </a:cxn>
                <a:cxn ang="0">
                  <a:pos x="75058" y="71379"/>
                </a:cxn>
              </a:cxnLst>
              <a:pathLst>
                <a:path w="239" h="835">
                  <a:moveTo>
                    <a:pt x="20" y="19"/>
                  </a:moveTo>
                  <a:cubicBezTo>
                    <a:pt x="20" y="19"/>
                    <a:pt x="0" y="202"/>
                    <a:pt x="11" y="233"/>
                  </a:cubicBezTo>
                  <a:cubicBezTo>
                    <a:pt x="23" y="265"/>
                    <a:pt x="43" y="476"/>
                    <a:pt x="50" y="487"/>
                  </a:cubicBezTo>
                  <a:cubicBezTo>
                    <a:pt x="57" y="499"/>
                    <a:pt x="100" y="785"/>
                    <a:pt x="98" y="808"/>
                  </a:cubicBezTo>
                  <a:cubicBezTo>
                    <a:pt x="98" y="808"/>
                    <a:pt x="157" y="835"/>
                    <a:pt x="239" y="797"/>
                  </a:cubicBezTo>
                  <a:cubicBezTo>
                    <a:pt x="239" y="797"/>
                    <a:pt x="197" y="615"/>
                    <a:pt x="200" y="599"/>
                  </a:cubicBezTo>
                  <a:cubicBezTo>
                    <a:pt x="202" y="583"/>
                    <a:pt x="206" y="397"/>
                    <a:pt x="191" y="388"/>
                  </a:cubicBezTo>
                  <a:cubicBezTo>
                    <a:pt x="191" y="388"/>
                    <a:pt x="218" y="296"/>
                    <a:pt x="182" y="265"/>
                  </a:cubicBezTo>
                  <a:cubicBezTo>
                    <a:pt x="182" y="265"/>
                    <a:pt x="220" y="183"/>
                    <a:pt x="220" y="165"/>
                  </a:cubicBezTo>
                  <a:cubicBezTo>
                    <a:pt x="220" y="147"/>
                    <a:pt x="204" y="38"/>
                    <a:pt x="172" y="19"/>
                  </a:cubicBezTo>
                  <a:cubicBezTo>
                    <a:pt x="141" y="0"/>
                    <a:pt x="20" y="19"/>
                    <a:pt x="20" y="19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6" name="Freeform 167"/>
            <p:cNvSpPr/>
            <p:nvPr/>
          </p:nvSpPr>
          <p:spPr>
            <a:xfrm>
              <a:off x="8826500" y="2673350"/>
              <a:ext cx="566738" cy="733425"/>
            </a:xfrm>
            <a:custGeom>
              <a:avLst/>
              <a:gdLst/>
              <a:ahLst/>
              <a:cxnLst>
                <a:cxn ang="0">
                  <a:pos x="480414" y="590501"/>
                </a:cxn>
                <a:cxn ang="0">
                  <a:pos x="138870" y="511517"/>
                </a:cxn>
                <a:cxn ang="0">
                  <a:pos x="0" y="0"/>
                </a:cxn>
                <a:cxn ang="0">
                  <a:pos x="472907" y="157968"/>
                </a:cxn>
                <a:cxn ang="0">
                  <a:pos x="480414" y="590501"/>
                </a:cxn>
              </a:cxnLst>
              <a:pathLst>
                <a:path w="151" h="195">
                  <a:moveTo>
                    <a:pt x="128" y="157"/>
                  </a:moveTo>
                  <a:cubicBezTo>
                    <a:pt x="69" y="195"/>
                    <a:pt x="48" y="150"/>
                    <a:pt x="37" y="136"/>
                  </a:cubicBezTo>
                  <a:cubicBezTo>
                    <a:pt x="25" y="123"/>
                    <a:pt x="0" y="0"/>
                    <a:pt x="0" y="0"/>
                  </a:cubicBezTo>
                  <a:cubicBezTo>
                    <a:pt x="15" y="13"/>
                    <a:pt x="79" y="30"/>
                    <a:pt x="126" y="42"/>
                  </a:cubicBezTo>
                  <a:cubicBezTo>
                    <a:pt x="151" y="78"/>
                    <a:pt x="128" y="157"/>
                    <a:pt x="128" y="157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7" name="Freeform 168"/>
            <p:cNvSpPr/>
            <p:nvPr/>
          </p:nvSpPr>
          <p:spPr>
            <a:xfrm>
              <a:off x="8920163" y="3321050"/>
              <a:ext cx="541338" cy="1370012"/>
            </a:xfrm>
            <a:custGeom>
              <a:avLst/>
              <a:gdLst/>
              <a:ahLst/>
              <a:cxnLst>
                <a:cxn ang="0">
                  <a:pos x="203002" y="1279929"/>
                </a:cxn>
                <a:cxn ang="0">
                  <a:pos x="203002" y="795733"/>
                </a:cxn>
                <a:cxn ang="0">
                  <a:pos x="86464" y="379099"/>
                </a:cxn>
                <a:cxn ang="0">
                  <a:pos x="0" y="0"/>
                </a:cxn>
                <a:cxn ang="0">
                  <a:pos x="409763" y="22521"/>
                </a:cxn>
                <a:cxn ang="0">
                  <a:pos x="421041" y="735678"/>
                </a:cxn>
                <a:cxn ang="0">
                  <a:pos x="541338" y="1366259"/>
                </a:cxn>
                <a:cxn ang="0">
                  <a:pos x="203002" y="1279929"/>
                </a:cxn>
              </a:cxnLst>
              <a:pathLst>
                <a:path w="144" h="365">
                  <a:moveTo>
                    <a:pt x="54" y="341"/>
                  </a:moveTo>
                  <a:cubicBezTo>
                    <a:pt x="54" y="212"/>
                    <a:pt x="54" y="212"/>
                    <a:pt x="54" y="212"/>
                  </a:cubicBezTo>
                  <a:cubicBezTo>
                    <a:pt x="54" y="212"/>
                    <a:pt x="41" y="121"/>
                    <a:pt x="23" y="101"/>
                  </a:cubicBezTo>
                  <a:cubicBezTo>
                    <a:pt x="5" y="80"/>
                    <a:pt x="0" y="0"/>
                    <a:pt x="0" y="0"/>
                  </a:cubicBezTo>
                  <a:cubicBezTo>
                    <a:pt x="44" y="27"/>
                    <a:pt x="84" y="18"/>
                    <a:pt x="109" y="6"/>
                  </a:cubicBezTo>
                  <a:cubicBezTo>
                    <a:pt x="117" y="57"/>
                    <a:pt x="114" y="183"/>
                    <a:pt x="112" y="196"/>
                  </a:cubicBezTo>
                  <a:cubicBezTo>
                    <a:pt x="110" y="208"/>
                    <a:pt x="133" y="312"/>
                    <a:pt x="144" y="364"/>
                  </a:cubicBezTo>
                  <a:cubicBezTo>
                    <a:pt x="102" y="365"/>
                    <a:pt x="54" y="341"/>
                    <a:pt x="54" y="341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8" name="Freeform 169"/>
            <p:cNvSpPr/>
            <p:nvPr/>
          </p:nvSpPr>
          <p:spPr>
            <a:xfrm>
              <a:off x="8912225" y="2084388"/>
              <a:ext cx="15875" cy="33337"/>
            </a:xfrm>
            <a:custGeom>
              <a:avLst/>
              <a:gdLst/>
              <a:ahLst/>
              <a:cxnLst>
                <a:cxn ang="0">
                  <a:pos x="15875" y="33337"/>
                </a:cxn>
                <a:cxn ang="0">
                  <a:pos x="0" y="0"/>
                </a:cxn>
                <a:cxn ang="0">
                  <a:pos x="15875" y="33337"/>
                </a:cxn>
              </a:cxnLst>
              <a:pathLst>
                <a:path w="4" h="9">
                  <a:moveTo>
                    <a:pt x="4" y="9"/>
                  </a:moveTo>
                  <a:cubicBezTo>
                    <a:pt x="3" y="6"/>
                    <a:pt x="1" y="3"/>
                    <a:pt x="0" y="0"/>
                  </a:cubicBezTo>
                  <a:cubicBezTo>
                    <a:pt x="0" y="0"/>
                    <a:pt x="2" y="3"/>
                    <a:pt x="4" y="9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9" name="Freeform 170"/>
            <p:cNvSpPr/>
            <p:nvPr/>
          </p:nvSpPr>
          <p:spPr>
            <a:xfrm>
              <a:off x="8612188" y="2084388"/>
              <a:ext cx="773113" cy="714375"/>
            </a:xfrm>
            <a:custGeom>
              <a:avLst/>
              <a:gdLst/>
              <a:ahLst/>
              <a:cxnLst>
                <a:cxn ang="0">
                  <a:pos x="165131" y="199273"/>
                </a:cxn>
                <a:cxn ang="0">
                  <a:pos x="619241" y="481263"/>
                </a:cxn>
                <a:cxn ang="0">
                  <a:pos x="315250" y="33839"/>
                </a:cxn>
                <a:cxn ang="0">
                  <a:pos x="773113" y="447424"/>
                </a:cxn>
                <a:cxn ang="0">
                  <a:pos x="660524" y="714375"/>
                </a:cxn>
                <a:cxn ang="0">
                  <a:pos x="131354" y="157914"/>
                </a:cxn>
                <a:cxn ang="0">
                  <a:pos x="165131" y="199273"/>
                </a:cxn>
              </a:cxnLst>
              <a:pathLst>
                <a:path w="206" h="190">
                  <a:moveTo>
                    <a:pt x="44" y="53"/>
                  </a:moveTo>
                  <a:cubicBezTo>
                    <a:pt x="87" y="105"/>
                    <a:pt x="165" y="128"/>
                    <a:pt x="165" y="128"/>
                  </a:cubicBezTo>
                  <a:cubicBezTo>
                    <a:pt x="140" y="112"/>
                    <a:pt x="98" y="34"/>
                    <a:pt x="84" y="9"/>
                  </a:cubicBezTo>
                  <a:cubicBezTo>
                    <a:pt x="106" y="46"/>
                    <a:pt x="165" y="91"/>
                    <a:pt x="206" y="119"/>
                  </a:cubicBezTo>
                  <a:cubicBezTo>
                    <a:pt x="196" y="147"/>
                    <a:pt x="179" y="184"/>
                    <a:pt x="176" y="190"/>
                  </a:cubicBezTo>
                  <a:cubicBezTo>
                    <a:pt x="107" y="145"/>
                    <a:pt x="35" y="42"/>
                    <a:pt x="35" y="42"/>
                  </a:cubicBezTo>
                  <a:cubicBezTo>
                    <a:pt x="35" y="42"/>
                    <a:pt x="0" y="0"/>
                    <a:pt x="44" y="53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70" name="Freeform 171"/>
            <p:cNvSpPr/>
            <p:nvPr/>
          </p:nvSpPr>
          <p:spPr>
            <a:xfrm>
              <a:off x="9340850" y="2197100"/>
              <a:ext cx="349250" cy="2746375"/>
            </a:xfrm>
            <a:custGeom>
              <a:avLst/>
              <a:gdLst/>
              <a:ahLst/>
              <a:cxnLst>
                <a:cxn ang="0">
                  <a:pos x="146460" y="127738"/>
                </a:cxn>
                <a:cxn ang="0">
                  <a:pos x="75108" y="1228543"/>
                </a:cxn>
                <a:cxn ang="0">
                  <a:pos x="0" y="2573552"/>
                </a:cxn>
                <a:cxn ang="0">
                  <a:pos x="146460" y="2746375"/>
                </a:cxn>
                <a:cxn ang="0">
                  <a:pos x="195280" y="1164673"/>
                </a:cxn>
                <a:cxn ang="0">
                  <a:pos x="236589" y="127738"/>
                </a:cxn>
                <a:cxn ang="0">
                  <a:pos x="146460" y="127738"/>
                </a:cxn>
              </a:cxnLst>
              <a:pathLst>
                <a:path w="93" h="731">
                  <a:moveTo>
                    <a:pt x="39" y="34"/>
                  </a:moveTo>
                  <a:cubicBezTo>
                    <a:pt x="39" y="34"/>
                    <a:pt x="4" y="241"/>
                    <a:pt x="20" y="327"/>
                  </a:cubicBezTo>
                  <a:cubicBezTo>
                    <a:pt x="0" y="685"/>
                    <a:pt x="0" y="685"/>
                    <a:pt x="0" y="685"/>
                  </a:cubicBezTo>
                  <a:cubicBezTo>
                    <a:pt x="39" y="731"/>
                    <a:pt x="39" y="731"/>
                    <a:pt x="39" y="731"/>
                  </a:cubicBezTo>
                  <a:cubicBezTo>
                    <a:pt x="39" y="731"/>
                    <a:pt x="56" y="374"/>
                    <a:pt x="52" y="310"/>
                  </a:cubicBezTo>
                  <a:cubicBezTo>
                    <a:pt x="47" y="245"/>
                    <a:pt x="93" y="68"/>
                    <a:pt x="63" y="34"/>
                  </a:cubicBezTo>
                  <a:cubicBezTo>
                    <a:pt x="34" y="0"/>
                    <a:pt x="39" y="34"/>
                    <a:pt x="39" y="34"/>
                  </a:cubicBezTo>
                  <a:close/>
                </a:path>
              </a:pathLst>
            </a:custGeom>
            <a:solidFill>
              <a:srgbClr val="7D7D7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470" name="组合 44"/>
          <p:cNvGrpSpPr/>
          <p:nvPr/>
        </p:nvGrpSpPr>
        <p:grpSpPr>
          <a:xfrm>
            <a:off x="4630738" y="2479675"/>
            <a:ext cx="869950" cy="1100138"/>
            <a:chOff x="7489826" y="4318000"/>
            <a:chExt cx="1917700" cy="2220913"/>
          </a:xfrm>
        </p:grpSpPr>
        <p:sp>
          <p:nvSpPr>
            <p:cNvPr id="19518" name="Freeform 154"/>
            <p:cNvSpPr/>
            <p:nvPr/>
          </p:nvSpPr>
          <p:spPr>
            <a:xfrm>
              <a:off x="7489826" y="6227763"/>
              <a:ext cx="312738" cy="311150"/>
            </a:xfrm>
            <a:custGeom>
              <a:avLst/>
              <a:gdLst/>
              <a:ahLst/>
              <a:cxnLst>
                <a:cxn ang="0">
                  <a:pos x="0" y="38894"/>
                </a:cxn>
                <a:cxn ang="0">
                  <a:pos x="39092" y="38894"/>
                </a:cxn>
                <a:cxn ang="0">
                  <a:pos x="117277" y="0"/>
                </a:cxn>
                <a:cxn ang="0">
                  <a:pos x="234554" y="116681"/>
                </a:cxn>
                <a:cxn ang="0">
                  <a:pos x="234554" y="194469"/>
                </a:cxn>
                <a:cxn ang="0">
                  <a:pos x="312738" y="233363"/>
                </a:cxn>
                <a:cxn ang="0">
                  <a:pos x="312738" y="272256"/>
                </a:cxn>
                <a:cxn ang="0">
                  <a:pos x="156369" y="272256"/>
                </a:cxn>
                <a:cxn ang="0">
                  <a:pos x="117277" y="194469"/>
                </a:cxn>
                <a:cxn ang="0">
                  <a:pos x="78185" y="155575"/>
                </a:cxn>
                <a:cxn ang="0">
                  <a:pos x="78185" y="155575"/>
                </a:cxn>
                <a:cxn ang="0">
                  <a:pos x="0" y="38894"/>
                </a:cxn>
              </a:cxnLst>
              <a:pathLst>
                <a:path w="8" h="8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6" y="2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5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6" y="8"/>
                    <a:pt x="4" y="7"/>
                  </a:cubicBezTo>
                  <a:cubicBezTo>
                    <a:pt x="4" y="7"/>
                    <a:pt x="4" y="7"/>
                    <a:pt x="3" y="5"/>
                  </a:cubicBezTo>
                  <a:cubicBezTo>
                    <a:pt x="3" y="5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9" name="Freeform 155"/>
            <p:cNvSpPr/>
            <p:nvPr/>
          </p:nvSpPr>
          <p:spPr>
            <a:xfrm>
              <a:off x="7607301" y="5097463"/>
              <a:ext cx="665163" cy="1285875"/>
            </a:xfrm>
            <a:custGeom>
              <a:avLst/>
              <a:gdLst/>
              <a:ahLst/>
              <a:cxnLst>
                <a:cxn ang="0">
                  <a:pos x="0" y="1130011"/>
                </a:cxn>
                <a:cxn ang="0">
                  <a:pos x="39127" y="1091045"/>
                </a:cxn>
                <a:cxn ang="0">
                  <a:pos x="39127" y="1052080"/>
                </a:cxn>
                <a:cxn ang="0">
                  <a:pos x="39127" y="1052080"/>
                </a:cxn>
                <a:cxn ang="0">
                  <a:pos x="78254" y="974148"/>
                </a:cxn>
                <a:cxn ang="0">
                  <a:pos x="273891" y="740352"/>
                </a:cxn>
                <a:cxn ang="0">
                  <a:pos x="352145" y="623455"/>
                </a:cxn>
                <a:cxn ang="0">
                  <a:pos x="313018" y="311727"/>
                </a:cxn>
                <a:cxn ang="0">
                  <a:pos x="273891" y="38966"/>
                </a:cxn>
                <a:cxn ang="0">
                  <a:pos x="665163" y="350693"/>
                </a:cxn>
                <a:cxn ang="0">
                  <a:pos x="586909" y="584489"/>
                </a:cxn>
                <a:cxn ang="0">
                  <a:pos x="469527" y="779318"/>
                </a:cxn>
                <a:cxn ang="0">
                  <a:pos x="195636" y="1285875"/>
                </a:cxn>
                <a:cxn ang="0">
                  <a:pos x="0" y="1130011"/>
                </a:cxn>
              </a:cxnLst>
              <a:pathLst>
                <a:path w="17" h="33">
                  <a:moveTo>
                    <a:pt x="0" y="29"/>
                  </a:moveTo>
                  <a:cubicBezTo>
                    <a:pt x="0" y="29"/>
                    <a:pt x="0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8"/>
                    <a:pt x="1" y="27"/>
                  </a:cubicBezTo>
                  <a:cubicBezTo>
                    <a:pt x="1" y="27"/>
                    <a:pt x="2" y="25"/>
                    <a:pt x="2" y="25"/>
                  </a:cubicBezTo>
                  <a:cubicBezTo>
                    <a:pt x="2" y="25"/>
                    <a:pt x="6" y="20"/>
                    <a:pt x="7" y="19"/>
                  </a:cubicBezTo>
                  <a:cubicBezTo>
                    <a:pt x="9" y="18"/>
                    <a:pt x="9" y="16"/>
                    <a:pt x="9" y="16"/>
                  </a:cubicBezTo>
                  <a:cubicBezTo>
                    <a:pt x="9" y="15"/>
                    <a:pt x="9" y="8"/>
                    <a:pt x="8" y="8"/>
                  </a:cubicBezTo>
                  <a:cubicBezTo>
                    <a:pt x="8" y="7"/>
                    <a:pt x="5" y="2"/>
                    <a:pt x="7" y="1"/>
                  </a:cubicBezTo>
                  <a:cubicBezTo>
                    <a:pt x="9" y="0"/>
                    <a:pt x="17" y="9"/>
                    <a:pt x="17" y="9"/>
                  </a:cubicBezTo>
                  <a:cubicBezTo>
                    <a:pt x="17" y="9"/>
                    <a:pt x="15" y="14"/>
                    <a:pt x="15" y="15"/>
                  </a:cubicBezTo>
                  <a:cubicBezTo>
                    <a:pt x="14" y="16"/>
                    <a:pt x="13" y="20"/>
                    <a:pt x="12" y="20"/>
                  </a:cubicBezTo>
                  <a:cubicBezTo>
                    <a:pt x="12" y="21"/>
                    <a:pt x="6" y="31"/>
                    <a:pt x="5" y="33"/>
                  </a:cubicBezTo>
                  <a:cubicBezTo>
                    <a:pt x="5" y="33"/>
                    <a:pt x="1" y="33"/>
                    <a:pt x="0" y="29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0" name="Freeform 156"/>
            <p:cNvSpPr/>
            <p:nvPr/>
          </p:nvSpPr>
          <p:spPr>
            <a:xfrm>
              <a:off x="7607301" y="5526088"/>
              <a:ext cx="547688" cy="779463"/>
            </a:xfrm>
            <a:custGeom>
              <a:avLst/>
              <a:gdLst/>
              <a:ahLst/>
              <a:cxnLst>
                <a:cxn ang="0">
                  <a:pos x="391206" y="155893"/>
                </a:cxn>
                <a:cxn ang="0">
                  <a:pos x="508567" y="0"/>
                </a:cxn>
                <a:cxn ang="0">
                  <a:pos x="352085" y="116919"/>
                </a:cxn>
                <a:cxn ang="0">
                  <a:pos x="352085" y="194866"/>
                </a:cxn>
                <a:cxn ang="0">
                  <a:pos x="273844" y="311785"/>
                </a:cxn>
                <a:cxn ang="0">
                  <a:pos x="78241" y="545624"/>
                </a:cxn>
                <a:cxn ang="0">
                  <a:pos x="39121" y="623570"/>
                </a:cxn>
                <a:cxn ang="0">
                  <a:pos x="39121" y="623570"/>
                </a:cxn>
                <a:cxn ang="0">
                  <a:pos x="39121" y="662544"/>
                </a:cxn>
                <a:cxn ang="0">
                  <a:pos x="0" y="701517"/>
                </a:cxn>
                <a:cxn ang="0">
                  <a:pos x="78241" y="779463"/>
                </a:cxn>
                <a:cxn ang="0">
                  <a:pos x="117362" y="779463"/>
                </a:cxn>
                <a:cxn ang="0">
                  <a:pos x="117362" y="779463"/>
                </a:cxn>
                <a:cxn ang="0">
                  <a:pos x="78241" y="662544"/>
                </a:cxn>
                <a:cxn ang="0">
                  <a:pos x="156482" y="701517"/>
                </a:cxn>
                <a:cxn ang="0">
                  <a:pos x="117362" y="584597"/>
                </a:cxn>
                <a:cxn ang="0">
                  <a:pos x="195603" y="662544"/>
                </a:cxn>
                <a:cxn ang="0">
                  <a:pos x="156482" y="506651"/>
                </a:cxn>
                <a:cxn ang="0">
                  <a:pos x="352085" y="389732"/>
                </a:cxn>
                <a:cxn ang="0">
                  <a:pos x="508567" y="38973"/>
                </a:cxn>
                <a:cxn ang="0">
                  <a:pos x="391206" y="155893"/>
                </a:cxn>
              </a:cxnLst>
              <a:pathLst>
                <a:path w="14" h="20">
                  <a:moveTo>
                    <a:pt x="10" y="4"/>
                  </a:moveTo>
                  <a:cubicBezTo>
                    <a:pt x="10" y="4"/>
                    <a:pt x="12" y="1"/>
                    <a:pt x="13" y="0"/>
                  </a:cubicBezTo>
                  <a:cubicBezTo>
                    <a:pt x="13" y="0"/>
                    <a:pt x="10" y="2"/>
                    <a:pt x="9" y="3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9" y="7"/>
                    <a:pt x="7" y="8"/>
                  </a:cubicBezTo>
                  <a:cubicBezTo>
                    <a:pt x="6" y="9"/>
                    <a:pt x="2" y="14"/>
                    <a:pt x="2" y="14"/>
                  </a:cubicBezTo>
                  <a:cubicBezTo>
                    <a:pt x="2" y="14"/>
                    <a:pt x="1" y="16"/>
                    <a:pt x="1" y="16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19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5" y="17"/>
                    <a:pt x="5" y="17"/>
                  </a:cubicBezTo>
                  <a:cubicBezTo>
                    <a:pt x="6" y="16"/>
                    <a:pt x="4" y="13"/>
                    <a:pt x="4" y="13"/>
                  </a:cubicBezTo>
                  <a:cubicBezTo>
                    <a:pt x="4" y="13"/>
                    <a:pt x="7" y="11"/>
                    <a:pt x="9" y="10"/>
                  </a:cubicBezTo>
                  <a:cubicBezTo>
                    <a:pt x="10" y="8"/>
                    <a:pt x="13" y="2"/>
                    <a:pt x="13" y="1"/>
                  </a:cubicBezTo>
                  <a:cubicBezTo>
                    <a:pt x="14" y="0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1" name="Freeform 157"/>
            <p:cNvSpPr/>
            <p:nvPr/>
          </p:nvSpPr>
          <p:spPr>
            <a:xfrm>
              <a:off x="7880351" y="5330825"/>
              <a:ext cx="79375" cy="195263"/>
            </a:xfrm>
            <a:custGeom>
              <a:avLst/>
              <a:gdLst/>
              <a:ahLst/>
              <a:cxnLst>
                <a:cxn ang="0">
                  <a:pos x="39688" y="78105"/>
                </a:cxn>
                <a:cxn ang="0">
                  <a:pos x="79375" y="195263"/>
                </a:cxn>
                <a:cxn ang="0">
                  <a:pos x="79375" y="117158"/>
                </a:cxn>
                <a:cxn ang="0">
                  <a:pos x="79375" y="0"/>
                </a:cxn>
                <a:cxn ang="0">
                  <a:pos x="0" y="0"/>
                </a:cxn>
                <a:cxn ang="0">
                  <a:pos x="39688" y="78105"/>
                </a:cxn>
              </a:cxnLst>
              <a:pathLst>
                <a:path w="2" h="5">
                  <a:moveTo>
                    <a:pt x="1" y="2"/>
                  </a:moveTo>
                  <a:cubicBezTo>
                    <a:pt x="1" y="2"/>
                    <a:pt x="2" y="4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2" name="Freeform 158"/>
            <p:cNvSpPr/>
            <p:nvPr/>
          </p:nvSpPr>
          <p:spPr>
            <a:xfrm>
              <a:off x="9055101" y="4552950"/>
              <a:ext cx="352425" cy="544513"/>
            </a:xfrm>
            <a:custGeom>
              <a:avLst/>
              <a:gdLst/>
              <a:ahLst/>
              <a:cxnLst>
                <a:cxn ang="0">
                  <a:pos x="0" y="505619"/>
                </a:cxn>
                <a:cxn ang="0">
                  <a:pos x="78317" y="544513"/>
                </a:cxn>
                <a:cxn ang="0">
                  <a:pos x="313267" y="272257"/>
                </a:cxn>
                <a:cxn ang="0">
                  <a:pos x="352425" y="155575"/>
                </a:cxn>
                <a:cxn ang="0">
                  <a:pos x="352425" y="38894"/>
                </a:cxn>
                <a:cxn ang="0">
                  <a:pos x="352425" y="38894"/>
                </a:cxn>
                <a:cxn ang="0">
                  <a:pos x="313267" y="116681"/>
                </a:cxn>
                <a:cxn ang="0">
                  <a:pos x="313267" y="116681"/>
                </a:cxn>
                <a:cxn ang="0">
                  <a:pos x="313267" y="77788"/>
                </a:cxn>
                <a:cxn ang="0">
                  <a:pos x="313267" y="38894"/>
                </a:cxn>
                <a:cxn ang="0">
                  <a:pos x="274108" y="38894"/>
                </a:cxn>
                <a:cxn ang="0">
                  <a:pos x="274108" y="77788"/>
                </a:cxn>
                <a:cxn ang="0">
                  <a:pos x="274108" y="116681"/>
                </a:cxn>
                <a:cxn ang="0">
                  <a:pos x="274108" y="77788"/>
                </a:cxn>
                <a:cxn ang="0">
                  <a:pos x="274108" y="0"/>
                </a:cxn>
                <a:cxn ang="0">
                  <a:pos x="234950" y="77788"/>
                </a:cxn>
                <a:cxn ang="0">
                  <a:pos x="234950" y="116681"/>
                </a:cxn>
                <a:cxn ang="0">
                  <a:pos x="234950" y="77788"/>
                </a:cxn>
                <a:cxn ang="0">
                  <a:pos x="234950" y="38894"/>
                </a:cxn>
                <a:cxn ang="0">
                  <a:pos x="195792" y="116681"/>
                </a:cxn>
                <a:cxn ang="0">
                  <a:pos x="195792" y="155575"/>
                </a:cxn>
                <a:cxn ang="0">
                  <a:pos x="195792" y="155575"/>
                </a:cxn>
                <a:cxn ang="0">
                  <a:pos x="195792" y="194469"/>
                </a:cxn>
                <a:cxn ang="0">
                  <a:pos x="156633" y="155575"/>
                </a:cxn>
                <a:cxn ang="0">
                  <a:pos x="156633" y="194469"/>
                </a:cxn>
                <a:cxn ang="0">
                  <a:pos x="234950" y="272257"/>
                </a:cxn>
                <a:cxn ang="0">
                  <a:pos x="234950" y="272257"/>
                </a:cxn>
                <a:cxn ang="0">
                  <a:pos x="117475" y="350044"/>
                </a:cxn>
                <a:cxn ang="0">
                  <a:pos x="39158" y="388938"/>
                </a:cxn>
                <a:cxn ang="0">
                  <a:pos x="0" y="505619"/>
                </a:cxn>
              </a:cxnLst>
              <a:pathLst>
                <a:path w="9" h="14">
                  <a:moveTo>
                    <a:pt x="0" y="13"/>
                  </a:moveTo>
                  <a:cubicBezTo>
                    <a:pt x="0" y="13"/>
                    <a:pt x="0" y="14"/>
                    <a:pt x="2" y="14"/>
                  </a:cubicBezTo>
                  <a:cubicBezTo>
                    <a:pt x="2" y="14"/>
                    <a:pt x="8" y="9"/>
                    <a:pt x="8" y="7"/>
                  </a:cubicBezTo>
                  <a:cubicBezTo>
                    <a:pt x="8" y="7"/>
                    <a:pt x="9" y="5"/>
                    <a:pt x="9" y="4"/>
                  </a:cubicBezTo>
                  <a:cubicBezTo>
                    <a:pt x="9" y="4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6" y="0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4" y="5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4" y="8"/>
                    <a:pt x="3" y="9"/>
                  </a:cubicBezTo>
                  <a:cubicBezTo>
                    <a:pt x="3" y="9"/>
                    <a:pt x="1" y="10"/>
                    <a:pt x="1" y="10"/>
                  </a:cubicBezTo>
                  <a:cubicBezTo>
                    <a:pt x="0" y="10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3" name="Freeform 159"/>
            <p:cNvSpPr/>
            <p:nvPr/>
          </p:nvSpPr>
          <p:spPr>
            <a:xfrm>
              <a:off x="7607301" y="4435475"/>
              <a:ext cx="469900" cy="546100"/>
            </a:xfrm>
            <a:custGeom>
              <a:avLst/>
              <a:gdLst/>
              <a:ahLst/>
              <a:cxnLst>
                <a:cxn ang="0">
                  <a:pos x="234950" y="351064"/>
                </a:cxn>
                <a:cxn ang="0">
                  <a:pos x="352425" y="234043"/>
                </a:cxn>
                <a:cxn ang="0">
                  <a:pos x="469900" y="117021"/>
                </a:cxn>
                <a:cxn ang="0">
                  <a:pos x="430742" y="0"/>
                </a:cxn>
                <a:cxn ang="0">
                  <a:pos x="313267" y="117021"/>
                </a:cxn>
                <a:cxn ang="0">
                  <a:pos x="156633" y="312057"/>
                </a:cxn>
                <a:cxn ang="0">
                  <a:pos x="78317" y="351064"/>
                </a:cxn>
                <a:cxn ang="0">
                  <a:pos x="39158" y="390071"/>
                </a:cxn>
                <a:cxn ang="0">
                  <a:pos x="39158" y="429079"/>
                </a:cxn>
                <a:cxn ang="0">
                  <a:pos x="0" y="468086"/>
                </a:cxn>
                <a:cxn ang="0">
                  <a:pos x="39158" y="468086"/>
                </a:cxn>
                <a:cxn ang="0">
                  <a:pos x="78317" y="429079"/>
                </a:cxn>
                <a:cxn ang="0">
                  <a:pos x="39158" y="546100"/>
                </a:cxn>
                <a:cxn ang="0">
                  <a:pos x="78317" y="507093"/>
                </a:cxn>
                <a:cxn ang="0">
                  <a:pos x="117475" y="468086"/>
                </a:cxn>
                <a:cxn ang="0">
                  <a:pos x="117475" y="468086"/>
                </a:cxn>
                <a:cxn ang="0">
                  <a:pos x="117475" y="507093"/>
                </a:cxn>
                <a:cxn ang="0">
                  <a:pos x="117475" y="546100"/>
                </a:cxn>
                <a:cxn ang="0">
                  <a:pos x="156633" y="468086"/>
                </a:cxn>
                <a:cxn ang="0">
                  <a:pos x="234950" y="429079"/>
                </a:cxn>
                <a:cxn ang="0">
                  <a:pos x="274108" y="507093"/>
                </a:cxn>
                <a:cxn ang="0">
                  <a:pos x="274108" y="507093"/>
                </a:cxn>
                <a:cxn ang="0">
                  <a:pos x="274108" y="390071"/>
                </a:cxn>
                <a:cxn ang="0">
                  <a:pos x="234950" y="351064"/>
                </a:cxn>
              </a:cxnLst>
              <a:pathLst>
                <a:path w="12" h="14">
                  <a:moveTo>
                    <a:pt x="6" y="9"/>
                  </a:moveTo>
                  <a:cubicBezTo>
                    <a:pt x="6" y="8"/>
                    <a:pt x="9" y="6"/>
                    <a:pt x="9" y="6"/>
                  </a:cubicBezTo>
                  <a:cubicBezTo>
                    <a:pt x="9" y="6"/>
                    <a:pt x="12" y="4"/>
                    <a:pt x="12" y="3"/>
                  </a:cubicBezTo>
                  <a:cubicBezTo>
                    <a:pt x="12" y="2"/>
                    <a:pt x="11" y="0"/>
                    <a:pt x="11" y="0"/>
                  </a:cubicBezTo>
                  <a:cubicBezTo>
                    <a:pt x="11" y="0"/>
                    <a:pt x="8" y="2"/>
                    <a:pt x="8" y="3"/>
                  </a:cubicBezTo>
                  <a:cubicBezTo>
                    <a:pt x="7" y="3"/>
                    <a:pt x="4" y="8"/>
                    <a:pt x="4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2" y="9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3"/>
                    <a:pt x="1" y="12"/>
                    <a:pt x="1" y="12"/>
                  </a:cubicBezTo>
                  <a:cubicBezTo>
                    <a:pt x="1" y="12"/>
                    <a:pt x="2" y="11"/>
                    <a:pt x="2" y="11"/>
                  </a:cubicBezTo>
                  <a:cubicBezTo>
                    <a:pt x="2" y="11"/>
                    <a:pt x="0" y="13"/>
                    <a:pt x="1" y="14"/>
                  </a:cubicBezTo>
                  <a:cubicBezTo>
                    <a:pt x="1" y="14"/>
                    <a:pt x="1" y="14"/>
                    <a:pt x="2" y="13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2"/>
                    <a:pt x="5" y="11"/>
                    <a:pt x="6" y="11"/>
                  </a:cubicBezTo>
                  <a:cubicBezTo>
                    <a:pt x="6" y="11"/>
                    <a:pt x="6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0"/>
                    <a:pt x="7" y="10"/>
                  </a:cubicBezTo>
                  <a:cubicBezTo>
                    <a:pt x="7" y="9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4" name="Freeform 160"/>
            <p:cNvSpPr/>
            <p:nvPr/>
          </p:nvSpPr>
          <p:spPr>
            <a:xfrm>
              <a:off x="7724776" y="4513263"/>
              <a:ext cx="352425" cy="468313"/>
            </a:xfrm>
            <a:custGeom>
              <a:avLst/>
              <a:gdLst/>
              <a:ahLst/>
              <a:cxnLst>
                <a:cxn ang="0">
                  <a:pos x="234950" y="156104"/>
                </a:cxn>
                <a:cxn ang="0">
                  <a:pos x="352425" y="39026"/>
                </a:cxn>
                <a:cxn ang="0">
                  <a:pos x="352425" y="0"/>
                </a:cxn>
                <a:cxn ang="0">
                  <a:pos x="274108" y="78052"/>
                </a:cxn>
                <a:cxn ang="0">
                  <a:pos x="78317" y="234157"/>
                </a:cxn>
                <a:cxn ang="0">
                  <a:pos x="117475" y="312209"/>
                </a:cxn>
                <a:cxn ang="0">
                  <a:pos x="39158" y="390261"/>
                </a:cxn>
                <a:cxn ang="0">
                  <a:pos x="0" y="468313"/>
                </a:cxn>
                <a:cxn ang="0">
                  <a:pos x="39158" y="390261"/>
                </a:cxn>
                <a:cxn ang="0">
                  <a:pos x="117475" y="351235"/>
                </a:cxn>
                <a:cxn ang="0">
                  <a:pos x="156633" y="429287"/>
                </a:cxn>
                <a:cxn ang="0">
                  <a:pos x="156633" y="429287"/>
                </a:cxn>
                <a:cxn ang="0">
                  <a:pos x="156633" y="312209"/>
                </a:cxn>
                <a:cxn ang="0">
                  <a:pos x="117475" y="273183"/>
                </a:cxn>
                <a:cxn ang="0">
                  <a:pos x="234950" y="156104"/>
                </a:cxn>
              </a:cxnLst>
              <a:pathLst>
                <a:path w="9" h="12">
                  <a:moveTo>
                    <a:pt x="6" y="4"/>
                  </a:moveTo>
                  <a:cubicBezTo>
                    <a:pt x="6" y="4"/>
                    <a:pt x="9" y="2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7" y="2"/>
                    <a:pt x="3" y="6"/>
                    <a:pt x="2" y="6"/>
                  </a:cubicBezTo>
                  <a:cubicBezTo>
                    <a:pt x="2" y="6"/>
                    <a:pt x="3" y="7"/>
                    <a:pt x="3" y="8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2" y="9"/>
                    <a:pt x="3" y="9"/>
                  </a:cubicBezTo>
                  <a:cubicBezTo>
                    <a:pt x="3" y="9"/>
                    <a:pt x="3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6"/>
                    <a:pt x="6" y="4"/>
                    <a:pt x="6" y="4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5" name="Freeform 161"/>
            <p:cNvSpPr/>
            <p:nvPr/>
          </p:nvSpPr>
          <p:spPr>
            <a:xfrm>
              <a:off x="9172576" y="4591050"/>
              <a:ext cx="117475" cy="233363"/>
            </a:xfrm>
            <a:custGeom>
              <a:avLst/>
              <a:gdLst/>
              <a:ahLst/>
              <a:cxnLst>
                <a:cxn ang="0">
                  <a:pos x="78317" y="194469"/>
                </a:cxn>
                <a:cxn ang="0">
                  <a:pos x="117475" y="116682"/>
                </a:cxn>
                <a:cxn ang="0">
                  <a:pos x="117475" y="38894"/>
                </a:cxn>
                <a:cxn ang="0">
                  <a:pos x="117475" y="0"/>
                </a:cxn>
                <a:cxn ang="0">
                  <a:pos x="78317" y="77788"/>
                </a:cxn>
                <a:cxn ang="0">
                  <a:pos x="78317" y="116682"/>
                </a:cxn>
                <a:cxn ang="0">
                  <a:pos x="78317" y="116682"/>
                </a:cxn>
                <a:cxn ang="0">
                  <a:pos x="78317" y="155575"/>
                </a:cxn>
                <a:cxn ang="0">
                  <a:pos x="39158" y="116682"/>
                </a:cxn>
                <a:cxn ang="0">
                  <a:pos x="39158" y="155575"/>
                </a:cxn>
                <a:cxn ang="0">
                  <a:pos x="117475" y="233363"/>
                </a:cxn>
                <a:cxn ang="0">
                  <a:pos x="78317" y="194469"/>
                </a:cxn>
              </a:cxnLst>
              <a:pathLst>
                <a:path w="3" h="6">
                  <a:moveTo>
                    <a:pt x="2" y="5"/>
                  </a:moveTo>
                  <a:cubicBezTo>
                    <a:pt x="2" y="5"/>
                    <a:pt x="3" y="4"/>
                    <a:pt x="3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1" y="4"/>
                    <a:pt x="2" y="6"/>
                    <a:pt x="3" y="6"/>
                  </a:cubicBezTo>
                  <a:cubicBezTo>
                    <a:pt x="3" y="6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6" name="Freeform 162"/>
            <p:cNvSpPr/>
            <p:nvPr/>
          </p:nvSpPr>
          <p:spPr>
            <a:xfrm>
              <a:off x="9055101" y="4824413"/>
              <a:ext cx="314325" cy="157163"/>
            </a:xfrm>
            <a:custGeom>
              <a:avLst/>
              <a:gdLst/>
              <a:ahLst/>
              <a:cxnLst>
                <a:cxn ang="0">
                  <a:pos x="117872" y="117872"/>
                </a:cxn>
                <a:cxn ang="0">
                  <a:pos x="275034" y="0"/>
                </a:cxn>
                <a:cxn ang="0">
                  <a:pos x="314325" y="0"/>
                </a:cxn>
                <a:cxn ang="0">
                  <a:pos x="235744" y="0"/>
                </a:cxn>
                <a:cxn ang="0">
                  <a:pos x="235744" y="0"/>
                </a:cxn>
                <a:cxn ang="0">
                  <a:pos x="117872" y="78582"/>
                </a:cxn>
                <a:cxn ang="0">
                  <a:pos x="39291" y="117872"/>
                </a:cxn>
                <a:cxn ang="0">
                  <a:pos x="0" y="157163"/>
                </a:cxn>
                <a:cxn ang="0">
                  <a:pos x="117872" y="117872"/>
                </a:cxn>
              </a:cxnLst>
              <a:pathLst>
                <a:path w="8" h="4">
                  <a:moveTo>
                    <a:pt x="3" y="3"/>
                  </a:moveTo>
                  <a:cubicBezTo>
                    <a:pt x="4" y="2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1" y="3"/>
                    <a:pt x="1" y="3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1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7" name="Freeform 163"/>
            <p:cNvSpPr/>
            <p:nvPr/>
          </p:nvSpPr>
          <p:spPr>
            <a:xfrm>
              <a:off x="9407526" y="4591050"/>
              <a:ext cx="0" cy="39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9688"/>
                </a:cxn>
                <a:cxn ang="0">
                  <a:pos x="0" y="39688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8" name="Freeform 164"/>
            <p:cNvSpPr/>
            <p:nvPr/>
          </p:nvSpPr>
          <p:spPr>
            <a:xfrm>
              <a:off x="9290051" y="4552950"/>
              <a:ext cx="39688" cy="77788"/>
            </a:xfrm>
            <a:custGeom>
              <a:avLst/>
              <a:gdLst/>
              <a:ahLst/>
              <a:cxnLst>
                <a:cxn ang="0">
                  <a:pos x="0" y="77788"/>
                </a:cxn>
                <a:cxn ang="0">
                  <a:pos x="39688" y="77788"/>
                </a:cxn>
                <a:cxn ang="0">
                  <a:pos x="39688" y="0"/>
                </a:cxn>
                <a:cxn ang="0">
                  <a:pos x="0" y="77788"/>
                </a:cxn>
              </a:cxnLst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0"/>
                    <a:pt x="1" y="0"/>
                  </a:cubicBezTo>
                  <a:cubicBezTo>
                    <a:pt x="1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29" name="Freeform 165"/>
            <p:cNvSpPr/>
            <p:nvPr/>
          </p:nvSpPr>
          <p:spPr>
            <a:xfrm>
              <a:off x="9329738" y="4552950"/>
              <a:ext cx="39688" cy="77788"/>
            </a:xfrm>
            <a:custGeom>
              <a:avLst/>
              <a:gdLst/>
              <a:ahLst/>
              <a:cxnLst>
                <a:cxn ang="0">
                  <a:pos x="0" y="38894"/>
                </a:cxn>
                <a:cxn ang="0">
                  <a:pos x="0" y="77788"/>
                </a:cxn>
                <a:cxn ang="0">
                  <a:pos x="0" y="77788"/>
                </a:cxn>
                <a:cxn ang="0">
                  <a:pos x="39688" y="77788"/>
                </a:cxn>
                <a:cxn ang="0">
                  <a:pos x="39688" y="77788"/>
                </a:cxn>
                <a:cxn ang="0">
                  <a:pos x="39688" y="38894"/>
                </a:cxn>
                <a:cxn ang="0">
                  <a:pos x="0" y="38894"/>
                </a:cxn>
              </a:cxnLst>
              <a:pathLst>
                <a:path w="1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0" name="Freeform 166"/>
            <p:cNvSpPr/>
            <p:nvPr/>
          </p:nvSpPr>
          <p:spPr>
            <a:xfrm>
              <a:off x="7762876" y="4981575"/>
              <a:ext cx="939800" cy="895350"/>
            </a:xfrm>
            <a:custGeom>
              <a:avLst/>
              <a:gdLst/>
              <a:ahLst/>
              <a:cxnLst>
                <a:cxn ang="0">
                  <a:pos x="587375" y="544996"/>
                </a:cxn>
                <a:cxn ang="0">
                  <a:pos x="391583" y="700709"/>
                </a:cxn>
                <a:cxn ang="0">
                  <a:pos x="391583" y="700709"/>
                </a:cxn>
                <a:cxn ang="0">
                  <a:pos x="313267" y="700709"/>
                </a:cxn>
                <a:cxn ang="0">
                  <a:pos x="234950" y="739637"/>
                </a:cxn>
                <a:cxn ang="0">
                  <a:pos x="430742" y="895350"/>
                </a:cxn>
                <a:cxn ang="0">
                  <a:pos x="548217" y="817493"/>
                </a:cxn>
                <a:cxn ang="0">
                  <a:pos x="939800" y="544996"/>
                </a:cxn>
                <a:cxn ang="0">
                  <a:pos x="939800" y="428211"/>
                </a:cxn>
                <a:cxn ang="0">
                  <a:pos x="469900" y="155713"/>
                </a:cxn>
                <a:cxn ang="0">
                  <a:pos x="117475" y="38928"/>
                </a:cxn>
                <a:cxn ang="0">
                  <a:pos x="234950" y="428211"/>
                </a:cxn>
                <a:cxn ang="0">
                  <a:pos x="509058" y="506067"/>
                </a:cxn>
                <a:cxn ang="0">
                  <a:pos x="587375" y="544996"/>
                </a:cxn>
              </a:cxnLst>
              <a:pathLst>
                <a:path w="24" h="23">
                  <a:moveTo>
                    <a:pt x="15" y="14"/>
                  </a:moveTo>
                  <a:cubicBezTo>
                    <a:pt x="15" y="14"/>
                    <a:pt x="11" y="17"/>
                    <a:pt x="10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0" y="18"/>
                    <a:pt x="8" y="18"/>
                    <a:pt x="8" y="18"/>
                  </a:cubicBezTo>
                  <a:cubicBezTo>
                    <a:pt x="7" y="18"/>
                    <a:pt x="6" y="19"/>
                    <a:pt x="6" y="19"/>
                  </a:cubicBezTo>
                  <a:cubicBezTo>
                    <a:pt x="6" y="19"/>
                    <a:pt x="7" y="23"/>
                    <a:pt x="11" y="23"/>
                  </a:cubicBezTo>
                  <a:cubicBezTo>
                    <a:pt x="11" y="23"/>
                    <a:pt x="13" y="21"/>
                    <a:pt x="14" y="21"/>
                  </a:cubicBezTo>
                  <a:cubicBezTo>
                    <a:pt x="15" y="20"/>
                    <a:pt x="23" y="15"/>
                    <a:pt x="24" y="14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3" y="11"/>
                    <a:pt x="13" y="5"/>
                    <a:pt x="12" y="4"/>
                  </a:cubicBezTo>
                  <a:cubicBezTo>
                    <a:pt x="12" y="3"/>
                    <a:pt x="6" y="0"/>
                    <a:pt x="3" y="1"/>
                  </a:cubicBezTo>
                  <a:cubicBezTo>
                    <a:pt x="3" y="1"/>
                    <a:pt x="0" y="8"/>
                    <a:pt x="6" y="11"/>
                  </a:cubicBezTo>
                  <a:cubicBezTo>
                    <a:pt x="6" y="11"/>
                    <a:pt x="10" y="13"/>
                    <a:pt x="13" y="13"/>
                  </a:cubicBezTo>
                  <a:cubicBezTo>
                    <a:pt x="13" y="13"/>
                    <a:pt x="14" y="13"/>
                    <a:pt x="15" y="14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1" name="Freeform 167"/>
            <p:cNvSpPr/>
            <p:nvPr/>
          </p:nvSpPr>
          <p:spPr>
            <a:xfrm>
              <a:off x="7880351" y="4318000"/>
              <a:ext cx="1254125" cy="935038"/>
            </a:xfrm>
            <a:custGeom>
              <a:avLst/>
              <a:gdLst/>
              <a:ahLst/>
              <a:cxnLst>
                <a:cxn ang="0">
                  <a:pos x="195957" y="779198"/>
                </a:cxn>
                <a:cxn ang="0">
                  <a:pos x="274340" y="779198"/>
                </a:cxn>
                <a:cxn ang="0">
                  <a:pos x="470297" y="896078"/>
                </a:cxn>
                <a:cxn ang="0">
                  <a:pos x="548680" y="935038"/>
                </a:cxn>
                <a:cxn ang="0">
                  <a:pos x="587871" y="857118"/>
                </a:cxn>
                <a:cxn ang="0">
                  <a:pos x="823020" y="740238"/>
                </a:cxn>
                <a:cxn ang="0">
                  <a:pos x="901402" y="662319"/>
                </a:cxn>
                <a:cxn ang="0">
                  <a:pos x="1097359" y="740238"/>
                </a:cxn>
                <a:cxn ang="0">
                  <a:pos x="1136551" y="779198"/>
                </a:cxn>
                <a:cxn ang="0">
                  <a:pos x="1214934" y="584399"/>
                </a:cxn>
                <a:cxn ang="0">
                  <a:pos x="1097359" y="545439"/>
                </a:cxn>
                <a:cxn ang="0">
                  <a:pos x="823020" y="233760"/>
                </a:cxn>
                <a:cxn ang="0">
                  <a:pos x="823020" y="233760"/>
                </a:cxn>
                <a:cxn ang="0">
                  <a:pos x="744637" y="194800"/>
                </a:cxn>
                <a:cxn ang="0">
                  <a:pos x="666254" y="155840"/>
                </a:cxn>
                <a:cxn ang="0">
                  <a:pos x="587871" y="116880"/>
                </a:cxn>
                <a:cxn ang="0">
                  <a:pos x="352723" y="77920"/>
                </a:cxn>
                <a:cxn ang="0">
                  <a:pos x="352723" y="77920"/>
                </a:cxn>
                <a:cxn ang="0">
                  <a:pos x="274340" y="38960"/>
                </a:cxn>
                <a:cxn ang="0">
                  <a:pos x="195957" y="38960"/>
                </a:cxn>
                <a:cxn ang="0">
                  <a:pos x="156766" y="77920"/>
                </a:cxn>
                <a:cxn ang="0">
                  <a:pos x="195957" y="272719"/>
                </a:cxn>
                <a:cxn ang="0">
                  <a:pos x="235148" y="272719"/>
                </a:cxn>
                <a:cxn ang="0">
                  <a:pos x="235148" y="311679"/>
                </a:cxn>
                <a:cxn ang="0">
                  <a:pos x="352723" y="350639"/>
                </a:cxn>
                <a:cxn ang="0">
                  <a:pos x="39191" y="623359"/>
                </a:cxn>
                <a:cxn ang="0">
                  <a:pos x="78383" y="701279"/>
                </a:cxn>
                <a:cxn ang="0">
                  <a:pos x="195957" y="779198"/>
                </a:cxn>
              </a:cxnLst>
              <a:pathLst>
                <a:path w="32" h="24">
                  <a:moveTo>
                    <a:pt x="5" y="20"/>
                  </a:moveTo>
                  <a:cubicBezTo>
                    <a:pt x="5" y="20"/>
                    <a:pt x="7" y="19"/>
                    <a:pt x="7" y="20"/>
                  </a:cubicBezTo>
                  <a:cubicBezTo>
                    <a:pt x="8" y="21"/>
                    <a:pt x="11" y="21"/>
                    <a:pt x="12" y="23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5" y="22"/>
                    <a:pt x="15" y="22"/>
                  </a:cubicBezTo>
                  <a:cubicBezTo>
                    <a:pt x="15" y="23"/>
                    <a:pt x="20" y="19"/>
                    <a:pt x="21" y="19"/>
                  </a:cubicBezTo>
                  <a:cubicBezTo>
                    <a:pt x="22" y="18"/>
                    <a:pt x="23" y="17"/>
                    <a:pt x="23" y="17"/>
                  </a:cubicBezTo>
                  <a:cubicBezTo>
                    <a:pt x="23" y="17"/>
                    <a:pt x="27" y="19"/>
                    <a:pt x="28" y="19"/>
                  </a:cubicBezTo>
                  <a:cubicBezTo>
                    <a:pt x="28" y="19"/>
                    <a:pt x="29" y="20"/>
                    <a:pt x="29" y="20"/>
                  </a:cubicBezTo>
                  <a:cubicBezTo>
                    <a:pt x="30" y="20"/>
                    <a:pt x="32" y="17"/>
                    <a:pt x="31" y="15"/>
                  </a:cubicBezTo>
                  <a:cubicBezTo>
                    <a:pt x="31" y="15"/>
                    <a:pt x="29" y="14"/>
                    <a:pt x="28" y="14"/>
                  </a:cubicBezTo>
                  <a:cubicBezTo>
                    <a:pt x="28" y="13"/>
                    <a:pt x="22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19" y="5"/>
                    <a:pt x="19" y="5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5" y="3"/>
                    <a:pt x="15" y="3"/>
                  </a:cubicBezTo>
                  <a:cubicBezTo>
                    <a:pt x="15" y="3"/>
                    <a:pt x="11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0"/>
                    <a:pt x="5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2" y="4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7" y="8"/>
                    <a:pt x="9" y="8"/>
                    <a:pt x="9" y="9"/>
                  </a:cubicBezTo>
                  <a:cubicBezTo>
                    <a:pt x="9" y="9"/>
                    <a:pt x="1" y="15"/>
                    <a:pt x="1" y="16"/>
                  </a:cubicBezTo>
                  <a:cubicBezTo>
                    <a:pt x="1" y="16"/>
                    <a:pt x="0" y="18"/>
                    <a:pt x="2" y="18"/>
                  </a:cubicBezTo>
                  <a:cubicBezTo>
                    <a:pt x="3" y="18"/>
                    <a:pt x="5" y="20"/>
                    <a:pt x="5" y="20"/>
                  </a:cubicBez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2" name="Freeform 168"/>
            <p:cNvSpPr/>
            <p:nvPr/>
          </p:nvSpPr>
          <p:spPr>
            <a:xfrm>
              <a:off x="8782051" y="4395788"/>
              <a:ext cx="352425" cy="468313"/>
            </a:xfrm>
            <a:custGeom>
              <a:avLst/>
              <a:gdLst/>
              <a:ahLst/>
              <a:cxnLst>
                <a:cxn ang="0">
                  <a:pos x="0" y="156104"/>
                </a:cxn>
                <a:cxn ang="0">
                  <a:pos x="39158" y="390261"/>
                </a:cxn>
                <a:cxn ang="0">
                  <a:pos x="117475" y="390261"/>
                </a:cxn>
                <a:cxn ang="0">
                  <a:pos x="195792" y="429287"/>
                </a:cxn>
                <a:cxn ang="0">
                  <a:pos x="234950" y="429287"/>
                </a:cxn>
                <a:cxn ang="0">
                  <a:pos x="234950" y="390261"/>
                </a:cxn>
                <a:cxn ang="0">
                  <a:pos x="234950" y="390261"/>
                </a:cxn>
                <a:cxn ang="0">
                  <a:pos x="274108" y="390261"/>
                </a:cxn>
                <a:cxn ang="0">
                  <a:pos x="313267" y="351235"/>
                </a:cxn>
                <a:cxn ang="0">
                  <a:pos x="313267" y="273183"/>
                </a:cxn>
                <a:cxn ang="0">
                  <a:pos x="352425" y="234157"/>
                </a:cxn>
                <a:cxn ang="0">
                  <a:pos x="313267" y="117078"/>
                </a:cxn>
                <a:cxn ang="0">
                  <a:pos x="78317" y="78052"/>
                </a:cxn>
                <a:cxn ang="0">
                  <a:pos x="39158" y="156104"/>
                </a:cxn>
                <a:cxn ang="0">
                  <a:pos x="0" y="156104"/>
                </a:cxn>
              </a:cxnLst>
              <a:pathLst>
                <a:path w="9" h="12">
                  <a:moveTo>
                    <a:pt x="0" y="4"/>
                  </a:moveTo>
                  <a:cubicBezTo>
                    <a:pt x="0" y="4"/>
                    <a:pt x="0" y="9"/>
                    <a:pt x="1" y="10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3" y="10"/>
                    <a:pt x="4" y="12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7" y="9"/>
                    <a:pt x="8" y="10"/>
                    <a:pt x="8" y="9"/>
                  </a:cubicBezTo>
                  <a:cubicBezTo>
                    <a:pt x="8" y="9"/>
                    <a:pt x="8" y="7"/>
                    <a:pt x="8" y="7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6"/>
                    <a:pt x="9" y="5"/>
                    <a:pt x="8" y="3"/>
                  </a:cubicBezTo>
                  <a:cubicBezTo>
                    <a:pt x="7" y="1"/>
                    <a:pt x="4" y="0"/>
                    <a:pt x="2" y="2"/>
                  </a:cubicBezTo>
                  <a:cubicBezTo>
                    <a:pt x="2" y="2"/>
                    <a:pt x="1" y="2"/>
                    <a:pt x="1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3" name="Freeform 169"/>
            <p:cNvSpPr/>
            <p:nvPr/>
          </p:nvSpPr>
          <p:spPr>
            <a:xfrm>
              <a:off x="7920038" y="5721350"/>
              <a:ext cx="234950" cy="388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5575"/>
                </a:cxn>
                <a:cxn ang="0">
                  <a:pos x="39158" y="155575"/>
                </a:cxn>
                <a:cxn ang="0">
                  <a:pos x="156633" y="388938"/>
                </a:cxn>
                <a:cxn ang="0">
                  <a:pos x="195792" y="388938"/>
                </a:cxn>
                <a:cxn ang="0">
                  <a:pos x="156633" y="233363"/>
                </a:cxn>
                <a:cxn ang="0">
                  <a:pos x="195792" y="155575"/>
                </a:cxn>
                <a:cxn ang="0">
                  <a:pos x="78317" y="0"/>
                </a:cxn>
                <a:cxn ang="0">
                  <a:pos x="0" y="0"/>
                </a:cxn>
              </a:cxnLst>
              <a:pathLst>
                <a:path w="6" h="10">
                  <a:moveTo>
                    <a:pt x="0" y="0"/>
                  </a:moveTo>
                  <a:cubicBezTo>
                    <a:pt x="0" y="0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8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5" y="9"/>
                    <a:pt x="4" y="7"/>
                    <a:pt x="4" y="6"/>
                  </a:cubicBezTo>
                  <a:cubicBezTo>
                    <a:pt x="4" y="6"/>
                    <a:pt x="6" y="4"/>
                    <a:pt x="5" y="4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4" name="Freeform 170"/>
            <p:cNvSpPr/>
            <p:nvPr/>
          </p:nvSpPr>
          <p:spPr>
            <a:xfrm>
              <a:off x="8782051" y="4513263"/>
              <a:ext cx="312738" cy="311150"/>
            </a:xfrm>
            <a:custGeom>
              <a:avLst/>
              <a:gdLst/>
              <a:ahLst/>
              <a:cxnLst>
                <a:cxn ang="0">
                  <a:pos x="273646" y="155575"/>
                </a:cxn>
                <a:cxn ang="0">
                  <a:pos x="312738" y="77788"/>
                </a:cxn>
                <a:cxn ang="0">
                  <a:pos x="273646" y="0"/>
                </a:cxn>
                <a:cxn ang="0">
                  <a:pos x="195461" y="116681"/>
                </a:cxn>
                <a:cxn ang="0">
                  <a:pos x="156369" y="77788"/>
                </a:cxn>
                <a:cxn ang="0">
                  <a:pos x="156369" y="155575"/>
                </a:cxn>
                <a:cxn ang="0">
                  <a:pos x="117277" y="155575"/>
                </a:cxn>
                <a:cxn ang="0">
                  <a:pos x="117277" y="194469"/>
                </a:cxn>
                <a:cxn ang="0">
                  <a:pos x="0" y="194469"/>
                </a:cxn>
                <a:cxn ang="0">
                  <a:pos x="0" y="194469"/>
                </a:cxn>
                <a:cxn ang="0">
                  <a:pos x="78185" y="233363"/>
                </a:cxn>
                <a:cxn ang="0">
                  <a:pos x="195461" y="311150"/>
                </a:cxn>
                <a:cxn ang="0">
                  <a:pos x="195461" y="272256"/>
                </a:cxn>
                <a:cxn ang="0">
                  <a:pos x="234554" y="233363"/>
                </a:cxn>
                <a:cxn ang="0">
                  <a:pos x="273646" y="194469"/>
                </a:cxn>
                <a:cxn ang="0">
                  <a:pos x="312738" y="233363"/>
                </a:cxn>
                <a:cxn ang="0">
                  <a:pos x="312738" y="194469"/>
                </a:cxn>
                <a:cxn ang="0">
                  <a:pos x="312738" y="194469"/>
                </a:cxn>
                <a:cxn ang="0">
                  <a:pos x="273646" y="155575"/>
                </a:cxn>
              </a:cxnLst>
              <a:pathLst>
                <a:path w="8" h="8">
                  <a:moveTo>
                    <a:pt x="7" y="4"/>
                  </a:moveTo>
                  <a:cubicBezTo>
                    <a:pt x="7" y="3"/>
                    <a:pt x="8" y="2"/>
                    <a:pt x="8" y="2"/>
                  </a:cubicBezTo>
                  <a:cubicBezTo>
                    <a:pt x="8" y="2"/>
                    <a:pt x="7" y="0"/>
                    <a:pt x="7" y="0"/>
                  </a:cubicBezTo>
                  <a:cubicBezTo>
                    <a:pt x="6" y="0"/>
                    <a:pt x="5" y="3"/>
                    <a:pt x="5" y="3"/>
                  </a:cubicBezTo>
                  <a:cubicBezTo>
                    <a:pt x="5" y="3"/>
                    <a:pt x="4" y="1"/>
                    <a:pt x="4" y="2"/>
                  </a:cubicBezTo>
                  <a:cubicBezTo>
                    <a:pt x="4" y="2"/>
                    <a:pt x="2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5"/>
                  </a:cubicBezTo>
                  <a:cubicBezTo>
                    <a:pt x="7" y="5"/>
                    <a:pt x="7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5" name="Freeform 171"/>
            <p:cNvSpPr/>
            <p:nvPr/>
          </p:nvSpPr>
          <p:spPr>
            <a:xfrm>
              <a:off x="7997826" y="5526088"/>
              <a:ext cx="587375" cy="350838"/>
            </a:xfrm>
            <a:custGeom>
              <a:avLst/>
              <a:gdLst/>
              <a:ahLst/>
              <a:cxnLst>
                <a:cxn ang="0">
                  <a:pos x="156633" y="155928"/>
                </a:cxn>
                <a:cxn ang="0">
                  <a:pos x="156633" y="155928"/>
                </a:cxn>
                <a:cxn ang="0">
                  <a:pos x="78317" y="155928"/>
                </a:cxn>
                <a:cxn ang="0">
                  <a:pos x="0" y="194910"/>
                </a:cxn>
                <a:cxn ang="0">
                  <a:pos x="195792" y="350838"/>
                </a:cxn>
                <a:cxn ang="0">
                  <a:pos x="274108" y="272874"/>
                </a:cxn>
                <a:cxn ang="0">
                  <a:pos x="78317" y="194910"/>
                </a:cxn>
                <a:cxn ang="0">
                  <a:pos x="234950" y="233892"/>
                </a:cxn>
                <a:cxn ang="0">
                  <a:pos x="156633" y="194910"/>
                </a:cxn>
                <a:cxn ang="0">
                  <a:pos x="156633" y="155928"/>
                </a:cxn>
                <a:cxn ang="0">
                  <a:pos x="352425" y="77964"/>
                </a:cxn>
                <a:cxn ang="0">
                  <a:pos x="587375" y="0"/>
                </a:cxn>
                <a:cxn ang="0">
                  <a:pos x="313267" y="0"/>
                </a:cxn>
                <a:cxn ang="0">
                  <a:pos x="156633" y="155928"/>
                </a:cxn>
              </a:cxnLst>
              <a:pathLst>
                <a:path w="15" h="9">
                  <a:moveTo>
                    <a:pt x="4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1" y="9"/>
                    <a:pt x="5" y="9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5" y="7"/>
                    <a:pt x="3" y="6"/>
                    <a:pt x="2" y="5"/>
                  </a:cubicBezTo>
                  <a:cubicBezTo>
                    <a:pt x="2" y="5"/>
                    <a:pt x="5" y="6"/>
                    <a:pt x="6" y="6"/>
                  </a:cubicBezTo>
                  <a:cubicBezTo>
                    <a:pt x="6" y="6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7" y="2"/>
                    <a:pt x="9" y="2"/>
                  </a:cubicBezTo>
                  <a:cubicBezTo>
                    <a:pt x="12" y="2"/>
                    <a:pt x="15" y="0"/>
                    <a:pt x="15" y="0"/>
                  </a:cubicBezTo>
                  <a:cubicBezTo>
                    <a:pt x="15" y="0"/>
                    <a:pt x="11" y="0"/>
                    <a:pt x="8" y="0"/>
                  </a:cubicBezTo>
                  <a:cubicBezTo>
                    <a:pt x="8" y="0"/>
                    <a:pt x="5" y="3"/>
                    <a:pt x="4" y="4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6" name="Freeform 172"/>
            <p:cNvSpPr/>
            <p:nvPr/>
          </p:nvSpPr>
          <p:spPr>
            <a:xfrm>
              <a:off x="7802563" y="5059363"/>
              <a:ext cx="704850" cy="466725"/>
            </a:xfrm>
            <a:custGeom>
              <a:avLst/>
              <a:gdLst/>
              <a:ahLst/>
              <a:cxnLst>
                <a:cxn ang="0">
                  <a:pos x="195792" y="350044"/>
                </a:cxn>
                <a:cxn ang="0">
                  <a:pos x="469900" y="427831"/>
                </a:cxn>
                <a:cxn ang="0">
                  <a:pos x="509058" y="466725"/>
                </a:cxn>
                <a:cxn ang="0">
                  <a:pos x="704850" y="427831"/>
                </a:cxn>
                <a:cxn ang="0">
                  <a:pos x="509058" y="272256"/>
                </a:cxn>
                <a:cxn ang="0">
                  <a:pos x="274108" y="350044"/>
                </a:cxn>
                <a:cxn ang="0">
                  <a:pos x="509058" y="233363"/>
                </a:cxn>
                <a:cxn ang="0">
                  <a:pos x="469900" y="233363"/>
                </a:cxn>
                <a:cxn ang="0">
                  <a:pos x="234950" y="233363"/>
                </a:cxn>
                <a:cxn ang="0">
                  <a:pos x="352425" y="155575"/>
                </a:cxn>
                <a:cxn ang="0">
                  <a:pos x="391583" y="116681"/>
                </a:cxn>
                <a:cxn ang="0">
                  <a:pos x="117475" y="116681"/>
                </a:cxn>
                <a:cxn ang="0">
                  <a:pos x="274108" y="77788"/>
                </a:cxn>
                <a:cxn ang="0">
                  <a:pos x="117475" y="77788"/>
                </a:cxn>
                <a:cxn ang="0">
                  <a:pos x="195792" y="38894"/>
                </a:cxn>
                <a:cxn ang="0">
                  <a:pos x="78317" y="0"/>
                </a:cxn>
                <a:cxn ang="0">
                  <a:pos x="195792" y="350044"/>
                </a:cxn>
              </a:cxnLst>
              <a:pathLst>
                <a:path w="18" h="12">
                  <a:moveTo>
                    <a:pt x="5" y="9"/>
                  </a:moveTo>
                  <a:cubicBezTo>
                    <a:pt x="5" y="9"/>
                    <a:pt x="9" y="11"/>
                    <a:pt x="12" y="11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4" y="11"/>
                    <a:pt x="17" y="11"/>
                    <a:pt x="18" y="11"/>
                  </a:cubicBezTo>
                  <a:cubicBezTo>
                    <a:pt x="18" y="11"/>
                    <a:pt x="15" y="7"/>
                    <a:pt x="13" y="7"/>
                  </a:cubicBezTo>
                  <a:cubicBezTo>
                    <a:pt x="11" y="7"/>
                    <a:pt x="7" y="9"/>
                    <a:pt x="7" y="9"/>
                  </a:cubicBezTo>
                  <a:cubicBezTo>
                    <a:pt x="7" y="9"/>
                    <a:pt x="10" y="6"/>
                    <a:pt x="13" y="6"/>
                  </a:cubicBezTo>
                  <a:cubicBezTo>
                    <a:pt x="15" y="6"/>
                    <a:pt x="12" y="6"/>
                    <a:pt x="12" y="6"/>
                  </a:cubicBezTo>
                  <a:cubicBezTo>
                    <a:pt x="12" y="6"/>
                    <a:pt x="8" y="5"/>
                    <a:pt x="6" y="6"/>
                  </a:cubicBezTo>
                  <a:cubicBezTo>
                    <a:pt x="6" y="6"/>
                    <a:pt x="8" y="5"/>
                    <a:pt x="9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3"/>
                    <a:pt x="4" y="3"/>
                    <a:pt x="3" y="3"/>
                  </a:cubicBezTo>
                  <a:cubicBezTo>
                    <a:pt x="3" y="3"/>
                    <a:pt x="6" y="2"/>
                    <a:pt x="7" y="2"/>
                  </a:cubicBezTo>
                  <a:cubicBezTo>
                    <a:pt x="7" y="1"/>
                    <a:pt x="3" y="2"/>
                    <a:pt x="3" y="2"/>
                  </a:cubicBezTo>
                  <a:cubicBezTo>
                    <a:pt x="3" y="2"/>
                    <a:pt x="6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2"/>
                    <a:pt x="0" y="7"/>
                    <a:pt x="5" y="9"/>
                  </a:cubicBezTo>
                  <a:close/>
                </a:path>
              </a:pathLst>
            </a:custGeom>
            <a:solidFill>
              <a:srgbClr val="4C49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7" name="Freeform 173"/>
            <p:cNvSpPr/>
            <p:nvPr/>
          </p:nvSpPr>
          <p:spPr>
            <a:xfrm>
              <a:off x="8037513" y="4395788"/>
              <a:ext cx="430213" cy="350838"/>
            </a:xfrm>
            <a:custGeom>
              <a:avLst/>
              <a:gdLst/>
              <a:ahLst/>
              <a:cxnLst>
                <a:cxn ang="0">
                  <a:pos x="195551" y="194910"/>
                </a:cxn>
                <a:cxn ang="0">
                  <a:pos x="273772" y="155928"/>
                </a:cxn>
                <a:cxn ang="0">
                  <a:pos x="156441" y="155928"/>
                </a:cxn>
                <a:cxn ang="0">
                  <a:pos x="156441" y="77964"/>
                </a:cxn>
                <a:cxn ang="0">
                  <a:pos x="156441" y="116946"/>
                </a:cxn>
                <a:cxn ang="0">
                  <a:pos x="78221" y="0"/>
                </a:cxn>
                <a:cxn ang="0">
                  <a:pos x="117331" y="155928"/>
                </a:cxn>
                <a:cxn ang="0">
                  <a:pos x="0" y="155928"/>
                </a:cxn>
                <a:cxn ang="0">
                  <a:pos x="39110" y="194910"/>
                </a:cxn>
                <a:cxn ang="0">
                  <a:pos x="78221" y="194910"/>
                </a:cxn>
                <a:cxn ang="0">
                  <a:pos x="78221" y="233892"/>
                </a:cxn>
                <a:cxn ang="0">
                  <a:pos x="195551" y="272874"/>
                </a:cxn>
                <a:cxn ang="0">
                  <a:pos x="156441" y="311856"/>
                </a:cxn>
                <a:cxn ang="0">
                  <a:pos x="195551" y="272874"/>
                </a:cxn>
                <a:cxn ang="0">
                  <a:pos x="430213" y="350838"/>
                </a:cxn>
                <a:cxn ang="0">
                  <a:pos x="195551" y="194910"/>
                </a:cxn>
              </a:cxnLst>
              <a:pathLst>
                <a:path w="11" h="9">
                  <a:moveTo>
                    <a:pt x="5" y="5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4" y="5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0"/>
                    <a:pt x="2" y="0"/>
                  </a:cubicBezTo>
                  <a:cubicBezTo>
                    <a:pt x="2" y="0"/>
                    <a:pt x="3" y="3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3" y="6"/>
                    <a:pt x="5" y="6"/>
                    <a:pt x="5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11" y="9"/>
                    <a:pt x="11" y="9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D2DBE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8" name="Freeform 174"/>
            <p:cNvSpPr/>
            <p:nvPr/>
          </p:nvSpPr>
          <p:spPr>
            <a:xfrm>
              <a:off x="8194676" y="4435475"/>
              <a:ext cx="38100" cy="39688"/>
            </a:xfrm>
            <a:custGeom>
              <a:avLst/>
              <a:gdLst/>
              <a:ahLst/>
              <a:cxnLst>
                <a:cxn ang="0">
                  <a:pos x="0" y="39688"/>
                </a:cxn>
                <a:cxn ang="0">
                  <a:pos x="38100" y="0"/>
                </a:cxn>
                <a:cxn ang="0">
                  <a:pos x="0" y="39688"/>
                </a:cxn>
              </a:cxnLst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D2DBE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39" name="Freeform 175"/>
            <p:cNvSpPr/>
            <p:nvPr/>
          </p:nvSpPr>
          <p:spPr>
            <a:xfrm>
              <a:off x="8272463" y="4435475"/>
              <a:ext cx="782638" cy="817563"/>
            </a:xfrm>
            <a:custGeom>
              <a:avLst/>
              <a:gdLst/>
              <a:ahLst/>
              <a:cxnLst>
                <a:cxn ang="0">
                  <a:pos x="665242" y="545042"/>
                </a:cxn>
                <a:cxn ang="0">
                  <a:pos x="626110" y="506110"/>
                </a:cxn>
                <a:cxn ang="0">
                  <a:pos x="665242" y="428247"/>
                </a:cxn>
                <a:cxn ang="0">
                  <a:pos x="547847" y="467179"/>
                </a:cxn>
                <a:cxn ang="0">
                  <a:pos x="547847" y="467179"/>
                </a:cxn>
                <a:cxn ang="0">
                  <a:pos x="547847" y="350384"/>
                </a:cxn>
                <a:cxn ang="0">
                  <a:pos x="508715" y="311453"/>
                </a:cxn>
                <a:cxn ang="0">
                  <a:pos x="469583" y="116795"/>
                </a:cxn>
                <a:cxn ang="0">
                  <a:pos x="469583" y="116795"/>
                </a:cxn>
                <a:cxn ang="0">
                  <a:pos x="430451" y="272521"/>
                </a:cxn>
                <a:cxn ang="0">
                  <a:pos x="391319" y="233589"/>
                </a:cxn>
                <a:cxn ang="0">
                  <a:pos x="430451" y="311453"/>
                </a:cxn>
                <a:cxn ang="0">
                  <a:pos x="391319" y="350384"/>
                </a:cxn>
                <a:cxn ang="0">
                  <a:pos x="195660" y="0"/>
                </a:cxn>
                <a:cxn ang="0">
                  <a:pos x="156528" y="0"/>
                </a:cxn>
                <a:cxn ang="0">
                  <a:pos x="352187" y="389316"/>
                </a:cxn>
                <a:cxn ang="0">
                  <a:pos x="430451" y="389316"/>
                </a:cxn>
                <a:cxn ang="0">
                  <a:pos x="469583" y="428247"/>
                </a:cxn>
                <a:cxn ang="0">
                  <a:pos x="273923" y="622905"/>
                </a:cxn>
                <a:cxn ang="0">
                  <a:pos x="117396" y="700768"/>
                </a:cxn>
                <a:cxn ang="0">
                  <a:pos x="78264" y="389316"/>
                </a:cxn>
                <a:cxn ang="0">
                  <a:pos x="39132" y="661837"/>
                </a:cxn>
                <a:cxn ang="0">
                  <a:pos x="39132" y="428247"/>
                </a:cxn>
                <a:cxn ang="0">
                  <a:pos x="0" y="700768"/>
                </a:cxn>
                <a:cxn ang="0">
                  <a:pos x="78264" y="778631"/>
                </a:cxn>
                <a:cxn ang="0">
                  <a:pos x="156528" y="817563"/>
                </a:cxn>
                <a:cxn ang="0">
                  <a:pos x="195660" y="739700"/>
                </a:cxn>
                <a:cxn ang="0">
                  <a:pos x="430451" y="622905"/>
                </a:cxn>
                <a:cxn ang="0">
                  <a:pos x="508715" y="545042"/>
                </a:cxn>
                <a:cxn ang="0">
                  <a:pos x="704374" y="622905"/>
                </a:cxn>
                <a:cxn ang="0">
                  <a:pos x="704374" y="622905"/>
                </a:cxn>
                <a:cxn ang="0">
                  <a:pos x="782638" y="545042"/>
                </a:cxn>
                <a:cxn ang="0">
                  <a:pos x="665242" y="545042"/>
                </a:cxn>
              </a:cxnLst>
              <a:pathLst>
                <a:path w="20" h="21">
                  <a:moveTo>
                    <a:pt x="17" y="14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5" y="13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4" y="7"/>
                    <a:pt x="4" y="2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1" y="7"/>
                    <a:pt x="8" y="9"/>
                    <a:pt x="9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2" y="12"/>
                    <a:pt x="8" y="15"/>
                    <a:pt x="7" y="16"/>
                  </a:cubicBezTo>
                  <a:cubicBezTo>
                    <a:pt x="6" y="17"/>
                    <a:pt x="3" y="18"/>
                    <a:pt x="3" y="18"/>
                  </a:cubicBezTo>
                  <a:cubicBezTo>
                    <a:pt x="4" y="12"/>
                    <a:pt x="2" y="10"/>
                    <a:pt x="2" y="10"/>
                  </a:cubicBezTo>
                  <a:cubicBezTo>
                    <a:pt x="4" y="14"/>
                    <a:pt x="1" y="17"/>
                    <a:pt x="1" y="17"/>
                  </a:cubicBezTo>
                  <a:cubicBezTo>
                    <a:pt x="0" y="15"/>
                    <a:pt x="1" y="11"/>
                    <a:pt x="1" y="11"/>
                  </a:cubicBezTo>
                  <a:cubicBezTo>
                    <a:pt x="0" y="13"/>
                    <a:pt x="0" y="16"/>
                    <a:pt x="0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3" y="21"/>
                    <a:pt x="4" y="21"/>
                    <a:pt x="4" y="21"/>
                  </a:cubicBezTo>
                  <a:cubicBezTo>
                    <a:pt x="4" y="21"/>
                    <a:pt x="5" y="19"/>
                    <a:pt x="5" y="19"/>
                  </a:cubicBezTo>
                  <a:cubicBezTo>
                    <a:pt x="5" y="20"/>
                    <a:pt x="10" y="16"/>
                    <a:pt x="11" y="16"/>
                  </a:cubicBezTo>
                  <a:cubicBezTo>
                    <a:pt x="12" y="15"/>
                    <a:pt x="13" y="14"/>
                    <a:pt x="13" y="14"/>
                  </a:cubicBezTo>
                  <a:cubicBezTo>
                    <a:pt x="13" y="14"/>
                    <a:pt x="17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5"/>
                    <a:pt x="20" y="14"/>
                    <a:pt x="20" y="14"/>
                  </a:cubicBezTo>
                  <a:cubicBezTo>
                    <a:pt x="20" y="14"/>
                    <a:pt x="17" y="14"/>
                    <a:pt x="17" y="14"/>
                  </a:cubicBezTo>
                  <a:close/>
                </a:path>
              </a:pathLst>
            </a:custGeom>
            <a:solidFill>
              <a:srgbClr val="D2DBE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0" name="Freeform 176"/>
            <p:cNvSpPr/>
            <p:nvPr/>
          </p:nvSpPr>
          <p:spPr>
            <a:xfrm>
              <a:off x="8742363" y="4552950"/>
              <a:ext cx="77788" cy="233363"/>
            </a:xfrm>
            <a:custGeom>
              <a:avLst/>
              <a:gdLst/>
              <a:ahLst/>
              <a:cxnLst>
                <a:cxn ang="0">
                  <a:pos x="0" y="194469"/>
                </a:cxn>
                <a:cxn ang="0">
                  <a:pos x="77788" y="233363"/>
                </a:cxn>
                <a:cxn ang="0">
                  <a:pos x="77788" y="233363"/>
                </a:cxn>
                <a:cxn ang="0">
                  <a:pos x="38894" y="0"/>
                </a:cxn>
                <a:cxn ang="0">
                  <a:pos x="0" y="0"/>
                </a:cxn>
                <a:cxn ang="0">
                  <a:pos x="0" y="194469"/>
                </a:cxn>
              </a:cxnLst>
              <a:pathLst>
                <a:path w="2" h="6">
                  <a:moveTo>
                    <a:pt x="0" y="5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1" name="Freeform 177"/>
            <p:cNvSpPr/>
            <p:nvPr/>
          </p:nvSpPr>
          <p:spPr>
            <a:xfrm>
              <a:off x="8702676" y="4941888"/>
              <a:ext cx="79375" cy="466725"/>
            </a:xfrm>
            <a:custGeom>
              <a:avLst/>
              <a:gdLst/>
              <a:ahLst/>
              <a:cxnLst>
                <a:cxn ang="0">
                  <a:pos x="0" y="466725"/>
                </a:cxn>
                <a:cxn ang="0">
                  <a:pos x="39688" y="427831"/>
                </a:cxn>
                <a:cxn ang="0">
                  <a:pos x="79375" y="0"/>
                </a:cxn>
                <a:cxn ang="0">
                  <a:pos x="39688" y="0"/>
                </a:cxn>
                <a:cxn ang="0">
                  <a:pos x="0" y="466725"/>
                </a:cxn>
              </a:cxnLst>
              <a:pathLst>
                <a:path w="2" h="12">
                  <a:moveTo>
                    <a:pt x="0" y="12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1"/>
                    <a:pt x="0" y="12"/>
                  </a:cubicBezTo>
                  <a:close/>
                </a:path>
              </a:pathLst>
            </a:custGeom>
            <a:solidFill>
              <a:srgbClr val="05050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2" name="Freeform 178"/>
            <p:cNvSpPr/>
            <p:nvPr/>
          </p:nvSpPr>
          <p:spPr>
            <a:xfrm>
              <a:off x="8702676" y="4786313"/>
              <a:ext cx="117475" cy="739775"/>
            </a:xfrm>
            <a:custGeom>
              <a:avLst/>
              <a:gdLst/>
              <a:ahLst/>
              <a:cxnLst>
                <a:cxn ang="0">
                  <a:pos x="39158" y="739775"/>
                </a:cxn>
                <a:cxn ang="0">
                  <a:pos x="78317" y="661904"/>
                </a:cxn>
                <a:cxn ang="0">
                  <a:pos x="117475" y="77871"/>
                </a:cxn>
                <a:cxn ang="0">
                  <a:pos x="117475" y="0"/>
                </a:cxn>
                <a:cxn ang="0">
                  <a:pos x="78317" y="0"/>
                </a:cxn>
                <a:cxn ang="0">
                  <a:pos x="78317" y="38936"/>
                </a:cxn>
                <a:cxn ang="0">
                  <a:pos x="78317" y="116807"/>
                </a:cxn>
                <a:cxn ang="0">
                  <a:pos x="0" y="700839"/>
                </a:cxn>
                <a:cxn ang="0">
                  <a:pos x="39158" y="739775"/>
                </a:cxn>
              </a:cxnLst>
              <a:pathLst>
                <a:path w="3" h="19">
                  <a:moveTo>
                    <a:pt x="1" y="19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4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4"/>
                    <a:pt x="0" y="16"/>
                    <a:pt x="0" y="18"/>
                  </a:cubicBezTo>
                  <a:lnTo>
                    <a:pt x="1" y="19"/>
                  </a:lnTo>
                  <a:close/>
                </a:path>
              </a:pathLst>
            </a:custGeom>
            <a:solidFill>
              <a:srgbClr val="05050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43" name="Freeform 179"/>
            <p:cNvSpPr/>
            <p:nvPr/>
          </p:nvSpPr>
          <p:spPr>
            <a:xfrm>
              <a:off x="8782051" y="4395788"/>
              <a:ext cx="390525" cy="312738"/>
            </a:xfrm>
            <a:custGeom>
              <a:avLst/>
              <a:gdLst/>
              <a:ahLst/>
              <a:cxnLst>
                <a:cxn ang="0">
                  <a:pos x="195263" y="273646"/>
                </a:cxn>
                <a:cxn ang="0">
                  <a:pos x="195263" y="273646"/>
                </a:cxn>
                <a:cxn ang="0">
                  <a:pos x="234315" y="195461"/>
                </a:cxn>
                <a:cxn ang="0">
                  <a:pos x="312420" y="156369"/>
                </a:cxn>
                <a:cxn ang="0">
                  <a:pos x="351473" y="156369"/>
                </a:cxn>
                <a:cxn ang="0">
                  <a:pos x="390525" y="156369"/>
                </a:cxn>
                <a:cxn ang="0">
                  <a:pos x="195263" y="0"/>
                </a:cxn>
                <a:cxn ang="0">
                  <a:pos x="156210" y="0"/>
                </a:cxn>
                <a:cxn ang="0">
                  <a:pos x="117158" y="0"/>
                </a:cxn>
                <a:cxn ang="0">
                  <a:pos x="0" y="156369"/>
                </a:cxn>
                <a:cxn ang="0">
                  <a:pos x="39053" y="312738"/>
                </a:cxn>
                <a:cxn ang="0">
                  <a:pos x="39053" y="273646"/>
                </a:cxn>
                <a:cxn ang="0">
                  <a:pos x="117158" y="273646"/>
                </a:cxn>
                <a:cxn ang="0">
                  <a:pos x="117158" y="195461"/>
                </a:cxn>
                <a:cxn ang="0">
                  <a:pos x="156210" y="156369"/>
                </a:cxn>
                <a:cxn ang="0">
                  <a:pos x="195263" y="234554"/>
                </a:cxn>
                <a:cxn ang="0">
                  <a:pos x="195263" y="273646"/>
                </a:cxn>
              </a:cxnLst>
              <a:pathLst>
                <a:path w="10" h="8"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6" y="5"/>
                  </a:cubicBezTo>
                  <a:cubicBezTo>
                    <a:pt x="6" y="5"/>
                    <a:pt x="7" y="4"/>
                    <a:pt x="8" y="4"/>
                  </a:cubicBezTo>
                  <a:cubicBezTo>
                    <a:pt x="8" y="4"/>
                    <a:pt x="9" y="5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8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6"/>
                    <a:pt x="1" y="8"/>
                    <a:pt x="1" y="8"/>
                  </a:cubicBezTo>
                  <a:cubicBezTo>
                    <a:pt x="1" y="7"/>
                    <a:pt x="1" y="8"/>
                    <a:pt x="1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6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4" y="4"/>
                    <a:pt x="5" y="5"/>
                    <a:pt x="5" y="6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471" name="组合 73"/>
          <p:cNvGrpSpPr/>
          <p:nvPr/>
        </p:nvGrpSpPr>
        <p:grpSpPr>
          <a:xfrm>
            <a:off x="6145213" y="2101850"/>
            <a:ext cx="1468437" cy="947738"/>
            <a:chOff x="9690101" y="4786313"/>
            <a:chExt cx="2503486" cy="1624013"/>
          </a:xfrm>
        </p:grpSpPr>
        <p:sp>
          <p:nvSpPr>
            <p:cNvPr id="19496" name="Freeform 183"/>
            <p:cNvSpPr/>
            <p:nvPr/>
          </p:nvSpPr>
          <p:spPr>
            <a:xfrm>
              <a:off x="10598150" y="5260976"/>
              <a:ext cx="330200" cy="225425"/>
            </a:xfrm>
            <a:custGeom>
              <a:avLst/>
              <a:gdLst/>
              <a:ahLst/>
              <a:cxnLst>
                <a:cxn ang="0">
                  <a:pos x="110067" y="225425"/>
                </a:cxn>
                <a:cxn ang="0">
                  <a:pos x="302683" y="112713"/>
                </a:cxn>
                <a:cxn ang="0">
                  <a:pos x="0" y="0"/>
                </a:cxn>
                <a:cxn ang="0">
                  <a:pos x="110067" y="225425"/>
                </a:cxn>
              </a:cxnLst>
              <a:pathLst>
                <a:path w="12" h="8">
                  <a:moveTo>
                    <a:pt x="4" y="8"/>
                  </a:moveTo>
                  <a:cubicBezTo>
                    <a:pt x="4" y="8"/>
                    <a:pt x="12" y="6"/>
                    <a:pt x="11" y="4"/>
                  </a:cubicBezTo>
                  <a:cubicBezTo>
                    <a:pt x="10" y="1"/>
                    <a:pt x="2" y="0"/>
                    <a:pt x="0" y="0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7" name="Freeform 184"/>
            <p:cNvSpPr/>
            <p:nvPr/>
          </p:nvSpPr>
          <p:spPr>
            <a:xfrm>
              <a:off x="11753850" y="4981576"/>
              <a:ext cx="109537" cy="28575"/>
            </a:xfrm>
            <a:custGeom>
              <a:avLst/>
              <a:gdLst/>
              <a:ahLst/>
              <a:cxnLst>
                <a:cxn ang="0">
                  <a:pos x="109537" y="28575"/>
                </a:cxn>
                <a:cxn ang="0">
                  <a:pos x="27384" y="28575"/>
                </a:cxn>
                <a:cxn ang="0">
                  <a:pos x="27384" y="0"/>
                </a:cxn>
                <a:cxn ang="0">
                  <a:pos x="109537" y="0"/>
                </a:cxn>
                <a:cxn ang="0">
                  <a:pos x="109537" y="28575"/>
                </a:cxn>
              </a:cxnLst>
              <a:pathLst>
                <a:path w="4" h="1">
                  <a:moveTo>
                    <a:pt x="4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3" y="0"/>
                    <a:pt x="4" y="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8" name="Freeform 185"/>
            <p:cNvSpPr/>
            <p:nvPr/>
          </p:nvSpPr>
          <p:spPr>
            <a:xfrm>
              <a:off x="11642725" y="4926013"/>
              <a:ext cx="550862" cy="560388"/>
            </a:xfrm>
            <a:custGeom>
              <a:avLst/>
              <a:gdLst/>
              <a:ahLst/>
              <a:cxnLst>
                <a:cxn ang="0">
                  <a:pos x="0" y="308213"/>
                </a:cxn>
                <a:cxn ang="0">
                  <a:pos x="302974" y="0"/>
                </a:cxn>
                <a:cxn ang="0">
                  <a:pos x="523319" y="252175"/>
                </a:cxn>
                <a:cxn ang="0">
                  <a:pos x="247888" y="532369"/>
                </a:cxn>
                <a:cxn ang="0">
                  <a:pos x="247888" y="532369"/>
                </a:cxn>
                <a:cxn ang="0">
                  <a:pos x="0" y="308213"/>
                </a:cxn>
              </a:cxnLst>
              <a:pathLst>
                <a:path w="20" h="20">
                  <a:moveTo>
                    <a:pt x="0" y="11"/>
                  </a:moveTo>
                  <a:cubicBezTo>
                    <a:pt x="0" y="11"/>
                    <a:pt x="10" y="0"/>
                    <a:pt x="11" y="0"/>
                  </a:cubicBezTo>
                  <a:cubicBezTo>
                    <a:pt x="11" y="0"/>
                    <a:pt x="20" y="8"/>
                    <a:pt x="19" y="9"/>
                  </a:cubicBezTo>
                  <a:cubicBezTo>
                    <a:pt x="19" y="10"/>
                    <a:pt x="11" y="19"/>
                    <a:pt x="9" y="19"/>
                  </a:cubicBez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8" y="20"/>
                    <a:pt x="0" y="11"/>
                  </a:cubicBezTo>
                  <a:close/>
                </a:path>
              </a:pathLst>
            </a:custGeom>
            <a:solidFill>
              <a:srgbClr val="615F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9" name="Freeform 186"/>
            <p:cNvSpPr/>
            <p:nvPr/>
          </p:nvSpPr>
          <p:spPr>
            <a:xfrm>
              <a:off x="11671300" y="4926013"/>
              <a:ext cx="495300" cy="503238"/>
            </a:xfrm>
            <a:custGeom>
              <a:avLst/>
              <a:gdLst/>
              <a:ahLst/>
              <a:cxnLst>
                <a:cxn ang="0">
                  <a:pos x="0" y="307534"/>
                </a:cxn>
                <a:cxn ang="0">
                  <a:pos x="110067" y="391407"/>
                </a:cxn>
                <a:cxn ang="0">
                  <a:pos x="385233" y="139788"/>
                </a:cxn>
                <a:cxn ang="0">
                  <a:pos x="302683" y="0"/>
                </a:cxn>
                <a:cxn ang="0">
                  <a:pos x="385233" y="139788"/>
                </a:cxn>
                <a:cxn ang="0">
                  <a:pos x="467783" y="251619"/>
                </a:cxn>
                <a:cxn ang="0">
                  <a:pos x="247650" y="503238"/>
                </a:cxn>
                <a:cxn ang="0">
                  <a:pos x="467783" y="251619"/>
                </a:cxn>
                <a:cxn ang="0">
                  <a:pos x="385233" y="167746"/>
                </a:cxn>
                <a:cxn ang="0">
                  <a:pos x="275167" y="251619"/>
                </a:cxn>
                <a:cxn ang="0">
                  <a:pos x="302683" y="307534"/>
                </a:cxn>
                <a:cxn ang="0">
                  <a:pos x="247650" y="307534"/>
                </a:cxn>
                <a:cxn ang="0">
                  <a:pos x="110067" y="391407"/>
                </a:cxn>
                <a:cxn ang="0">
                  <a:pos x="0" y="307534"/>
                </a:cxn>
              </a:cxnLst>
              <a:pathLst>
                <a:path w="18" h="18">
                  <a:moveTo>
                    <a:pt x="0" y="11"/>
                  </a:moveTo>
                  <a:cubicBezTo>
                    <a:pt x="0" y="11"/>
                    <a:pt x="3" y="14"/>
                    <a:pt x="4" y="14"/>
                  </a:cubicBezTo>
                  <a:cubicBezTo>
                    <a:pt x="5" y="13"/>
                    <a:pt x="14" y="6"/>
                    <a:pt x="14" y="5"/>
                  </a:cubicBezTo>
                  <a:cubicBezTo>
                    <a:pt x="13" y="4"/>
                    <a:pt x="14" y="4"/>
                    <a:pt x="11" y="0"/>
                  </a:cubicBezTo>
                  <a:cubicBezTo>
                    <a:pt x="11" y="0"/>
                    <a:pt x="14" y="4"/>
                    <a:pt x="14" y="5"/>
                  </a:cubicBezTo>
                  <a:cubicBezTo>
                    <a:pt x="14" y="5"/>
                    <a:pt x="18" y="8"/>
                    <a:pt x="17" y="9"/>
                  </a:cubicBezTo>
                  <a:cubicBezTo>
                    <a:pt x="17" y="9"/>
                    <a:pt x="18" y="10"/>
                    <a:pt x="9" y="18"/>
                  </a:cubicBezTo>
                  <a:cubicBezTo>
                    <a:pt x="9" y="18"/>
                    <a:pt x="17" y="10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1" y="9"/>
                    <a:pt x="10" y="9"/>
                  </a:cubicBezTo>
                  <a:cubicBezTo>
                    <a:pt x="10" y="9"/>
                    <a:pt x="11" y="10"/>
                    <a:pt x="11" y="11"/>
                  </a:cubicBezTo>
                  <a:cubicBezTo>
                    <a:pt x="10" y="12"/>
                    <a:pt x="9" y="11"/>
                    <a:pt x="9" y="11"/>
                  </a:cubicBezTo>
                  <a:cubicBezTo>
                    <a:pt x="9" y="11"/>
                    <a:pt x="5" y="14"/>
                    <a:pt x="4" y="14"/>
                  </a:cubicBezTo>
                  <a:cubicBezTo>
                    <a:pt x="3" y="14"/>
                    <a:pt x="1" y="12"/>
                    <a:pt x="0" y="11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0" name="Freeform 187"/>
            <p:cNvSpPr/>
            <p:nvPr/>
          </p:nvSpPr>
          <p:spPr>
            <a:xfrm>
              <a:off x="11642725" y="4953001"/>
              <a:ext cx="165100" cy="196850"/>
            </a:xfrm>
            <a:custGeom>
              <a:avLst/>
              <a:gdLst/>
              <a:ahLst/>
              <a:cxnLst>
                <a:cxn ang="0">
                  <a:pos x="0" y="196850"/>
                </a:cxn>
                <a:cxn ang="0">
                  <a:pos x="82550" y="168729"/>
                </a:cxn>
                <a:cxn ang="0">
                  <a:pos x="137583" y="140607"/>
                </a:cxn>
                <a:cxn ang="0">
                  <a:pos x="165100" y="112486"/>
                </a:cxn>
                <a:cxn ang="0">
                  <a:pos x="165100" y="112486"/>
                </a:cxn>
                <a:cxn ang="0">
                  <a:pos x="165100" y="84364"/>
                </a:cxn>
                <a:cxn ang="0">
                  <a:pos x="165100" y="84364"/>
                </a:cxn>
                <a:cxn ang="0">
                  <a:pos x="165100" y="56243"/>
                </a:cxn>
                <a:cxn ang="0">
                  <a:pos x="165100" y="28121"/>
                </a:cxn>
                <a:cxn ang="0">
                  <a:pos x="110067" y="28121"/>
                </a:cxn>
                <a:cxn ang="0">
                  <a:pos x="82550" y="56243"/>
                </a:cxn>
                <a:cxn ang="0">
                  <a:pos x="82550" y="28121"/>
                </a:cxn>
                <a:cxn ang="0">
                  <a:pos x="110067" y="0"/>
                </a:cxn>
                <a:cxn ang="0">
                  <a:pos x="82550" y="0"/>
                </a:cxn>
                <a:cxn ang="0">
                  <a:pos x="55033" y="56243"/>
                </a:cxn>
                <a:cxn ang="0">
                  <a:pos x="55033" y="84364"/>
                </a:cxn>
                <a:cxn ang="0">
                  <a:pos x="0" y="140607"/>
                </a:cxn>
                <a:cxn ang="0">
                  <a:pos x="0" y="196850"/>
                </a:cxn>
              </a:cxnLst>
              <a:pathLst>
                <a:path w="6" h="7">
                  <a:moveTo>
                    <a:pt x="0" y="7"/>
                  </a:moveTo>
                  <a:cubicBezTo>
                    <a:pt x="0" y="7"/>
                    <a:pt x="3" y="6"/>
                    <a:pt x="3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1" name="Freeform 188"/>
            <p:cNvSpPr/>
            <p:nvPr/>
          </p:nvSpPr>
          <p:spPr>
            <a:xfrm>
              <a:off x="11642725" y="4981576"/>
              <a:ext cx="165100" cy="168275"/>
            </a:xfrm>
            <a:custGeom>
              <a:avLst/>
              <a:gdLst/>
              <a:ahLst/>
              <a:cxnLst>
                <a:cxn ang="0">
                  <a:pos x="165100" y="0"/>
                </a:cxn>
                <a:cxn ang="0">
                  <a:pos x="110067" y="0"/>
                </a:cxn>
                <a:cxn ang="0">
                  <a:pos x="82550" y="28046"/>
                </a:cxn>
                <a:cxn ang="0">
                  <a:pos x="82550" y="0"/>
                </a:cxn>
                <a:cxn ang="0">
                  <a:pos x="82550" y="0"/>
                </a:cxn>
                <a:cxn ang="0">
                  <a:pos x="82550" y="28046"/>
                </a:cxn>
                <a:cxn ang="0">
                  <a:pos x="55033" y="56092"/>
                </a:cxn>
                <a:cxn ang="0">
                  <a:pos x="0" y="112183"/>
                </a:cxn>
                <a:cxn ang="0">
                  <a:pos x="0" y="168275"/>
                </a:cxn>
                <a:cxn ang="0">
                  <a:pos x="82550" y="140229"/>
                </a:cxn>
                <a:cxn ang="0">
                  <a:pos x="137583" y="112183"/>
                </a:cxn>
                <a:cxn ang="0">
                  <a:pos x="137583" y="112183"/>
                </a:cxn>
                <a:cxn ang="0">
                  <a:pos x="137583" y="84138"/>
                </a:cxn>
                <a:cxn ang="0">
                  <a:pos x="137583" y="84138"/>
                </a:cxn>
                <a:cxn ang="0">
                  <a:pos x="137583" y="56092"/>
                </a:cxn>
                <a:cxn ang="0">
                  <a:pos x="110067" y="28046"/>
                </a:cxn>
                <a:cxn ang="0">
                  <a:pos x="165100" y="0"/>
                </a:cxn>
                <a:cxn ang="0">
                  <a:pos x="165100" y="0"/>
                </a:cxn>
              </a:cxnLst>
              <a:pathLst>
                <a:path w="6" h="6">
                  <a:moveTo>
                    <a:pt x="6" y="0"/>
                  </a:move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3" y="5"/>
                    <a:pt x="3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4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2" name="Freeform 189"/>
            <p:cNvSpPr/>
            <p:nvPr/>
          </p:nvSpPr>
          <p:spPr>
            <a:xfrm>
              <a:off x="11176000" y="4841876"/>
              <a:ext cx="192087" cy="223838"/>
            </a:xfrm>
            <a:custGeom>
              <a:avLst/>
              <a:gdLst/>
              <a:ahLst/>
              <a:cxnLst>
                <a:cxn ang="0">
                  <a:pos x="164646" y="223838"/>
                </a:cxn>
                <a:cxn ang="0">
                  <a:pos x="164646" y="195858"/>
                </a:cxn>
                <a:cxn ang="0">
                  <a:pos x="192087" y="195858"/>
                </a:cxn>
                <a:cxn ang="0">
                  <a:pos x="192087" y="139899"/>
                </a:cxn>
                <a:cxn ang="0">
                  <a:pos x="192087" y="111919"/>
                </a:cxn>
                <a:cxn ang="0">
                  <a:pos x="192087" y="55960"/>
                </a:cxn>
                <a:cxn ang="0">
                  <a:pos x="137205" y="27980"/>
                </a:cxn>
                <a:cxn ang="0">
                  <a:pos x="27441" y="0"/>
                </a:cxn>
                <a:cxn ang="0">
                  <a:pos x="0" y="167879"/>
                </a:cxn>
                <a:cxn ang="0">
                  <a:pos x="164646" y="223838"/>
                </a:cxn>
              </a:cxnLst>
              <a:pathLst>
                <a:path w="7" h="8">
                  <a:moveTo>
                    <a:pt x="6" y="8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2"/>
                  </a:cubicBezTo>
                  <a:cubicBezTo>
                    <a:pt x="7" y="2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0"/>
                    <a:pt x="0" y="6"/>
                    <a:pt x="0" y="6"/>
                  </a:cubicBezTo>
                  <a:cubicBezTo>
                    <a:pt x="0" y="6"/>
                    <a:pt x="1" y="8"/>
                    <a:pt x="6" y="8"/>
                  </a:cubicBezTo>
                  <a:close/>
                </a:path>
              </a:pathLst>
            </a:custGeom>
            <a:solidFill>
              <a:srgbClr val="F8C29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3" name="Freeform 190"/>
            <p:cNvSpPr/>
            <p:nvPr/>
          </p:nvSpPr>
          <p:spPr>
            <a:xfrm>
              <a:off x="11176000" y="4897438"/>
              <a:ext cx="136525" cy="168275"/>
            </a:xfrm>
            <a:custGeom>
              <a:avLst/>
              <a:gdLst/>
              <a:ahLst/>
              <a:cxnLst>
                <a:cxn ang="0">
                  <a:pos x="81915" y="84138"/>
                </a:cxn>
                <a:cxn ang="0">
                  <a:pos x="81915" y="112183"/>
                </a:cxn>
                <a:cxn ang="0">
                  <a:pos x="54610" y="56092"/>
                </a:cxn>
                <a:cxn ang="0">
                  <a:pos x="54610" y="56092"/>
                </a:cxn>
                <a:cxn ang="0">
                  <a:pos x="0" y="112183"/>
                </a:cxn>
                <a:cxn ang="0">
                  <a:pos x="109220" y="168275"/>
                </a:cxn>
                <a:cxn ang="0">
                  <a:pos x="109220" y="140229"/>
                </a:cxn>
                <a:cxn ang="0">
                  <a:pos x="136525" y="112183"/>
                </a:cxn>
                <a:cxn ang="0">
                  <a:pos x="109220" y="84138"/>
                </a:cxn>
                <a:cxn ang="0">
                  <a:pos x="81915" y="84138"/>
                </a:cxn>
              </a:cxnLst>
              <a:pathLst>
                <a:path w="5" h="6">
                  <a:moveTo>
                    <a:pt x="3" y="3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" y="4"/>
                    <a:pt x="2" y="2"/>
                  </a:cubicBezTo>
                  <a:cubicBezTo>
                    <a:pt x="3" y="0"/>
                    <a:pt x="2" y="2"/>
                    <a:pt x="2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4" name="Freeform 191"/>
            <p:cNvSpPr/>
            <p:nvPr/>
          </p:nvSpPr>
          <p:spPr>
            <a:xfrm>
              <a:off x="11312525" y="5010151"/>
              <a:ext cx="55562" cy="26988"/>
            </a:xfrm>
            <a:custGeom>
              <a:avLst/>
              <a:gdLst/>
              <a:ahLst/>
              <a:cxnLst>
                <a:cxn ang="0">
                  <a:pos x="55562" y="0"/>
                </a:cxn>
                <a:cxn ang="0">
                  <a:pos x="27781" y="0"/>
                </a:cxn>
                <a:cxn ang="0">
                  <a:pos x="27781" y="26988"/>
                </a:cxn>
                <a:cxn ang="0">
                  <a:pos x="55562" y="26988"/>
                </a:cxn>
                <a:cxn ang="0">
                  <a:pos x="55562" y="0"/>
                </a:cxn>
              </a:cxnLst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EAC8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5" name="Freeform 192"/>
            <p:cNvSpPr/>
            <p:nvPr/>
          </p:nvSpPr>
          <p:spPr>
            <a:xfrm>
              <a:off x="11147425" y="4786313"/>
              <a:ext cx="247650" cy="250825"/>
            </a:xfrm>
            <a:custGeom>
              <a:avLst/>
              <a:gdLst/>
              <a:ahLst/>
              <a:cxnLst>
                <a:cxn ang="0">
                  <a:pos x="0" y="250825"/>
                </a:cxn>
                <a:cxn ang="0">
                  <a:pos x="55033" y="222956"/>
                </a:cxn>
                <a:cxn ang="0">
                  <a:pos x="82550" y="167217"/>
                </a:cxn>
                <a:cxn ang="0">
                  <a:pos x="110067" y="167217"/>
                </a:cxn>
                <a:cxn ang="0">
                  <a:pos x="110067" y="222956"/>
                </a:cxn>
                <a:cxn ang="0">
                  <a:pos x="137583" y="222956"/>
                </a:cxn>
                <a:cxn ang="0">
                  <a:pos x="137583" y="167217"/>
                </a:cxn>
                <a:cxn ang="0">
                  <a:pos x="165100" y="139347"/>
                </a:cxn>
                <a:cxn ang="0">
                  <a:pos x="165100" y="111478"/>
                </a:cxn>
                <a:cxn ang="0">
                  <a:pos x="220133" y="111478"/>
                </a:cxn>
                <a:cxn ang="0">
                  <a:pos x="247650" y="83608"/>
                </a:cxn>
                <a:cxn ang="0">
                  <a:pos x="165100" y="27869"/>
                </a:cxn>
                <a:cxn ang="0">
                  <a:pos x="82550" y="27869"/>
                </a:cxn>
                <a:cxn ang="0">
                  <a:pos x="82550" y="27869"/>
                </a:cxn>
                <a:cxn ang="0">
                  <a:pos x="55033" y="27869"/>
                </a:cxn>
                <a:cxn ang="0">
                  <a:pos x="0" y="111478"/>
                </a:cxn>
                <a:cxn ang="0">
                  <a:pos x="0" y="195086"/>
                </a:cxn>
                <a:cxn ang="0">
                  <a:pos x="0" y="250825"/>
                </a:cxn>
              </a:cxnLst>
              <a:pathLst>
                <a:path w="9" h="9">
                  <a:moveTo>
                    <a:pt x="0" y="9"/>
                  </a:move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6" y="2"/>
                    <a:pt x="6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4"/>
                    <a:pt x="0" y="7"/>
                    <a:pt x="0" y="7"/>
                  </a:cubicBezTo>
                  <a:cubicBezTo>
                    <a:pt x="0" y="7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1202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6" name="Freeform 193"/>
            <p:cNvSpPr/>
            <p:nvPr/>
          </p:nvSpPr>
          <p:spPr>
            <a:xfrm>
              <a:off x="9690101" y="5486401"/>
              <a:ext cx="247650" cy="250825"/>
            </a:xfrm>
            <a:custGeom>
              <a:avLst/>
              <a:gdLst/>
              <a:ahLst/>
              <a:cxnLst>
                <a:cxn ang="0">
                  <a:pos x="0" y="250825"/>
                </a:cxn>
                <a:cxn ang="0">
                  <a:pos x="55033" y="250825"/>
                </a:cxn>
                <a:cxn ang="0">
                  <a:pos x="110067" y="195086"/>
                </a:cxn>
                <a:cxn ang="0">
                  <a:pos x="192617" y="195086"/>
                </a:cxn>
                <a:cxn ang="0">
                  <a:pos x="220133" y="167217"/>
                </a:cxn>
                <a:cxn ang="0">
                  <a:pos x="247650" y="83608"/>
                </a:cxn>
                <a:cxn ang="0">
                  <a:pos x="192617" y="27869"/>
                </a:cxn>
                <a:cxn ang="0">
                  <a:pos x="192617" y="0"/>
                </a:cxn>
                <a:cxn ang="0">
                  <a:pos x="110067" y="55739"/>
                </a:cxn>
                <a:cxn ang="0">
                  <a:pos x="110067" y="83608"/>
                </a:cxn>
                <a:cxn ang="0">
                  <a:pos x="27517" y="167217"/>
                </a:cxn>
                <a:cxn ang="0">
                  <a:pos x="0" y="250825"/>
                </a:cxn>
              </a:cxnLst>
              <a:pathLst>
                <a:path w="9" h="9">
                  <a:moveTo>
                    <a:pt x="0" y="9"/>
                  </a:moveTo>
                  <a:cubicBezTo>
                    <a:pt x="0" y="9"/>
                    <a:pt x="2" y="9"/>
                    <a:pt x="2" y="9"/>
                  </a:cubicBezTo>
                  <a:cubicBezTo>
                    <a:pt x="2" y="9"/>
                    <a:pt x="4" y="7"/>
                    <a:pt x="4" y="7"/>
                  </a:cubicBezTo>
                  <a:cubicBezTo>
                    <a:pt x="5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3"/>
                    <a:pt x="9" y="3"/>
                  </a:cubicBezTo>
                  <a:cubicBezTo>
                    <a:pt x="9" y="3"/>
                    <a:pt x="8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6" y="0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5"/>
                    <a:pt x="1" y="6"/>
                  </a:cubicBezTo>
                  <a:cubicBezTo>
                    <a:pt x="1" y="6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7" name="Freeform 194"/>
            <p:cNvSpPr/>
            <p:nvPr/>
          </p:nvSpPr>
          <p:spPr>
            <a:xfrm>
              <a:off x="10680700" y="6270626"/>
              <a:ext cx="301625" cy="139700"/>
            </a:xfrm>
            <a:custGeom>
              <a:avLst/>
              <a:gdLst/>
              <a:ahLst/>
              <a:cxnLst>
                <a:cxn ang="0">
                  <a:pos x="54841" y="0"/>
                </a:cxn>
                <a:cxn ang="0">
                  <a:pos x="27420" y="27940"/>
                </a:cxn>
                <a:cxn ang="0">
                  <a:pos x="27420" y="111760"/>
                </a:cxn>
                <a:cxn ang="0">
                  <a:pos x="0" y="111760"/>
                </a:cxn>
                <a:cxn ang="0">
                  <a:pos x="82261" y="139700"/>
                </a:cxn>
                <a:cxn ang="0">
                  <a:pos x="82261" y="139700"/>
                </a:cxn>
                <a:cxn ang="0">
                  <a:pos x="191943" y="139700"/>
                </a:cxn>
                <a:cxn ang="0">
                  <a:pos x="301625" y="139700"/>
                </a:cxn>
                <a:cxn ang="0">
                  <a:pos x="301625" y="111760"/>
                </a:cxn>
                <a:cxn ang="0">
                  <a:pos x="191943" y="83820"/>
                </a:cxn>
                <a:cxn ang="0">
                  <a:pos x="164523" y="27940"/>
                </a:cxn>
                <a:cxn ang="0">
                  <a:pos x="109682" y="0"/>
                </a:cxn>
                <a:cxn ang="0">
                  <a:pos x="54841" y="0"/>
                </a:cxn>
              </a:cxnLst>
              <a:pathLst>
                <a:path w="11" h="5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7" y="5"/>
                    <a:pt x="7" y="5"/>
                  </a:cubicBezTo>
                  <a:cubicBezTo>
                    <a:pt x="8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8" y="4"/>
                    <a:pt x="7" y="3"/>
                  </a:cubicBezTo>
                  <a:cubicBezTo>
                    <a:pt x="7" y="3"/>
                    <a:pt x="6" y="1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8" name="Freeform 195"/>
            <p:cNvSpPr/>
            <p:nvPr/>
          </p:nvSpPr>
          <p:spPr>
            <a:xfrm>
              <a:off x="10598150" y="5457826"/>
              <a:ext cx="330200" cy="895350"/>
            </a:xfrm>
            <a:custGeom>
              <a:avLst/>
              <a:gdLst/>
              <a:ahLst/>
              <a:cxnLst>
                <a:cxn ang="0">
                  <a:pos x="302683" y="811411"/>
                </a:cxn>
                <a:cxn ang="0">
                  <a:pos x="220133" y="839391"/>
                </a:cxn>
                <a:cxn ang="0">
                  <a:pos x="110067" y="839391"/>
                </a:cxn>
                <a:cxn ang="0">
                  <a:pos x="137583" y="727472"/>
                </a:cxn>
                <a:cxn ang="0">
                  <a:pos x="137583" y="391716"/>
                </a:cxn>
                <a:cxn ang="0">
                  <a:pos x="27517" y="195858"/>
                </a:cxn>
                <a:cxn ang="0">
                  <a:pos x="27517" y="55959"/>
                </a:cxn>
                <a:cxn ang="0">
                  <a:pos x="165100" y="0"/>
                </a:cxn>
                <a:cxn ang="0">
                  <a:pos x="247650" y="27980"/>
                </a:cxn>
                <a:cxn ang="0">
                  <a:pos x="247650" y="167878"/>
                </a:cxn>
                <a:cxn ang="0">
                  <a:pos x="330200" y="419695"/>
                </a:cxn>
                <a:cxn ang="0">
                  <a:pos x="275167" y="559594"/>
                </a:cxn>
                <a:cxn ang="0">
                  <a:pos x="275167" y="699492"/>
                </a:cxn>
                <a:cxn ang="0">
                  <a:pos x="302683" y="811411"/>
                </a:cxn>
              </a:cxnLst>
              <a:pathLst>
                <a:path w="12" h="32">
                  <a:moveTo>
                    <a:pt x="11" y="29"/>
                  </a:moveTo>
                  <a:cubicBezTo>
                    <a:pt x="11" y="29"/>
                    <a:pt x="9" y="29"/>
                    <a:pt x="8" y="30"/>
                  </a:cubicBezTo>
                  <a:cubicBezTo>
                    <a:pt x="8" y="30"/>
                    <a:pt x="7" y="32"/>
                    <a:pt x="4" y="30"/>
                  </a:cubicBezTo>
                  <a:cubicBezTo>
                    <a:pt x="4" y="30"/>
                    <a:pt x="5" y="27"/>
                    <a:pt x="5" y="26"/>
                  </a:cubicBezTo>
                  <a:cubicBezTo>
                    <a:pt x="5" y="25"/>
                    <a:pt x="5" y="15"/>
                    <a:pt x="5" y="1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3"/>
                    <a:pt x="1" y="2"/>
                  </a:cubicBezTo>
                  <a:cubicBezTo>
                    <a:pt x="1" y="2"/>
                    <a:pt x="6" y="0"/>
                    <a:pt x="6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6"/>
                    <a:pt x="9" y="6"/>
                  </a:cubicBezTo>
                  <a:cubicBezTo>
                    <a:pt x="9" y="7"/>
                    <a:pt x="12" y="13"/>
                    <a:pt x="12" y="15"/>
                  </a:cubicBezTo>
                  <a:cubicBezTo>
                    <a:pt x="12" y="16"/>
                    <a:pt x="11" y="17"/>
                    <a:pt x="10" y="20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11" y="29"/>
                  </a:lnTo>
                  <a:close/>
                </a:path>
              </a:pathLst>
            </a:custGeom>
            <a:solidFill>
              <a:srgbClr val="484D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9" name="Freeform 196"/>
            <p:cNvSpPr/>
            <p:nvPr/>
          </p:nvSpPr>
          <p:spPr>
            <a:xfrm>
              <a:off x="10598150" y="5457826"/>
              <a:ext cx="301625" cy="868363"/>
            </a:xfrm>
            <a:custGeom>
              <a:avLst/>
              <a:gdLst/>
              <a:ahLst/>
              <a:cxnLst>
                <a:cxn ang="0">
                  <a:pos x="246784" y="644269"/>
                </a:cxn>
                <a:cxn ang="0">
                  <a:pos x="301625" y="476199"/>
                </a:cxn>
                <a:cxn ang="0">
                  <a:pos x="246784" y="588246"/>
                </a:cxn>
                <a:cxn ang="0">
                  <a:pos x="164523" y="700293"/>
                </a:cxn>
                <a:cxn ang="0">
                  <a:pos x="191943" y="616258"/>
                </a:cxn>
                <a:cxn ang="0">
                  <a:pos x="164523" y="504211"/>
                </a:cxn>
                <a:cxn ang="0">
                  <a:pos x="191943" y="560234"/>
                </a:cxn>
                <a:cxn ang="0">
                  <a:pos x="191943" y="448187"/>
                </a:cxn>
                <a:cxn ang="0">
                  <a:pos x="164523" y="420176"/>
                </a:cxn>
                <a:cxn ang="0">
                  <a:pos x="191943" y="420176"/>
                </a:cxn>
                <a:cxn ang="0">
                  <a:pos x="219364" y="448187"/>
                </a:cxn>
                <a:cxn ang="0">
                  <a:pos x="219364" y="364152"/>
                </a:cxn>
                <a:cxn ang="0">
                  <a:pos x="82261" y="252105"/>
                </a:cxn>
                <a:cxn ang="0">
                  <a:pos x="164523" y="308129"/>
                </a:cxn>
                <a:cxn ang="0">
                  <a:pos x="82261" y="196082"/>
                </a:cxn>
                <a:cxn ang="0">
                  <a:pos x="164523" y="140059"/>
                </a:cxn>
                <a:cxn ang="0">
                  <a:pos x="219364" y="196082"/>
                </a:cxn>
                <a:cxn ang="0">
                  <a:pos x="274205" y="224094"/>
                </a:cxn>
                <a:cxn ang="0">
                  <a:pos x="246784" y="168070"/>
                </a:cxn>
                <a:cxn ang="0">
                  <a:pos x="246784" y="28012"/>
                </a:cxn>
                <a:cxn ang="0">
                  <a:pos x="164523" y="0"/>
                </a:cxn>
                <a:cxn ang="0">
                  <a:pos x="27420" y="56023"/>
                </a:cxn>
                <a:cxn ang="0">
                  <a:pos x="27420" y="196082"/>
                </a:cxn>
                <a:cxn ang="0">
                  <a:pos x="137102" y="392164"/>
                </a:cxn>
                <a:cxn ang="0">
                  <a:pos x="137102" y="728304"/>
                </a:cxn>
                <a:cxn ang="0">
                  <a:pos x="109682" y="840351"/>
                </a:cxn>
                <a:cxn ang="0">
                  <a:pos x="164523" y="868363"/>
                </a:cxn>
                <a:cxn ang="0">
                  <a:pos x="191943" y="728304"/>
                </a:cxn>
                <a:cxn ang="0">
                  <a:pos x="246784" y="644269"/>
                </a:cxn>
              </a:cxnLst>
              <a:pathLst>
                <a:path w="11" h="31">
                  <a:moveTo>
                    <a:pt x="9" y="23"/>
                  </a:moveTo>
                  <a:cubicBezTo>
                    <a:pt x="9" y="22"/>
                    <a:pt x="11" y="17"/>
                    <a:pt x="11" y="17"/>
                  </a:cubicBezTo>
                  <a:cubicBezTo>
                    <a:pt x="11" y="17"/>
                    <a:pt x="9" y="20"/>
                    <a:pt x="9" y="21"/>
                  </a:cubicBezTo>
                  <a:cubicBezTo>
                    <a:pt x="9" y="23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18"/>
                    <a:pt x="6" y="18"/>
                  </a:cubicBezTo>
                  <a:cubicBezTo>
                    <a:pt x="6" y="19"/>
                    <a:pt x="7" y="20"/>
                    <a:pt x="7" y="20"/>
                  </a:cubicBezTo>
                  <a:cubicBezTo>
                    <a:pt x="6" y="19"/>
                    <a:pt x="7" y="16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3"/>
                    <a:pt x="7" y="15"/>
                    <a:pt x="7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9" y="14"/>
                    <a:pt x="8" y="13"/>
                  </a:cubicBezTo>
                  <a:cubicBezTo>
                    <a:pt x="8" y="13"/>
                    <a:pt x="3" y="9"/>
                    <a:pt x="3" y="9"/>
                  </a:cubicBezTo>
                  <a:cubicBezTo>
                    <a:pt x="4" y="9"/>
                    <a:pt x="6" y="11"/>
                    <a:pt x="6" y="11"/>
                  </a:cubicBezTo>
                  <a:cubicBezTo>
                    <a:pt x="5" y="10"/>
                    <a:pt x="3" y="7"/>
                    <a:pt x="3" y="7"/>
                  </a:cubicBez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8" y="7"/>
                    <a:pt x="9" y="7"/>
                    <a:pt x="10" y="8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2"/>
                    <a:pt x="1" y="2"/>
                  </a:cubicBezTo>
                  <a:cubicBezTo>
                    <a:pt x="0" y="3"/>
                    <a:pt x="1" y="7"/>
                    <a:pt x="1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25"/>
                    <a:pt x="5" y="26"/>
                  </a:cubicBezTo>
                  <a:cubicBezTo>
                    <a:pt x="5" y="27"/>
                    <a:pt x="4" y="30"/>
                    <a:pt x="4" y="30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6" y="29"/>
                    <a:pt x="7" y="26"/>
                    <a:pt x="7" y="26"/>
                  </a:cubicBezTo>
                  <a:cubicBezTo>
                    <a:pt x="7" y="26"/>
                    <a:pt x="9" y="24"/>
                    <a:pt x="9" y="23"/>
                  </a:cubicBezTo>
                  <a:close/>
                </a:path>
              </a:pathLst>
            </a:custGeom>
            <a:solidFill>
              <a:srgbClr val="212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0" name="Freeform 197"/>
            <p:cNvSpPr/>
            <p:nvPr/>
          </p:nvSpPr>
          <p:spPr>
            <a:xfrm>
              <a:off x="9882188" y="5289551"/>
              <a:ext cx="935037" cy="560388"/>
            </a:xfrm>
            <a:custGeom>
              <a:avLst/>
              <a:gdLst/>
              <a:ahLst/>
              <a:cxnLst>
                <a:cxn ang="0">
                  <a:pos x="27501" y="448310"/>
                </a:cxn>
                <a:cxn ang="0">
                  <a:pos x="412516" y="560388"/>
                </a:cxn>
                <a:cxn ang="0">
                  <a:pos x="742529" y="336233"/>
                </a:cxn>
                <a:cxn ang="0">
                  <a:pos x="935037" y="224155"/>
                </a:cxn>
                <a:cxn ang="0">
                  <a:pos x="935037" y="168116"/>
                </a:cxn>
                <a:cxn ang="0">
                  <a:pos x="715028" y="0"/>
                </a:cxn>
                <a:cxn ang="0">
                  <a:pos x="605024" y="84058"/>
                </a:cxn>
                <a:cxn ang="0">
                  <a:pos x="550022" y="196136"/>
                </a:cxn>
                <a:cxn ang="0">
                  <a:pos x="412516" y="392272"/>
                </a:cxn>
                <a:cxn ang="0">
                  <a:pos x="357514" y="364252"/>
                </a:cxn>
                <a:cxn ang="0">
                  <a:pos x="192508" y="336233"/>
                </a:cxn>
                <a:cxn ang="0">
                  <a:pos x="55002" y="280194"/>
                </a:cxn>
                <a:cxn ang="0">
                  <a:pos x="27501" y="448310"/>
                </a:cxn>
              </a:cxnLst>
              <a:pathLst>
                <a:path w="34" h="20">
                  <a:moveTo>
                    <a:pt x="1" y="16"/>
                  </a:moveTo>
                  <a:cubicBezTo>
                    <a:pt x="1" y="16"/>
                    <a:pt x="13" y="20"/>
                    <a:pt x="15" y="20"/>
                  </a:cubicBezTo>
                  <a:cubicBezTo>
                    <a:pt x="15" y="20"/>
                    <a:pt x="26" y="13"/>
                    <a:pt x="27" y="12"/>
                  </a:cubicBezTo>
                  <a:cubicBezTo>
                    <a:pt x="28" y="12"/>
                    <a:pt x="34" y="8"/>
                    <a:pt x="34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27" y="1"/>
                    <a:pt x="26" y="0"/>
                  </a:cubicBezTo>
                  <a:cubicBezTo>
                    <a:pt x="25" y="0"/>
                    <a:pt x="22" y="2"/>
                    <a:pt x="22" y="3"/>
                  </a:cubicBezTo>
                  <a:cubicBezTo>
                    <a:pt x="21" y="4"/>
                    <a:pt x="20" y="7"/>
                    <a:pt x="20" y="7"/>
                  </a:cubicBezTo>
                  <a:cubicBezTo>
                    <a:pt x="20" y="7"/>
                    <a:pt x="17" y="10"/>
                    <a:pt x="15" y="14"/>
                  </a:cubicBezTo>
                  <a:cubicBezTo>
                    <a:pt x="15" y="14"/>
                    <a:pt x="13" y="13"/>
                    <a:pt x="13" y="13"/>
                  </a:cubicBezTo>
                  <a:cubicBezTo>
                    <a:pt x="12" y="13"/>
                    <a:pt x="8" y="12"/>
                    <a:pt x="7" y="12"/>
                  </a:cubicBezTo>
                  <a:cubicBezTo>
                    <a:pt x="7" y="12"/>
                    <a:pt x="2" y="10"/>
                    <a:pt x="2" y="10"/>
                  </a:cubicBezTo>
                  <a:cubicBezTo>
                    <a:pt x="2" y="10"/>
                    <a:pt x="0" y="12"/>
                    <a:pt x="1" y="16"/>
                  </a:cubicBezTo>
                  <a:close/>
                </a:path>
              </a:pathLst>
            </a:custGeom>
            <a:solidFill>
              <a:srgbClr val="484D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1" name="Freeform 198"/>
            <p:cNvSpPr/>
            <p:nvPr/>
          </p:nvSpPr>
          <p:spPr>
            <a:xfrm>
              <a:off x="9909175" y="5289551"/>
              <a:ext cx="825500" cy="531813"/>
            </a:xfrm>
            <a:custGeom>
              <a:avLst/>
              <a:gdLst/>
              <a:ahLst/>
              <a:cxnLst>
                <a:cxn ang="0">
                  <a:pos x="825500" y="111961"/>
                </a:cxn>
                <a:cxn ang="0">
                  <a:pos x="687917" y="0"/>
                </a:cxn>
                <a:cxn ang="0">
                  <a:pos x="577850" y="83970"/>
                </a:cxn>
                <a:cxn ang="0">
                  <a:pos x="522817" y="195931"/>
                </a:cxn>
                <a:cxn ang="0">
                  <a:pos x="385233" y="391862"/>
                </a:cxn>
                <a:cxn ang="0">
                  <a:pos x="330200" y="363872"/>
                </a:cxn>
                <a:cxn ang="0">
                  <a:pos x="165100" y="335882"/>
                </a:cxn>
                <a:cxn ang="0">
                  <a:pos x="27517" y="279902"/>
                </a:cxn>
                <a:cxn ang="0">
                  <a:pos x="0" y="335882"/>
                </a:cxn>
                <a:cxn ang="0">
                  <a:pos x="137583" y="419852"/>
                </a:cxn>
                <a:cxn ang="0">
                  <a:pos x="357717" y="531813"/>
                </a:cxn>
                <a:cxn ang="0">
                  <a:pos x="330200" y="475833"/>
                </a:cxn>
                <a:cxn ang="0">
                  <a:pos x="385233" y="419852"/>
                </a:cxn>
                <a:cxn ang="0">
                  <a:pos x="385233" y="531813"/>
                </a:cxn>
                <a:cxn ang="0">
                  <a:pos x="412750" y="419852"/>
                </a:cxn>
                <a:cxn ang="0">
                  <a:pos x="440267" y="475833"/>
                </a:cxn>
                <a:cxn ang="0">
                  <a:pos x="440267" y="363872"/>
                </a:cxn>
                <a:cxn ang="0">
                  <a:pos x="467783" y="391862"/>
                </a:cxn>
                <a:cxn ang="0">
                  <a:pos x="467783" y="419852"/>
                </a:cxn>
                <a:cxn ang="0">
                  <a:pos x="522817" y="335882"/>
                </a:cxn>
                <a:cxn ang="0">
                  <a:pos x="550333" y="279902"/>
                </a:cxn>
                <a:cxn ang="0">
                  <a:pos x="770467" y="139951"/>
                </a:cxn>
                <a:cxn ang="0">
                  <a:pos x="825500" y="111961"/>
                </a:cxn>
              </a:cxnLst>
              <a:pathLst>
                <a:path w="30" h="19">
                  <a:moveTo>
                    <a:pt x="30" y="4"/>
                  </a:moveTo>
                  <a:cubicBezTo>
                    <a:pt x="28" y="2"/>
                    <a:pt x="25" y="1"/>
                    <a:pt x="25" y="0"/>
                  </a:cubicBezTo>
                  <a:cubicBezTo>
                    <a:pt x="24" y="0"/>
                    <a:pt x="21" y="2"/>
                    <a:pt x="21" y="3"/>
                  </a:cubicBezTo>
                  <a:cubicBezTo>
                    <a:pt x="20" y="4"/>
                    <a:pt x="19" y="7"/>
                    <a:pt x="19" y="7"/>
                  </a:cubicBezTo>
                  <a:cubicBezTo>
                    <a:pt x="19" y="7"/>
                    <a:pt x="16" y="10"/>
                    <a:pt x="14" y="14"/>
                  </a:cubicBezTo>
                  <a:cubicBezTo>
                    <a:pt x="14" y="14"/>
                    <a:pt x="12" y="13"/>
                    <a:pt x="12" y="13"/>
                  </a:cubicBezTo>
                  <a:cubicBezTo>
                    <a:pt x="11" y="13"/>
                    <a:pt x="7" y="12"/>
                    <a:pt x="6" y="12"/>
                  </a:cubicBezTo>
                  <a:cubicBezTo>
                    <a:pt x="6" y="12"/>
                    <a:pt x="1" y="10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2" y="12"/>
                    <a:pt x="4" y="13"/>
                    <a:pt x="5" y="15"/>
                  </a:cubicBezTo>
                  <a:cubicBezTo>
                    <a:pt x="5" y="15"/>
                    <a:pt x="12" y="19"/>
                    <a:pt x="13" y="1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3" y="18"/>
                    <a:pt x="14" y="19"/>
                  </a:cubicBezTo>
                  <a:cubicBezTo>
                    <a:pt x="14" y="19"/>
                    <a:pt x="14" y="16"/>
                    <a:pt x="15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4"/>
                    <a:pt x="16" y="13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8" y="15"/>
                    <a:pt x="18" y="12"/>
                    <a:pt x="19" y="12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1" y="10"/>
                    <a:pt x="26" y="5"/>
                    <a:pt x="28" y="5"/>
                  </a:cubicBezTo>
                  <a:cubicBezTo>
                    <a:pt x="29" y="5"/>
                    <a:pt x="29" y="4"/>
                    <a:pt x="30" y="4"/>
                  </a:cubicBezTo>
                  <a:close/>
                </a:path>
              </a:pathLst>
            </a:custGeom>
            <a:solidFill>
              <a:srgbClr val="212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2" name="Freeform 199"/>
            <p:cNvSpPr/>
            <p:nvPr/>
          </p:nvSpPr>
          <p:spPr>
            <a:xfrm>
              <a:off x="10598150" y="5260976"/>
              <a:ext cx="274637" cy="225425"/>
            </a:xfrm>
            <a:custGeom>
              <a:avLst/>
              <a:gdLst/>
              <a:ahLst/>
              <a:cxnLst>
                <a:cxn ang="0">
                  <a:pos x="0" y="28178"/>
                </a:cxn>
                <a:cxn ang="0">
                  <a:pos x="109855" y="140891"/>
                </a:cxn>
                <a:cxn ang="0">
                  <a:pos x="247173" y="225425"/>
                </a:cxn>
                <a:cxn ang="0">
                  <a:pos x="274637" y="197247"/>
                </a:cxn>
                <a:cxn ang="0">
                  <a:pos x="109855" y="84534"/>
                </a:cxn>
                <a:cxn ang="0">
                  <a:pos x="0" y="0"/>
                </a:cxn>
                <a:cxn ang="0">
                  <a:pos x="0" y="28178"/>
                </a:cxn>
              </a:cxnLst>
              <a:pathLst>
                <a:path w="10" h="8">
                  <a:moveTo>
                    <a:pt x="0" y="1"/>
                  </a:moveTo>
                  <a:cubicBezTo>
                    <a:pt x="0" y="1"/>
                    <a:pt x="3" y="4"/>
                    <a:pt x="4" y="5"/>
                  </a:cubicBezTo>
                  <a:cubicBezTo>
                    <a:pt x="4" y="5"/>
                    <a:pt x="7" y="8"/>
                    <a:pt x="9" y="8"/>
                  </a:cubicBezTo>
                  <a:cubicBezTo>
                    <a:pt x="9" y="8"/>
                    <a:pt x="10" y="7"/>
                    <a:pt x="10" y="7"/>
                  </a:cubicBezTo>
                  <a:cubicBezTo>
                    <a:pt x="10" y="6"/>
                    <a:pt x="6" y="4"/>
                    <a:pt x="4" y="3"/>
                  </a:cubicBezTo>
                  <a:cubicBezTo>
                    <a:pt x="3" y="1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3" name="Freeform 200"/>
            <p:cNvSpPr/>
            <p:nvPr/>
          </p:nvSpPr>
          <p:spPr>
            <a:xfrm>
              <a:off x="10598150" y="4953001"/>
              <a:ext cx="1127125" cy="673100"/>
            </a:xfrm>
            <a:custGeom>
              <a:avLst/>
              <a:gdLst/>
              <a:ahLst/>
              <a:cxnLst>
                <a:cxn ang="0">
                  <a:pos x="0" y="308504"/>
                </a:cxn>
                <a:cxn ang="0">
                  <a:pos x="219927" y="448733"/>
                </a:cxn>
                <a:cxn ang="0">
                  <a:pos x="247418" y="476779"/>
                </a:cxn>
                <a:cxn ang="0">
                  <a:pos x="192436" y="532871"/>
                </a:cxn>
                <a:cxn ang="0">
                  <a:pos x="274909" y="673100"/>
                </a:cxn>
                <a:cxn ang="0">
                  <a:pos x="302399" y="673100"/>
                </a:cxn>
                <a:cxn ang="0">
                  <a:pos x="302399" y="560917"/>
                </a:cxn>
                <a:cxn ang="0">
                  <a:pos x="357381" y="476779"/>
                </a:cxn>
                <a:cxn ang="0">
                  <a:pos x="577308" y="252413"/>
                </a:cxn>
                <a:cxn ang="0">
                  <a:pos x="687271" y="224367"/>
                </a:cxn>
                <a:cxn ang="0">
                  <a:pos x="989671" y="196321"/>
                </a:cxn>
                <a:cxn ang="0">
                  <a:pos x="1099634" y="196321"/>
                </a:cxn>
                <a:cxn ang="0">
                  <a:pos x="1099634" y="168275"/>
                </a:cxn>
                <a:cxn ang="0">
                  <a:pos x="1044652" y="168275"/>
                </a:cxn>
                <a:cxn ang="0">
                  <a:pos x="1127125" y="140229"/>
                </a:cxn>
                <a:cxn ang="0">
                  <a:pos x="1099634" y="84138"/>
                </a:cxn>
                <a:cxn ang="0">
                  <a:pos x="1017162" y="84138"/>
                </a:cxn>
                <a:cxn ang="0">
                  <a:pos x="879707" y="84138"/>
                </a:cxn>
                <a:cxn ang="0">
                  <a:pos x="687271" y="84138"/>
                </a:cxn>
                <a:cxn ang="0">
                  <a:pos x="632290" y="56092"/>
                </a:cxn>
                <a:cxn ang="0">
                  <a:pos x="604799" y="56092"/>
                </a:cxn>
                <a:cxn ang="0">
                  <a:pos x="577308" y="28046"/>
                </a:cxn>
                <a:cxn ang="0">
                  <a:pos x="494835" y="28046"/>
                </a:cxn>
                <a:cxn ang="0">
                  <a:pos x="384872" y="56092"/>
                </a:cxn>
                <a:cxn ang="0">
                  <a:pos x="219927" y="112183"/>
                </a:cxn>
                <a:cxn ang="0">
                  <a:pos x="192436" y="196321"/>
                </a:cxn>
                <a:cxn ang="0">
                  <a:pos x="192436" y="224367"/>
                </a:cxn>
                <a:cxn ang="0">
                  <a:pos x="137454" y="224367"/>
                </a:cxn>
                <a:cxn ang="0">
                  <a:pos x="109963" y="252413"/>
                </a:cxn>
                <a:cxn ang="0">
                  <a:pos x="27491" y="280458"/>
                </a:cxn>
                <a:cxn ang="0">
                  <a:pos x="0" y="308504"/>
                </a:cxn>
              </a:cxnLst>
              <a:pathLst>
                <a:path w="41" h="24">
                  <a:moveTo>
                    <a:pt x="0" y="11"/>
                  </a:moveTo>
                  <a:cubicBezTo>
                    <a:pt x="0" y="11"/>
                    <a:pt x="8" y="15"/>
                    <a:pt x="8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6" y="23"/>
                    <a:pt x="10" y="24"/>
                  </a:cubicBezTo>
                  <a:cubicBezTo>
                    <a:pt x="14" y="24"/>
                    <a:pt x="11" y="24"/>
                    <a:pt x="11" y="24"/>
                  </a:cubicBezTo>
                  <a:cubicBezTo>
                    <a:pt x="11" y="24"/>
                    <a:pt x="11" y="20"/>
                    <a:pt x="11" y="20"/>
                  </a:cubicBezTo>
                  <a:cubicBezTo>
                    <a:pt x="11" y="20"/>
                    <a:pt x="13" y="18"/>
                    <a:pt x="13" y="17"/>
                  </a:cubicBezTo>
                  <a:cubicBezTo>
                    <a:pt x="14" y="17"/>
                    <a:pt x="21" y="10"/>
                    <a:pt x="21" y="9"/>
                  </a:cubicBezTo>
                  <a:cubicBezTo>
                    <a:pt x="21" y="9"/>
                    <a:pt x="23" y="8"/>
                    <a:pt x="25" y="8"/>
                  </a:cubicBezTo>
                  <a:cubicBezTo>
                    <a:pt x="26" y="8"/>
                    <a:pt x="35" y="8"/>
                    <a:pt x="36" y="7"/>
                  </a:cubicBezTo>
                  <a:cubicBezTo>
                    <a:pt x="38" y="7"/>
                    <a:pt x="39" y="8"/>
                    <a:pt x="40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41" y="6"/>
                    <a:pt x="41" y="5"/>
                  </a:cubicBezTo>
                  <a:cubicBezTo>
                    <a:pt x="41" y="5"/>
                    <a:pt x="40" y="3"/>
                    <a:pt x="40" y="3"/>
                  </a:cubicBezTo>
                  <a:cubicBezTo>
                    <a:pt x="40" y="3"/>
                    <a:pt x="37" y="3"/>
                    <a:pt x="37" y="3"/>
                  </a:cubicBezTo>
                  <a:cubicBezTo>
                    <a:pt x="36" y="3"/>
                    <a:pt x="32" y="3"/>
                    <a:pt x="32" y="3"/>
                  </a:cubicBezTo>
                  <a:cubicBezTo>
                    <a:pt x="31" y="3"/>
                    <a:pt x="26" y="4"/>
                    <a:pt x="25" y="3"/>
                  </a:cubicBezTo>
                  <a:cubicBezTo>
                    <a:pt x="25" y="3"/>
                    <a:pt x="24" y="3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0"/>
                    <a:pt x="18" y="1"/>
                    <a:pt x="18" y="1"/>
                  </a:cubicBezTo>
                  <a:cubicBezTo>
                    <a:pt x="18" y="1"/>
                    <a:pt x="14" y="2"/>
                    <a:pt x="14" y="2"/>
                  </a:cubicBezTo>
                  <a:cubicBezTo>
                    <a:pt x="14" y="2"/>
                    <a:pt x="8" y="3"/>
                    <a:pt x="8" y="4"/>
                  </a:cubicBezTo>
                  <a:cubicBezTo>
                    <a:pt x="8" y="4"/>
                    <a:pt x="7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6" y="8"/>
                    <a:pt x="5" y="8"/>
                  </a:cubicBezTo>
                  <a:cubicBezTo>
                    <a:pt x="5" y="9"/>
                    <a:pt x="4" y="10"/>
                    <a:pt x="4" y="9"/>
                  </a:cubicBezTo>
                  <a:cubicBezTo>
                    <a:pt x="3" y="9"/>
                    <a:pt x="2" y="9"/>
                    <a:pt x="1" y="10"/>
                  </a:cubicBezTo>
                  <a:cubicBezTo>
                    <a:pt x="1" y="10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F3E3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4" name="Freeform 201"/>
            <p:cNvSpPr/>
            <p:nvPr/>
          </p:nvSpPr>
          <p:spPr>
            <a:xfrm>
              <a:off x="10872788" y="54864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7C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5" name="Rectangle 202"/>
            <p:cNvSpPr/>
            <p:nvPr/>
          </p:nvSpPr>
          <p:spPr>
            <a:xfrm>
              <a:off x="11533188" y="5094288"/>
              <a:ext cx="1587" cy="1588"/>
            </a:xfrm>
            <a:prstGeom prst="rect">
              <a:avLst/>
            </a:prstGeom>
            <a:solidFill>
              <a:srgbClr val="D7C3C6"/>
            </a:solidFill>
            <a:ln w="9525">
              <a:noFill/>
            </a:ln>
          </p:spPr>
          <p:txBody>
            <a:bodyPr/>
            <a:p>
              <a:pPr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516" name="Freeform 203"/>
            <p:cNvSpPr/>
            <p:nvPr/>
          </p:nvSpPr>
          <p:spPr>
            <a:xfrm>
              <a:off x="11588750" y="5065713"/>
              <a:ext cx="26987" cy="28575"/>
            </a:xfrm>
            <a:custGeom>
              <a:avLst/>
              <a:gdLst/>
              <a:ahLst/>
              <a:cxnLst>
                <a:cxn ang="0">
                  <a:pos x="0" y="28575"/>
                </a:cxn>
                <a:cxn ang="0">
                  <a:pos x="26987" y="0"/>
                </a:cxn>
                <a:cxn ang="0">
                  <a:pos x="0" y="28575"/>
                </a:cxn>
              </a:cxnLst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7C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17" name="Freeform 204"/>
            <p:cNvSpPr>
              <a:spLocks noEditPoints="1"/>
            </p:cNvSpPr>
            <p:nvPr/>
          </p:nvSpPr>
          <p:spPr>
            <a:xfrm>
              <a:off x="10598150" y="4981576"/>
              <a:ext cx="1017587" cy="504825"/>
            </a:xfrm>
            <a:custGeom>
              <a:avLst/>
              <a:gdLst/>
              <a:ahLst/>
              <a:cxnLst>
                <a:cxn ang="0">
                  <a:pos x="1017587" y="168275"/>
                </a:cxn>
                <a:cxn ang="0">
                  <a:pos x="962582" y="168275"/>
                </a:cxn>
                <a:cxn ang="0">
                  <a:pos x="990085" y="112183"/>
                </a:cxn>
                <a:cxn ang="0">
                  <a:pos x="907578" y="140229"/>
                </a:cxn>
                <a:cxn ang="0">
                  <a:pos x="935080" y="112183"/>
                </a:cxn>
                <a:cxn ang="0">
                  <a:pos x="880075" y="168275"/>
                </a:cxn>
                <a:cxn ang="0">
                  <a:pos x="880075" y="84138"/>
                </a:cxn>
                <a:cxn ang="0">
                  <a:pos x="852573" y="84138"/>
                </a:cxn>
                <a:cxn ang="0">
                  <a:pos x="852573" y="168275"/>
                </a:cxn>
                <a:cxn ang="0">
                  <a:pos x="825071" y="140229"/>
                </a:cxn>
                <a:cxn ang="0">
                  <a:pos x="825071" y="84138"/>
                </a:cxn>
                <a:cxn ang="0">
                  <a:pos x="770066" y="112183"/>
                </a:cxn>
                <a:cxn ang="0">
                  <a:pos x="660056" y="84138"/>
                </a:cxn>
                <a:cxn ang="0">
                  <a:pos x="605052" y="112183"/>
                </a:cxn>
                <a:cxn ang="0">
                  <a:pos x="550047" y="112183"/>
                </a:cxn>
                <a:cxn ang="0">
                  <a:pos x="522545" y="56092"/>
                </a:cxn>
                <a:cxn ang="0">
                  <a:pos x="550047" y="0"/>
                </a:cxn>
                <a:cxn ang="0">
                  <a:pos x="440038" y="56092"/>
                </a:cxn>
                <a:cxn ang="0">
                  <a:pos x="385033" y="56092"/>
                </a:cxn>
                <a:cxn ang="0">
                  <a:pos x="385033" y="56092"/>
                </a:cxn>
                <a:cxn ang="0">
                  <a:pos x="357531" y="84138"/>
                </a:cxn>
                <a:cxn ang="0">
                  <a:pos x="275024" y="140229"/>
                </a:cxn>
                <a:cxn ang="0">
                  <a:pos x="220019" y="84138"/>
                </a:cxn>
                <a:cxn ang="0">
                  <a:pos x="247521" y="140229"/>
                </a:cxn>
                <a:cxn ang="0">
                  <a:pos x="247521" y="140229"/>
                </a:cxn>
                <a:cxn ang="0">
                  <a:pos x="220019" y="112183"/>
                </a:cxn>
                <a:cxn ang="0">
                  <a:pos x="220019" y="140229"/>
                </a:cxn>
                <a:cxn ang="0">
                  <a:pos x="192516" y="168275"/>
                </a:cxn>
                <a:cxn ang="0">
                  <a:pos x="192516" y="168275"/>
                </a:cxn>
                <a:cxn ang="0">
                  <a:pos x="192516" y="196321"/>
                </a:cxn>
                <a:cxn ang="0">
                  <a:pos x="137512" y="196321"/>
                </a:cxn>
                <a:cxn ang="0">
                  <a:pos x="110009" y="224367"/>
                </a:cxn>
                <a:cxn ang="0">
                  <a:pos x="27502" y="252413"/>
                </a:cxn>
                <a:cxn ang="0">
                  <a:pos x="0" y="280458"/>
                </a:cxn>
                <a:cxn ang="0">
                  <a:pos x="220019" y="420688"/>
                </a:cxn>
                <a:cxn ang="0">
                  <a:pos x="247521" y="448733"/>
                </a:cxn>
                <a:cxn ang="0">
                  <a:pos x="247521" y="448733"/>
                </a:cxn>
                <a:cxn ang="0">
                  <a:pos x="247521" y="336550"/>
                </a:cxn>
                <a:cxn ang="0">
                  <a:pos x="275024" y="420688"/>
                </a:cxn>
                <a:cxn ang="0">
                  <a:pos x="275024" y="504825"/>
                </a:cxn>
                <a:cxn ang="0">
                  <a:pos x="330028" y="420688"/>
                </a:cxn>
                <a:cxn ang="0">
                  <a:pos x="357531" y="280458"/>
                </a:cxn>
                <a:cxn ang="0">
                  <a:pos x="110009" y="252413"/>
                </a:cxn>
                <a:cxn ang="0">
                  <a:pos x="412535" y="252413"/>
                </a:cxn>
                <a:cxn ang="0">
                  <a:pos x="412535" y="224367"/>
                </a:cxn>
                <a:cxn ang="0">
                  <a:pos x="165014" y="224367"/>
                </a:cxn>
                <a:cxn ang="0">
                  <a:pos x="467540" y="224367"/>
                </a:cxn>
                <a:cxn ang="0">
                  <a:pos x="247521" y="196321"/>
                </a:cxn>
                <a:cxn ang="0">
                  <a:pos x="412535" y="168275"/>
                </a:cxn>
                <a:cxn ang="0">
                  <a:pos x="577549" y="196321"/>
                </a:cxn>
                <a:cxn ang="0">
                  <a:pos x="880075" y="196321"/>
                </a:cxn>
                <a:cxn ang="0">
                  <a:pos x="990085" y="168275"/>
                </a:cxn>
                <a:cxn ang="0">
                  <a:pos x="1017587" y="168275"/>
                </a:cxn>
                <a:cxn ang="0">
                  <a:pos x="385033" y="56092"/>
                </a:cxn>
                <a:cxn ang="0">
                  <a:pos x="385033" y="56092"/>
                </a:cxn>
              </a:cxnLst>
              <a:pathLst>
                <a:path w="37" h="18">
                  <a:moveTo>
                    <a:pt x="37" y="6"/>
                  </a:moveTo>
                  <a:cubicBezTo>
                    <a:pt x="36" y="6"/>
                    <a:pt x="35" y="6"/>
                    <a:pt x="35" y="6"/>
                  </a:cubicBezTo>
                  <a:cubicBezTo>
                    <a:pt x="35" y="5"/>
                    <a:pt x="36" y="4"/>
                    <a:pt x="36" y="4"/>
                  </a:cubicBezTo>
                  <a:cubicBezTo>
                    <a:pt x="35" y="5"/>
                    <a:pt x="33" y="5"/>
                    <a:pt x="33" y="5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2" y="6"/>
                    <a:pt x="32" y="6"/>
                  </a:cubicBezTo>
                  <a:cubicBezTo>
                    <a:pt x="31" y="6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4"/>
                    <a:pt x="31" y="6"/>
                    <a:pt x="31" y="6"/>
                  </a:cubicBezTo>
                  <a:cubicBezTo>
                    <a:pt x="31" y="6"/>
                    <a:pt x="30" y="5"/>
                    <a:pt x="30" y="5"/>
                  </a:cubicBezTo>
                  <a:cubicBezTo>
                    <a:pt x="29" y="4"/>
                    <a:pt x="30" y="3"/>
                    <a:pt x="30" y="3"/>
                  </a:cubicBezTo>
                  <a:cubicBezTo>
                    <a:pt x="29" y="3"/>
                    <a:pt x="28" y="4"/>
                    <a:pt x="28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3"/>
                    <a:pt x="19" y="2"/>
                  </a:cubicBezTo>
                  <a:cubicBezTo>
                    <a:pt x="18" y="1"/>
                    <a:pt x="20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0" y="5"/>
                    <a:pt x="10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8" y="4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6" y="7"/>
                    <a:pt x="5" y="7"/>
                  </a:cubicBezTo>
                  <a:cubicBezTo>
                    <a:pt x="5" y="8"/>
                    <a:pt x="4" y="9"/>
                    <a:pt x="4" y="8"/>
                  </a:cubicBezTo>
                  <a:cubicBezTo>
                    <a:pt x="3" y="8"/>
                    <a:pt x="2" y="8"/>
                    <a:pt x="1" y="9"/>
                  </a:cubicBezTo>
                  <a:cubicBezTo>
                    <a:pt x="1" y="9"/>
                    <a:pt x="0" y="10"/>
                    <a:pt x="0" y="10"/>
                  </a:cubicBezTo>
                  <a:cubicBezTo>
                    <a:pt x="0" y="10"/>
                    <a:pt x="8" y="14"/>
                    <a:pt x="8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5"/>
                    <a:pt x="9" y="12"/>
                    <a:pt x="9" y="12"/>
                  </a:cubicBezTo>
                  <a:cubicBezTo>
                    <a:pt x="9" y="12"/>
                    <a:pt x="10" y="14"/>
                    <a:pt x="10" y="15"/>
                  </a:cubicBezTo>
                  <a:cubicBezTo>
                    <a:pt x="10" y="15"/>
                    <a:pt x="10" y="18"/>
                    <a:pt x="10" y="18"/>
                  </a:cubicBezTo>
                  <a:cubicBezTo>
                    <a:pt x="10" y="17"/>
                    <a:pt x="12" y="15"/>
                    <a:pt x="12" y="15"/>
                  </a:cubicBezTo>
                  <a:cubicBezTo>
                    <a:pt x="12" y="15"/>
                    <a:pt x="13" y="10"/>
                    <a:pt x="13" y="10"/>
                  </a:cubicBezTo>
                  <a:cubicBezTo>
                    <a:pt x="10" y="10"/>
                    <a:pt x="4" y="9"/>
                    <a:pt x="4" y="9"/>
                  </a:cubicBezTo>
                  <a:cubicBezTo>
                    <a:pt x="6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8" y="9"/>
                    <a:pt x="6" y="8"/>
                    <a:pt x="6" y="8"/>
                  </a:cubicBezTo>
                  <a:cubicBezTo>
                    <a:pt x="7" y="9"/>
                    <a:pt x="17" y="8"/>
                    <a:pt x="17" y="8"/>
                  </a:cubicBezTo>
                  <a:cubicBezTo>
                    <a:pt x="14" y="6"/>
                    <a:pt x="9" y="7"/>
                    <a:pt x="9" y="7"/>
                  </a:cubicBezTo>
                  <a:cubicBezTo>
                    <a:pt x="9" y="7"/>
                    <a:pt x="13" y="6"/>
                    <a:pt x="15" y="6"/>
                  </a:cubicBezTo>
                  <a:cubicBezTo>
                    <a:pt x="16" y="7"/>
                    <a:pt x="21" y="7"/>
                    <a:pt x="21" y="7"/>
                  </a:cubicBezTo>
                  <a:cubicBezTo>
                    <a:pt x="23" y="7"/>
                    <a:pt x="28" y="7"/>
                    <a:pt x="32" y="7"/>
                  </a:cubicBezTo>
                  <a:cubicBezTo>
                    <a:pt x="34" y="7"/>
                    <a:pt x="36" y="7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lose/>
                  <a:moveTo>
                    <a:pt x="14" y="2"/>
                  </a:moveTo>
                  <a:cubicBezTo>
                    <a:pt x="14" y="2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D7C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9472" name="组合 96"/>
          <p:cNvGrpSpPr/>
          <p:nvPr/>
        </p:nvGrpSpPr>
        <p:grpSpPr>
          <a:xfrm>
            <a:off x="8566150" y="1084263"/>
            <a:ext cx="593725" cy="1189037"/>
            <a:chOff x="4367213" y="-290513"/>
            <a:chExt cx="4060825" cy="8121650"/>
          </a:xfrm>
        </p:grpSpPr>
        <p:sp>
          <p:nvSpPr>
            <p:cNvPr id="19474" name="Freeform 608"/>
            <p:cNvSpPr/>
            <p:nvPr/>
          </p:nvSpPr>
          <p:spPr>
            <a:xfrm>
              <a:off x="6962775" y="3067050"/>
              <a:ext cx="544513" cy="569913"/>
            </a:xfrm>
            <a:custGeom>
              <a:avLst/>
              <a:gdLst/>
              <a:ahLst/>
              <a:cxnLst>
                <a:cxn ang="0">
                  <a:pos x="75105" y="569913"/>
                </a:cxn>
                <a:cxn ang="0">
                  <a:pos x="544513" y="344947"/>
                </a:cxn>
                <a:cxn ang="0">
                  <a:pos x="307931" y="0"/>
                </a:cxn>
                <a:cxn ang="0">
                  <a:pos x="15021" y="318701"/>
                </a:cxn>
                <a:cxn ang="0">
                  <a:pos x="75105" y="569913"/>
                </a:cxn>
              </a:cxnLst>
              <a:pathLst>
                <a:path w="145" h="152">
                  <a:moveTo>
                    <a:pt x="20" y="152"/>
                  </a:moveTo>
                  <a:cubicBezTo>
                    <a:pt x="20" y="152"/>
                    <a:pt x="132" y="121"/>
                    <a:pt x="145" y="9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0" y="65"/>
                    <a:pt x="4" y="85"/>
                  </a:cubicBezTo>
                  <a:cubicBezTo>
                    <a:pt x="8" y="105"/>
                    <a:pt x="20" y="152"/>
                    <a:pt x="20" y="15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5" name="Freeform 609"/>
            <p:cNvSpPr/>
            <p:nvPr/>
          </p:nvSpPr>
          <p:spPr>
            <a:xfrm>
              <a:off x="5040313" y="-177800"/>
              <a:ext cx="623888" cy="522288"/>
            </a:xfrm>
            <a:custGeom>
              <a:avLst/>
              <a:gdLst/>
              <a:ahLst/>
              <a:cxnLst>
                <a:cxn ang="0">
                  <a:pos x="202952" y="522288"/>
                </a:cxn>
                <a:cxn ang="0">
                  <a:pos x="293152" y="462169"/>
                </a:cxn>
                <a:cxn ang="0">
                  <a:pos x="529929" y="462169"/>
                </a:cxn>
                <a:cxn ang="0">
                  <a:pos x="623888" y="341930"/>
                </a:cxn>
                <a:cxn ang="0">
                  <a:pos x="567513" y="195388"/>
                </a:cxn>
                <a:cxn ang="0">
                  <a:pos x="518654" y="195388"/>
                </a:cxn>
                <a:cxn ang="0">
                  <a:pos x="514896" y="123996"/>
                </a:cxn>
                <a:cxn ang="0">
                  <a:pos x="428453" y="41332"/>
                </a:cxn>
                <a:cxn ang="0">
                  <a:pos x="319461" y="0"/>
                </a:cxn>
                <a:cxn ang="0">
                  <a:pos x="131543" y="127754"/>
                </a:cxn>
                <a:cxn ang="0">
                  <a:pos x="101476" y="259265"/>
                </a:cxn>
                <a:cxn ang="0">
                  <a:pos x="0" y="390777"/>
                </a:cxn>
                <a:cxn ang="0">
                  <a:pos x="202952" y="522288"/>
                </a:cxn>
              </a:cxnLst>
              <a:pathLst>
                <a:path w="166" h="139">
                  <a:moveTo>
                    <a:pt x="54" y="139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91"/>
                    <a:pt x="156" y="52"/>
                    <a:pt x="151" y="52"/>
                  </a:cubicBezTo>
                  <a:cubicBezTo>
                    <a:pt x="147" y="52"/>
                    <a:pt x="138" y="52"/>
                    <a:pt x="138" y="52"/>
                  </a:cubicBezTo>
                  <a:cubicBezTo>
                    <a:pt x="138" y="52"/>
                    <a:pt x="142" y="37"/>
                    <a:pt x="137" y="33"/>
                  </a:cubicBezTo>
                  <a:cubicBezTo>
                    <a:pt x="133" y="28"/>
                    <a:pt x="119" y="11"/>
                    <a:pt x="114" y="11"/>
                  </a:cubicBezTo>
                  <a:cubicBezTo>
                    <a:pt x="110" y="11"/>
                    <a:pt x="85" y="0"/>
                    <a:pt x="85" y="0"/>
                  </a:cubicBezTo>
                  <a:cubicBezTo>
                    <a:pt x="85" y="0"/>
                    <a:pt x="42" y="24"/>
                    <a:pt x="35" y="34"/>
                  </a:cubicBezTo>
                  <a:cubicBezTo>
                    <a:pt x="28" y="44"/>
                    <a:pt x="27" y="69"/>
                    <a:pt x="27" y="69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54" y="139"/>
                  </a:ln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6" name="Freeform 610"/>
            <p:cNvSpPr/>
            <p:nvPr/>
          </p:nvSpPr>
          <p:spPr>
            <a:xfrm>
              <a:off x="7100888" y="-150813"/>
              <a:ext cx="714375" cy="495300"/>
            </a:xfrm>
            <a:custGeom>
              <a:avLst/>
              <a:gdLst/>
              <a:ahLst/>
              <a:cxnLst>
                <a:cxn ang="0">
                  <a:pos x="439905" y="420255"/>
                </a:cxn>
                <a:cxn ang="0">
                  <a:pos x="334628" y="435264"/>
                </a:cxn>
                <a:cxn ang="0">
                  <a:pos x="191753" y="457777"/>
                </a:cxn>
                <a:cxn ang="0">
                  <a:pos x="75197" y="360218"/>
                </a:cxn>
                <a:cxn ang="0">
                  <a:pos x="75197" y="288925"/>
                </a:cxn>
                <a:cxn ang="0">
                  <a:pos x="45118" y="165100"/>
                </a:cxn>
                <a:cxn ang="0">
                  <a:pos x="97757" y="127577"/>
                </a:cxn>
                <a:cxn ang="0">
                  <a:pos x="150395" y="93807"/>
                </a:cxn>
                <a:cxn ang="0">
                  <a:pos x="251911" y="30018"/>
                </a:cxn>
                <a:cxn ang="0">
                  <a:pos x="364707" y="0"/>
                </a:cxn>
                <a:cxn ang="0">
                  <a:pos x="594059" y="228889"/>
                </a:cxn>
                <a:cxn ang="0">
                  <a:pos x="714375" y="341457"/>
                </a:cxn>
                <a:cxn ang="0">
                  <a:pos x="496303" y="495300"/>
                </a:cxn>
                <a:cxn ang="0">
                  <a:pos x="439905" y="420255"/>
                </a:cxn>
              </a:cxnLst>
              <a:pathLst>
                <a:path w="190" h="132">
                  <a:moveTo>
                    <a:pt x="117" y="112"/>
                  </a:moveTo>
                  <a:cubicBezTo>
                    <a:pt x="117" y="112"/>
                    <a:pt x="100" y="112"/>
                    <a:pt x="89" y="116"/>
                  </a:cubicBezTo>
                  <a:cubicBezTo>
                    <a:pt x="79" y="121"/>
                    <a:pt x="51" y="122"/>
                    <a:pt x="51" y="122"/>
                  </a:cubicBezTo>
                  <a:cubicBezTo>
                    <a:pt x="51" y="122"/>
                    <a:pt x="24" y="104"/>
                    <a:pt x="20" y="96"/>
                  </a:cubicBezTo>
                  <a:cubicBezTo>
                    <a:pt x="17" y="88"/>
                    <a:pt x="20" y="77"/>
                    <a:pt x="20" y="77"/>
                  </a:cubicBezTo>
                  <a:cubicBezTo>
                    <a:pt x="20" y="77"/>
                    <a:pt x="0" y="60"/>
                    <a:pt x="12" y="4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35" y="26"/>
                    <a:pt x="40" y="25"/>
                  </a:cubicBezTo>
                  <a:cubicBezTo>
                    <a:pt x="44" y="23"/>
                    <a:pt x="67" y="8"/>
                    <a:pt x="67" y="8"/>
                  </a:cubicBezTo>
                  <a:cubicBezTo>
                    <a:pt x="67" y="8"/>
                    <a:pt x="93" y="0"/>
                    <a:pt x="97" y="0"/>
                  </a:cubicBezTo>
                  <a:cubicBezTo>
                    <a:pt x="102" y="0"/>
                    <a:pt x="147" y="22"/>
                    <a:pt x="158" y="61"/>
                  </a:cubicBezTo>
                  <a:cubicBezTo>
                    <a:pt x="185" y="92"/>
                    <a:pt x="190" y="91"/>
                    <a:pt x="190" y="91"/>
                  </a:cubicBezTo>
                  <a:cubicBezTo>
                    <a:pt x="190" y="91"/>
                    <a:pt x="149" y="131"/>
                    <a:pt x="132" y="132"/>
                  </a:cubicBezTo>
                  <a:lnTo>
                    <a:pt x="117" y="112"/>
                  </a:ln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7" name="Freeform 611"/>
            <p:cNvSpPr/>
            <p:nvPr/>
          </p:nvSpPr>
          <p:spPr>
            <a:xfrm>
              <a:off x="4905375" y="127000"/>
              <a:ext cx="387350" cy="292100"/>
            </a:xfrm>
            <a:custGeom>
              <a:avLst/>
              <a:gdLst/>
              <a:ahLst/>
              <a:cxnLst>
                <a:cxn ang="0">
                  <a:pos x="135384" y="0"/>
                </a:cxn>
                <a:cxn ang="0">
                  <a:pos x="387350" y="183499"/>
                </a:cxn>
                <a:cxn ang="0">
                  <a:pos x="297094" y="292100"/>
                </a:cxn>
                <a:cxn ang="0">
                  <a:pos x="0" y="198478"/>
                </a:cxn>
                <a:cxn ang="0">
                  <a:pos x="135384" y="0"/>
                </a:cxn>
              </a:cxnLst>
              <a:pathLst>
                <a:path w="103" h="78">
                  <a:moveTo>
                    <a:pt x="36" y="0"/>
                  </a:moveTo>
                  <a:cubicBezTo>
                    <a:pt x="36" y="0"/>
                    <a:pt x="93" y="22"/>
                    <a:pt x="103" y="4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8" name="Freeform 612"/>
            <p:cNvSpPr/>
            <p:nvPr/>
          </p:nvSpPr>
          <p:spPr>
            <a:xfrm>
              <a:off x="7575550" y="127000"/>
              <a:ext cx="442913" cy="292100"/>
            </a:xfrm>
            <a:custGeom>
              <a:avLst/>
              <a:gdLst/>
              <a:ahLst/>
              <a:cxnLst>
                <a:cxn ang="0">
                  <a:pos x="240224" y="0"/>
                </a:cxn>
                <a:cxn ang="0">
                  <a:pos x="0" y="190988"/>
                </a:cxn>
                <a:cxn ang="0">
                  <a:pos x="56303" y="292100"/>
                </a:cxn>
                <a:cxn ang="0">
                  <a:pos x="442913" y="217203"/>
                </a:cxn>
                <a:cxn ang="0">
                  <a:pos x="240224" y="0"/>
                </a:cxn>
              </a:cxnLst>
              <a:pathLst>
                <a:path w="118" h="78">
                  <a:moveTo>
                    <a:pt x="64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70"/>
                    <a:pt x="15" y="78"/>
                  </a:cubicBezTo>
                  <a:cubicBezTo>
                    <a:pt x="118" y="58"/>
                    <a:pt x="118" y="58"/>
                    <a:pt x="118" y="58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9" name="Freeform 613"/>
            <p:cNvSpPr/>
            <p:nvPr/>
          </p:nvSpPr>
          <p:spPr>
            <a:xfrm>
              <a:off x="5811838" y="-185738"/>
              <a:ext cx="898525" cy="1360488"/>
            </a:xfrm>
            <a:custGeom>
              <a:avLst/>
              <a:gdLst/>
              <a:ahLst/>
              <a:cxnLst>
                <a:cxn ang="0">
                  <a:pos x="255647" y="1097410"/>
                </a:cxn>
                <a:cxn ang="0">
                  <a:pos x="139102" y="834332"/>
                </a:cxn>
                <a:cxn ang="0">
                  <a:pos x="63912" y="458507"/>
                </a:cxn>
                <a:cxn ang="0">
                  <a:pos x="364673" y="7517"/>
                </a:cxn>
                <a:cxn ang="0">
                  <a:pos x="642878" y="33824"/>
                </a:cxn>
                <a:cxn ang="0">
                  <a:pos x="778220" y="202946"/>
                </a:cxn>
                <a:cxn ang="0">
                  <a:pos x="778220" y="281869"/>
                </a:cxn>
                <a:cxn ang="0">
                  <a:pos x="879727" y="387100"/>
                </a:cxn>
                <a:cxn ang="0">
                  <a:pos x="879727" y="672727"/>
                </a:cxn>
                <a:cxn ang="0">
                  <a:pos x="812056" y="785475"/>
                </a:cxn>
                <a:cxn ang="0">
                  <a:pos x="845892" y="980904"/>
                </a:cxn>
                <a:cxn ang="0">
                  <a:pos x="887246" y="1202641"/>
                </a:cxn>
                <a:cxn ang="0">
                  <a:pos x="255647" y="1097410"/>
                </a:cxn>
              </a:cxnLst>
              <a:pathLst>
                <a:path w="239" h="362">
                  <a:moveTo>
                    <a:pt x="68" y="292"/>
                  </a:moveTo>
                  <a:cubicBezTo>
                    <a:pt x="68" y="292"/>
                    <a:pt x="45" y="231"/>
                    <a:pt x="37" y="222"/>
                  </a:cubicBezTo>
                  <a:cubicBezTo>
                    <a:pt x="29" y="212"/>
                    <a:pt x="0" y="176"/>
                    <a:pt x="17" y="122"/>
                  </a:cubicBezTo>
                  <a:cubicBezTo>
                    <a:pt x="34" y="68"/>
                    <a:pt x="52" y="20"/>
                    <a:pt x="97" y="2"/>
                  </a:cubicBezTo>
                  <a:cubicBezTo>
                    <a:pt x="97" y="2"/>
                    <a:pt x="156" y="0"/>
                    <a:pt x="171" y="9"/>
                  </a:cubicBezTo>
                  <a:cubicBezTo>
                    <a:pt x="186" y="19"/>
                    <a:pt x="207" y="54"/>
                    <a:pt x="207" y="5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29" y="92"/>
                    <a:pt x="234" y="103"/>
                  </a:cubicBezTo>
                  <a:cubicBezTo>
                    <a:pt x="239" y="115"/>
                    <a:pt x="234" y="167"/>
                    <a:pt x="234" y="179"/>
                  </a:cubicBezTo>
                  <a:cubicBezTo>
                    <a:pt x="234" y="192"/>
                    <a:pt x="216" y="209"/>
                    <a:pt x="216" y="209"/>
                  </a:cubicBezTo>
                  <a:cubicBezTo>
                    <a:pt x="216" y="209"/>
                    <a:pt x="227" y="247"/>
                    <a:pt x="225" y="261"/>
                  </a:cubicBezTo>
                  <a:cubicBezTo>
                    <a:pt x="222" y="274"/>
                    <a:pt x="236" y="320"/>
                    <a:pt x="236" y="320"/>
                  </a:cubicBezTo>
                  <a:cubicBezTo>
                    <a:pt x="236" y="320"/>
                    <a:pt x="135" y="362"/>
                    <a:pt x="68" y="292"/>
                  </a:cubicBez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0" name="Freeform 614"/>
            <p:cNvSpPr/>
            <p:nvPr/>
          </p:nvSpPr>
          <p:spPr>
            <a:xfrm>
              <a:off x="7172325" y="-147638"/>
              <a:ext cx="406400" cy="454025"/>
            </a:xfrm>
            <a:custGeom>
              <a:avLst/>
              <a:gdLst/>
              <a:ahLst/>
              <a:cxnLst>
                <a:cxn ang="0">
                  <a:pos x="297274" y="0"/>
                </a:cxn>
                <a:cxn ang="0">
                  <a:pos x="297274" y="105064"/>
                </a:cxn>
                <a:cxn ang="0">
                  <a:pos x="252119" y="150091"/>
                </a:cxn>
                <a:cxn ang="0">
                  <a:pos x="191911" y="217632"/>
                </a:cxn>
                <a:cxn ang="0">
                  <a:pos x="120415" y="228889"/>
                </a:cxn>
                <a:cxn ang="0">
                  <a:pos x="120415" y="367723"/>
                </a:cxn>
                <a:cxn ang="0">
                  <a:pos x="71496" y="273916"/>
                </a:cxn>
                <a:cxn ang="0">
                  <a:pos x="60207" y="408998"/>
                </a:cxn>
                <a:cxn ang="0">
                  <a:pos x="120415" y="454025"/>
                </a:cxn>
                <a:cxn ang="0">
                  <a:pos x="218252" y="442768"/>
                </a:cxn>
                <a:cxn ang="0">
                  <a:pos x="158044" y="356466"/>
                </a:cxn>
                <a:cxn ang="0">
                  <a:pos x="154281" y="273916"/>
                </a:cxn>
                <a:cxn ang="0">
                  <a:pos x="282222" y="198870"/>
                </a:cxn>
                <a:cxn ang="0">
                  <a:pos x="327378" y="108816"/>
                </a:cxn>
                <a:cxn ang="0">
                  <a:pos x="406400" y="63789"/>
                </a:cxn>
                <a:cxn ang="0">
                  <a:pos x="297274" y="0"/>
                </a:cxn>
              </a:cxnLst>
              <a:pathLst>
                <a:path w="108" h="121">
                  <a:moveTo>
                    <a:pt x="79" y="0"/>
                  </a:moveTo>
                  <a:cubicBezTo>
                    <a:pt x="79" y="28"/>
                    <a:pt x="79" y="28"/>
                    <a:pt x="79" y="28"/>
                  </a:cubicBezTo>
                  <a:cubicBezTo>
                    <a:pt x="79" y="28"/>
                    <a:pt x="78" y="38"/>
                    <a:pt x="67" y="40"/>
                  </a:cubicBezTo>
                  <a:cubicBezTo>
                    <a:pt x="67" y="40"/>
                    <a:pt x="57" y="58"/>
                    <a:pt x="51" y="5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0" y="93"/>
                    <a:pt x="32" y="98"/>
                  </a:cubicBezTo>
                  <a:cubicBezTo>
                    <a:pt x="35" y="103"/>
                    <a:pt x="16" y="88"/>
                    <a:pt x="19" y="73"/>
                  </a:cubicBezTo>
                  <a:cubicBezTo>
                    <a:pt x="19" y="73"/>
                    <a:pt x="0" y="90"/>
                    <a:pt x="16" y="109"/>
                  </a:cubicBezTo>
                  <a:cubicBezTo>
                    <a:pt x="24" y="116"/>
                    <a:pt x="32" y="121"/>
                    <a:pt x="32" y="121"/>
                  </a:cubicBezTo>
                  <a:cubicBezTo>
                    <a:pt x="32" y="121"/>
                    <a:pt x="47" y="120"/>
                    <a:pt x="58" y="118"/>
                  </a:cubicBezTo>
                  <a:cubicBezTo>
                    <a:pt x="49" y="111"/>
                    <a:pt x="40" y="101"/>
                    <a:pt x="42" y="95"/>
                  </a:cubicBezTo>
                  <a:cubicBezTo>
                    <a:pt x="44" y="82"/>
                    <a:pt x="41" y="73"/>
                    <a:pt x="41" y="73"/>
                  </a:cubicBezTo>
                  <a:cubicBezTo>
                    <a:pt x="41" y="73"/>
                    <a:pt x="74" y="59"/>
                    <a:pt x="75" y="53"/>
                  </a:cubicBezTo>
                  <a:cubicBezTo>
                    <a:pt x="76" y="48"/>
                    <a:pt x="87" y="29"/>
                    <a:pt x="87" y="29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96" y="7"/>
                    <a:pt x="83" y="1"/>
                    <a:pt x="79" y="0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1" name="Freeform 615"/>
            <p:cNvSpPr/>
            <p:nvPr/>
          </p:nvSpPr>
          <p:spPr>
            <a:xfrm>
              <a:off x="5353050" y="-120650"/>
              <a:ext cx="263525" cy="273050"/>
            </a:xfrm>
            <a:custGeom>
              <a:avLst/>
              <a:gdLst/>
              <a:ahLst/>
              <a:cxnLst>
                <a:cxn ang="0">
                  <a:pos x="259760" y="246867"/>
                </a:cxn>
                <a:cxn ang="0">
                  <a:pos x="263525" y="145876"/>
                </a:cxn>
                <a:cxn ang="0">
                  <a:pos x="255996" y="138395"/>
                </a:cxn>
                <a:cxn ang="0">
                  <a:pos x="207055" y="138395"/>
                </a:cxn>
                <a:cxn ang="0">
                  <a:pos x="210820" y="123434"/>
                </a:cxn>
                <a:cxn ang="0">
                  <a:pos x="169409" y="201982"/>
                </a:cxn>
                <a:cxn ang="0">
                  <a:pos x="127998" y="198242"/>
                </a:cxn>
                <a:cxn ang="0">
                  <a:pos x="75293" y="183280"/>
                </a:cxn>
                <a:cxn ang="0">
                  <a:pos x="41411" y="100991"/>
                </a:cxn>
                <a:cxn ang="0">
                  <a:pos x="0" y="0"/>
                </a:cxn>
                <a:cxn ang="0">
                  <a:pos x="33882" y="183280"/>
                </a:cxn>
                <a:cxn ang="0">
                  <a:pos x="86587" y="246867"/>
                </a:cxn>
                <a:cxn ang="0">
                  <a:pos x="214585" y="273050"/>
                </a:cxn>
                <a:cxn ang="0">
                  <a:pos x="259760" y="246867"/>
                </a:cxn>
              </a:cxnLst>
              <a:pathLst>
                <a:path w="70" h="73">
                  <a:moveTo>
                    <a:pt x="69" y="66"/>
                  </a:moveTo>
                  <a:cubicBezTo>
                    <a:pt x="65" y="57"/>
                    <a:pt x="67" y="47"/>
                    <a:pt x="70" y="39"/>
                  </a:cubicBezTo>
                  <a:cubicBezTo>
                    <a:pt x="69" y="38"/>
                    <a:pt x="69" y="37"/>
                    <a:pt x="68" y="37"/>
                  </a:cubicBezTo>
                  <a:cubicBezTo>
                    <a:pt x="64" y="37"/>
                    <a:pt x="55" y="37"/>
                    <a:pt x="55" y="37"/>
                  </a:cubicBezTo>
                  <a:cubicBezTo>
                    <a:pt x="55" y="37"/>
                    <a:pt x="56" y="35"/>
                    <a:pt x="56" y="33"/>
                  </a:cubicBezTo>
                  <a:cubicBezTo>
                    <a:pt x="50" y="42"/>
                    <a:pt x="45" y="54"/>
                    <a:pt x="45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23" y="49"/>
                    <a:pt x="20" y="49"/>
                  </a:cubicBezTo>
                  <a:cubicBezTo>
                    <a:pt x="16" y="49"/>
                    <a:pt x="10" y="30"/>
                    <a:pt x="11" y="27"/>
                  </a:cubicBezTo>
                  <a:cubicBezTo>
                    <a:pt x="12" y="23"/>
                    <a:pt x="0" y="0"/>
                    <a:pt x="0" y="0"/>
                  </a:cubicBezTo>
                  <a:cubicBezTo>
                    <a:pt x="4" y="13"/>
                    <a:pt x="2" y="47"/>
                    <a:pt x="9" y="49"/>
                  </a:cubicBezTo>
                  <a:cubicBezTo>
                    <a:pt x="15" y="50"/>
                    <a:pt x="23" y="66"/>
                    <a:pt x="23" y="66"/>
                  </a:cubicBezTo>
                  <a:cubicBezTo>
                    <a:pt x="23" y="66"/>
                    <a:pt x="44" y="73"/>
                    <a:pt x="57" y="73"/>
                  </a:cubicBezTo>
                  <a:cubicBezTo>
                    <a:pt x="69" y="73"/>
                    <a:pt x="69" y="66"/>
                    <a:pt x="69" y="66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2" name="Freeform 616"/>
            <p:cNvSpPr/>
            <p:nvPr/>
          </p:nvSpPr>
          <p:spPr>
            <a:xfrm>
              <a:off x="5826125" y="-158750"/>
              <a:ext cx="865188" cy="1069975"/>
            </a:xfrm>
            <a:custGeom>
              <a:avLst/>
              <a:gdLst/>
              <a:ahLst/>
              <a:cxnLst>
                <a:cxn ang="0">
                  <a:pos x="865188" y="623214"/>
                </a:cxn>
                <a:cxn ang="0">
                  <a:pos x="710959" y="578162"/>
                </a:cxn>
                <a:cxn ang="0">
                  <a:pos x="710959" y="529356"/>
                </a:cxn>
                <a:cxn ang="0">
                  <a:pos x="552968" y="578162"/>
                </a:cxn>
                <a:cxn ang="0">
                  <a:pos x="451402" y="484304"/>
                </a:cxn>
                <a:cxn ang="0">
                  <a:pos x="421309" y="326624"/>
                </a:cxn>
                <a:cxn ang="0">
                  <a:pos x="349837" y="285327"/>
                </a:cxn>
                <a:cxn ang="0">
                  <a:pos x="368645" y="176452"/>
                </a:cxn>
                <a:cxn ang="0">
                  <a:pos x="304697" y="0"/>
                </a:cxn>
                <a:cxn ang="0">
                  <a:pos x="48902" y="431744"/>
                </a:cxn>
                <a:cxn ang="0">
                  <a:pos x="90280" y="762123"/>
                </a:cxn>
                <a:cxn ang="0">
                  <a:pos x="184323" y="728334"/>
                </a:cxn>
                <a:cxn ang="0">
                  <a:pos x="421309" y="810928"/>
                </a:cxn>
                <a:cxn ang="0">
                  <a:pos x="654534" y="1069975"/>
                </a:cxn>
                <a:cxn ang="0">
                  <a:pos x="552968" y="807174"/>
                </a:cxn>
                <a:cxn ang="0">
                  <a:pos x="658295" y="807174"/>
                </a:cxn>
                <a:cxn ang="0">
                  <a:pos x="808763" y="743351"/>
                </a:cxn>
                <a:cxn ang="0">
                  <a:pos x="865188" y="645739"/>
                </a:cxn>
                <a:cxn ang="0">
                  <a:pos x="865188" y="623214"/>
                </a:cxn>
              </a:cxnLst>
              <a:pathLst>
                <a:path w="230" h="285">
                  <a:moveTo>
                    <a:pt x="230" y="166"/>
                  </a:moveTo>
                  <a:cubicBezTo>
                    <a:pt x="213" y="155"/>
                    <a:pt x="189" y="154"/>
                    <a:pt x="189" y="154"/>
                  </a:cubicBezTo>
                  <a:cubicBezTo>
                    <a:pt x="176" y="147"/>
                    <a:pt x="189" y="141"/>
                    <a:pt x="189" y="141"/>
                  </a:cubicBezTo>
                  <a:cubicBezTo>
                    <a:pt x="176" y="137"/>
                    <a:pt x="147" y="154"/>
                    <a:pt x="147" y="154"/>
                  </a:cubicBezTo>
                  <a:cubicBezTo>
                    <a:pt x="147" y="154"/>
                    <a:pt x="137" y="145"/>
                    <a:pt x="120" y="129"/>
                  </a:cubicBezTo>
                  <a:cubicBezTo>
                    <a:pt x="103" y="113"/>
                    <a:pt x="115" y="94"/>
                    <a:pt x="112" y="87"/>
                  </a:cubicBezTo>
                  <a:cubicBezTo>
                    <a:pt x="108" y="80"/>
                    <a:pt x="93" y="76"/>
                    <a:pt x="93" y="76"/>
                  </a:cubicBezTo>
                  <a:cubicBezTo>
                    <a:pt x="88" y="72"/>
                    <a:pt x="98" y="47"/>
                    <a:pt x="98" y="47"/>
                  </a:cubicBezTo>
                  <a:cubicBezTo>
                    <a:pt x="87" y="38"/>
                    <a:pt x="83" y="16"/>
                    <a:pt x="81" y="0"/>
                  </a:cubicBezTo>
                  <a:cubicBezTo>
                    <a:pt x="44" y="22"/>
                    <a:pt x="29" y="66"/>
                    <a:pt x="13" y="115"/>
                  </a:cubicBezTo>
                  <a:cubicBezTo>
                    <a:pt x="0" y="155"/>
                    <a:pt x="13" y="186"/>
                    <a:pt x="24" y="203"/>
                  </a:cubicBezTo>
                  <a:cubicBezTo>
                    <a:pt x="37" y="200"/>
                    <a:pt x="49" y="194"/>
                    <a:pt x="49" y="194"/>
                  </a:cubicBezTo>
                  <a:cubicBezTo>
                    <a:pt x="82" y="201"/>
                    <a:pt x="112" y="216"/>
                    <a:pt x="112" y="216"/>
                  </a:cubicBezTo>
                  <a:cubicBezTo>
                    <a:pt x="131" y="250"/>
                    <a:pt x="174" y="285"/>
                    <a:pt x="174" y="285"/>
                  </a:cubicBezTo>
                  <a:cubicBezTo>
                    <a:pt x="152" y="262"/>
                    <a:pt x="147" y="215"/>
                    <a:pt x="147" y="215"/>
                  </a:cubicBezTo>
                  <a:cubicBezTo>
                    <a:pt x="147" y="215"/>
                    <a:pt x="155" y="217"/>
                    <a:pt x="175" y="215"/>
                  </a:cubicBezTo>
                  <a:cubicBezTo>
                    <a:pt x="184" y="213"/>
                    <a:pt x="201" y="206"/>
                    <a:pt x="215" y="198"/>
                  </a:cubicBezTo>
                  <a:cubicBezTo>
                    <a:pt x="221" y="192"/>
                    <a:pt x="230" y="181"/>
                    <a:pt x="230" y="172"/>
                  </a:cubicBezTo>
                  <a:cubicBezTo>
                    <a:pt x="230" y="171"/>
                    <a:pt x="230" y="168"/>
                    <a:pt x="230" y="166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3" name="Freeform 617"/>
            <p:cNvSpPr/>
            <p:nvPr/>
          </p:nvSpPr>
          <p:spPr>
            <a:xfrm>
              <a:off x="5759450" y="-290513"/>
              <a:ext cx="800100" cy="1163638"/>
            </a:xfrm>
            <a:custGeom>
              <a:avLst/>
              <a:gdLst/>
              <a:ahLst/>
              <a:cxnLst>
                <a:cxn ang="0">
                  <a:pos x="292994" y="1163638"/>
                </a:cxn>
                <a:cxn ang="0">
                  <a:pos x="292994" y="1002230"/>
                </a:cxn>
                <a:cxn ang="0">
                  <a:pos x="274213" y="833315"/>
                </a:cxn>
                <a:cxn ang="0">
                  <a:pos x="180304" y="833315"/>
                </a:cxn>
                <a:cxn ang="0">
                  <a:pos x="131472" y="664400"/>
                </a:cxn>
                <a:cxn ang="0">
                  <a:pos x="210355" y="634370"/>
                </a:cxn>
                <a:cxn ang="0">
                  <a:pos x="274213" y="686922"/>
                </a:cxn>
                <a:cxn ang="0">
                  <a:pos x="315532" y="664400"/>
                </a:cxn>
                <a:cxn ang="0">
                  <a:pos x="296751" y="563051"/>
                </a:cxn>
                <a:cxn ang="0">
                  <a:pos x="334314" y="386628"/>
                </a:cxn>
                <a:cxn ang="0">
                  <a:pos x="285482" y="334077"/>
                </a:cxn>
                <a:cxn ang="0">
                  <a:pos x="334314" y="221467"/>
                </a:cxn>
                <a:cxn ang="0">
                  <a:pos x="518375" y="168915"/>
                </a:cxn>
                <a:cxn ang="0">
                  <a:pos x="717461" y="161408"/>
                </a:cxn>
                <a:cxn ang="0">
                  <a:pos x="800100" y="259003"/>
                </a:cxn>
                <a:cxn ang="0">
                  <a:pos x="724973" y="112610"/>
                </a:cxn>
                <a:cxn ang="0">
                  <a:pos x="619796" y="86334"/>
                </a:cxn>
                <a:cxn ang="0">
                  <a:pos x="518375" y="26276"/>
                </a:cxn>
                <a:cxn ang="0">
                  <a:pos x="462030" y="60059"/>
                </a:cxn>
                <a:cxn ang="0">
                  <a:pos x="462030" y="0"/>
                </a:cxn>
                <a:cxn ang="0">
                  <a:pos x="364365" y="86334"/>
                </a:cxn>
                <a:cxn ang="0">
                  <a:pos x="172792" y="270264"/>
                </a:cxn>
                <a:cxn ang="0">
                  <a:pos x="71370" y="506746"/>
                </a:cxn>
                <a:cxn ang="0">
                  <a:pos x="41320" y="773256"/>
                </a:cxn>
                <a:cxn ang="0">
                  <a:pos x="206599" y="1032260"/>
                </a:cxn>
                <a:cxn ang="0">
                  <a:pos x="292994" y="1163638"/>
                </a:cxn>
              </a:cxnLst>
              <a:pathLst>
                <a:path w="213" h="310">
                  <a:moveTo>
                    <a:pt x="78" y="310"/>
                  </a:moveTo>
                  <a:cubicBezTo>
                    <a:pt x="78" y="310"/>
                    <a:pt x="80" y="278"/>
                    <a:pt x="78" y="267"/>
                  </a:cubicBezTo>
                  <a:cubicBezTo>
                    <a:pt x="76" y="255"/>
                    <a:pt x="73" y="222"/>
                    <a:pt x="73" y="222"/>
                  </a:cubicBezTo>
                  <a:cubicBezTo>
                    <a:pt x="73" y="222"/>
                    <a:pt x="59" y="230"/>
                    <a:pt x="48" y="222"/>
                  </a:cubicBezTo>
                  <a:cubicBezTo>
                    <a:pt x="38" y="214"/>
                    <a:pt x="31" y="188"/>
                    <a:pt x="35" y="177"/>
                  </a:cubicBezTo>
                  <a:cubicBezTo>
                    <a:pt x="38" y="167"/>
                    <a:pt x="47" y="161"/>
                    <a:pt x="56" y="169"/>
                  </a:cubicBezTo>
                  <a:cubicBezTo>
                    <a:pt x="66" y="177"/>
                    <a:pt x="73" y="183"/>
                    <a:pt x="73" y="183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7"/>
                    <a:pt x="80" y="157"/>
                    <a:pt x="79" y="150"/>
                  </a:cubicBezTo>
                  <a:cubicBezTo>
                    <a:pt x="78" y="143"/>
                    <a:pt x="84" y="113"/>
                    <a:pt x="89" y="103"/>
                  </a:cubicBezTo>
                  <a:cubicBezTo>
                    <a:pt x="93" y="94"/>
                    <a:pt x="76" y="89"/>
                    <a:pt x="76" y="89"/>
                  </a:cubicBezTo>
                  <a:cubicBezTo>
                    <a:pt x="76" y="89"/>
                    <a:pt x="73" y="76"/>
                    <a:pt x="89" y="59"/>
                  </a:cubicBezTo>
                  <a:cubicBezTo>
                    <a:pt x="106" y="42"/>
                    <a:pt x="123" y="49"/>
                    <a:pt x="138" y="45"/>
                  </a:cubicBezTo>
                  <a:cubicBezTo>
                    <a:pt x="153" y="42"/>
                    <a:pt x="198" y="48"/>
                    <a:pt x="191" y="43"/>
                  </a:cubicBezTo>
                  <a:cubicBezTo>
                    <a:pt x="185" y="37"/>
                    <a:pt x="213" y="69"/>
                    <a:pt x="213" y="69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193" y="30"/>
                    <a:pt x="169" y="27"/>
                    <a:pt x="165" y="23"/>
                  </a:cubicBezTo>
                  <a:cubicBezTo>
                    <a:pt x="161" y="18"/>
                    <a:pt x="153" y="5"/>
                    <a:pt x="138" y="7"/>
                  </a:cubicBezTo>
                  <a:cubicBezTo>
                    <a:pt x="123" y="8"/>
                    <a:pt x="123" y="16"/>
                    <a:pt x="123" y="1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08" y="17"/>
                    <a:pt x="97" y="23"/>
                  </a:cubicBezTo>
                  <a:cubicBezTo>
                    <a:pt x="85" y="28"/>
                    <a:pt x="46" y="72"/>
                    <a:pt x="46" y="72"/>
                  </a:cubicBezTo>
                  <a:cubicBezTo>
                    <a:pt x="46" y="72"/>
                    <a:pt x="16" y="121"/>
                    <a:pt x="19" y="135"/>
                  </a:cubicBezTo>
                  <a:cubicBezTo>
                    <a:pt x="21" y="149"/>
                    <a:pt x="0" y="182"/>
                    <a:pt x="11" y="206"/>
                  </a:cubicBezTo>
                  <a:cubicBezTo>
                    <a:pt x="21" y="230"/>
                    <a:pt x="51" y="264"/>
                    <a:pt x="55" y="275"/>
                  </a:cubicBezTo>
                  <a:cubicBezTo>
                    <a:pt x="60" y="285"/>
                    <a:pt x="62" y="308"/>
                    <a:pt x="78" y="31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4" name="Freeform 618"/>
            <p:cNvSpPr/>
            <p:nvPr/>
          </p:nvSpPr>
          <p:spPr>
            <a:xfrm>
              <a:off x="6243638" y="795337"/>
              <a:ext cx="823913" cy="1076325"/>
            </a:xfrm>
            <a:custGeom>
              <a:avLst/>
              <a:gdLst/>
              <a:ahLst/>
              <a:cxnLst>
                <a:cxn ang="0">
                  <a:pos x="0" y="116258"/>
                </a:cxn>
                <a:cxn ang="0">
                  <a:pos x="203157" y="135009"/>
                </a:cxn>
                <a:cxn ang="0">
                  <a:pos x="432648" y="135009"/>
                </a:cxn>
                <a:cxn ang="0">
                  <a:pos x="413838" y="0"/>
                </a:cxn>
                <a:cxn ang="0">
                  <a:pos x="504129" y="116258"/>
                </a:cxn>
                <a:cxn ang="0">
                  <a:pos x="579373" y="285020"/>
                </a:cxn>
                <a:cxn ang="0">
                  <a:pos x="812627" y="498785"/>
                </a:cxn>
                <a:cxn ang="0">
                  <a:pos x="530465" y="1076325"/>
                </a:cxn>
                <a:cxn ang="0">
                  <a:pos x="0" y="116258"/>
                </a:cxn>
              </a:cxnLst>
              <a:pathLst>
                <a:path w="219" h="287">
                  <a:moveTo>
                    <a:pt x="0" y="31"/>
                  </a:moveTo>
                  <a:cubicBezTo>
                    <a:pt x="0" y="31"/>
                    <a:pt x="41" y="29"/>
                    <a:pt x="54" y="36"/>
                  </a:cubicBezTo>
                  <a:cubicBezTo>
                    <a:pt x="66" y="43"/>
                    <a:pt x="115" y="36"/>
                    <a:pt x="115" y="36"/>
                  </a:cubicBezTo>
                  <a:cubicBezTo>
                    <a:pt x="115" y="36"/>
                    <a:pt x="102" y="18"/>
                    <a:pt x="110" y="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54" y="76"/>
                    <a:pt x="154" y="76"/>
                    <a:pt x="154" y="76"/>
                  </a:cubicBezTo>
                  <a:cubicBezTo>
                    <a:pt x="154" y="76"/>
                    <a:pt x="214" y="109"/>
                    <a:pt x="216" y="133"/>
                  </a:cubicBezTo>
                  <a:cubicBezTo>
                    <a:pt x="219" y="157"/>
                    <a:pt x="141" y="287"/>
                    <a:pt x="141" y="287"/>
                  </a:cubicBezTo>
                  <a:cubicBezTo>
                    <a:pt x="141" y="287"/>
                    <a:pt x="7" y="65"/>
                    <a:pt x="0" y="31"/>
                  </a:cubicBez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5" name="Freeform 619"/>
            <p:cNvSpPr/>
            <p:nvPr/>
          </p:nvSpPr>
          <p:spPr>
            <a:xfrm>
              <a:off x="6402388" y="941387"/>
              <a:ext cx="508000" cy="773113"/>
            </a:xfrm>
            <a:custGeom>
              <a:avLst/>
              <a:gdLst/>
              <a:ahLst/>
              <a:cxnLst>
                <a:cxn ang="0">
                  <a:pos x="342430" y="773113"/>
                </a:cxn>
                <a:cxn ang="0">
                  <a:pos x="508000" y="431592"/>
                </a:cxn>
                <a:cxn ang="0">
                  <a:pos x="342430" y="195155"/>
                </a:cxn>
                <a:cxn ang="0">
                  <a:pos x="282222" y="15012"/>
                </a:cxn>
                <a:cxn ang="0">
                  <a:pos x="0" y="60048"/>
                </a:cxn>
                <a:cxn ang="0">
                  <a:pos x="229541" y="217673"/>
                </a:cxn>
                <a:cxn ang="0">
                  <a:pos x="255881" y="622994"/>
                </a:cxn>
                <a:cxn ang="0">
                  <a:pos x="342430" y="773113"/>
                </a:cxn>
              </a:cxnLst>
              <a:pathLst>
                <a:path w="135" h="206">
                  <a:moveTo>
                    <a:pt x="91" y="206"/>
                  </a:moveTo>
                  <a:cubicBezTo>
                    <a:pt x="135" y="115"/>
                    <a:pt x="135" y="115"/>
                    <a:pt x="135" y="115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2"/>
                    <a:pt x="88" y="9"/>
                    <a:pt x="75" y="4"/>
                  </a:cubicBezTo>
                  <a:cubicBezTo>
                    <a:pt x="75" y="4"/>
                    <a:pt x="9" y="0"/>
                    <a:pt x="0" y="16"/>
                  </a:cubicBezTo>
                  <a:cubicBezTo>
                    <a:pt x="0" y="16"/>
                    <a:pt x="56" y="49"/>
                    <a:pt x="61" y="58"/>
                  </a:cubicBezTo>
                  <a:cubicBezTo>
                    <a:pt x="68" y="166"/>
                    <a:pt x="68" y="166"/>
                    <a:pt x="68" y="166"/>
                  </a:cubicBezTo>
                  <a:lnTo>
                    <a:pt x="91" y="206"/>
                  </a:ln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6" name="Freeform 620"/>
            <p:cNvSpPr/>
            <p:nvPr/>
          </p:nvSpPr>
          <p:spPr>
            <a:xfrm>
              <a:off x="5468938" y="7077075"/>
              <a:ext cx="982663" cy="420688"/>
            </a:xfrm>
            <a:custGeom>
              <a:avLst/>
              <a:gdLst/>
              <a:ahLst/>
              <a:cxnLst>
                <a:cxn ang="0">
                  <a:pos x="18825" y="48830"/>
                </a:cxn>
                <a:cxn ang="0">
                  <a:pos x="18825" y="304248"/>
                </a:cxn>
                <a:cxn ang="0">
                  <a:pos x="342614" y="341809"/>
                </a:cxn>
                <a:cxn ang="0">
                  <a:pos x="368969" y="281711"/>
                </a:cxn>
                <a:cxn ang="0">
                  <a:pos x="794413" y="416932"/>
                </a:cxn>
                <a:cxn ang="0">
                  <a:pos x="982663" y="135221"/>
                </a:cxn>
                <a:cxn ang="0">
                  <a:pos x="579809" y="0"/>
                </a:cxn>
                <a:cxn ang="0">
                  <a:pos x="18825" y="48830"/>
                </a:cxn>
              </a:cxnLst>
              <a:pathLst>
                <a:path w="261" h="112">
                  <a:moveTo>
                    <a:pt x="5" y="13"/>
                  </a:moveTo>
                  <a:cubicBezTo>
                    <a:pt x="5" y="13"/>
                    <a:pt x="0" y="57"/>
                    <a:pt x="5" y="8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177" y="110"/>
                    <a:pt x="211" y="111"/>
                  </a:cubicBezTo>
                  <a:cubicBezTo>
                    <a:pt x="246" y="112"/>
                    <a:pt x="261" y="36"/>
                    <a:pt x="261" y="36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7" name="Freeform 621"/>
            <p:cNvSpPr/>
            <p:nvPr/>
          </p:nvSpPr>
          <p:spPr>
            <a:xfrm>
              <a:off x="6078538" y="7256462"/>
              <a:ext cx="1027113" cy="574675"/>
            </a:xfrm>
            <a:custGeom>
              <a:avLst/>
              <a:gdLst/>
              <a:ahLst/>
              <a:cxnLst>
                <a:cxn ang="0">
                  <a:pos x="7525" y="26292"/>
                </a:cxn>
                <a:cxn ang="0">
                  <a:pos x="7525" y="383117"/>
                </a:cxn>
                <a:cxn ang="0">
                  <a:pos x="206928" y="454482"/>
                </a:cxn>
                <a:cxn ang="0">
                  <a:pos x="233264" y="416921"/>
                </a:cxn>
                <a:cxn ang="0">
                  <a:pos x="549299" y="567163"/>
                </a:cxn>
                <a:cxn ang="0">
                  <a:pos x="1027113" y="495798"/>
                </a:cxn>
                <a:cxn ang="0">
                  <a:pos x="989490" y="398141"/>
                </a:cxn>
                <a:cxn ang="0">
                  <a:pos x="857809" y="375605"/>
                </a:cxn>
                <a:cxn ang="0">
                  <a:pos x="583159" y="101413"/>
                </a:cxn>
                <a:cxn ang="0">
                  <a:pos x="7525" y="26292"/>
                </a:cxn>
              </a:cxnLst>
              <a:pathLst>
                <a:path w="273" h="153">
                  <a:moveTo>
                    <a:pt x="2" y="7"/>
                  </a:moveTo>
                  <a:cubicBezTo>
                    <a:pt x="2" y="7"/>
                    <a:pt x="0" y="93"/>
                    <a:pt x="2" y="102"/>
                  </a:cubicBezTo>
                  <a:cubicBezTo>
                    <a:pt x="5" y="111"/>
                    <a:pt x="45" y="122"/>
                    <a:pt x="55" y="12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1"/>
                    <a:pt x="82" y="149"/>
                    <a:pt x="146" y="151"/>
                  </a:cubicBezTo>
                  <a:cubicBezTo>
                    <a:pt x="210" y="153"/>
                    <a:pt x="273" y="132"/>
                    <a:pt x="273" y="132"/>
                  </a:cubicBezTo>
                  <a:cubicBezTo>
                    <a:pt x="273" y="132"/>
                    <a:pt x="266" y="107"/>
                    <a:pt x="263" y="106"/>
                  </a:cubicBezTo>
                  <a:cubicBezTo>
                    <a:pt x="259" y="105"/>
                    <a:pt x="228" y="100"/>
                    <a:pt x="228" y="100"/>
                  </a:cubicBezTo>
                  <a:cubicBezTo>
                    <a:pt x="228" y="100"/>
                    <a:pt x="168" y="55"/>
                    <a:pt x="155" y="27"/>
                  </a:cubicBezTo>
                  <a:cubicBezTo>
                    <a:pt x="142" y="0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Freeform 622"/>
            <p:cNvSpPr/>
            <p:nvPr/>
          </p:nvSpPr>
          <p:spPr>
            <a:xfrm>
              <a:off x="5476875" y="3067050"/>
              <a:ext cx="1628775" cy="4152900"/>
            </a:xfrm>
            <a:custGeom>
              <a:avLst/>
              <a:gdLst/>
              <a:ahLst/>
              <a:cxnLst>
                <a:cxn ang="0">
                  <a:pos x="37616" y="4115351"/>
                </a:cxn>
                <a:cxn ang="0">
                  <a:pos x="37616" y="3972666"/>
                </a:cxn>
                <a:cxn ang="0">
                  <a:pos x="94040" y="3507060"/>
                </a:cxn>
                <a:cxn ang="0">
                  <a:pos x="368637" y="2309253"/>
                </a:cxn>
                <a:cxn ang="0">
                  <a:pos x="605618" y="1434365"/>
                </a:cxn>
                <a:cxn ang="0">
                  <a:pos x="778652" y="386753"/>
                </a:cxn>
                <a:cxn ang="0">
                  <a:pos x="902785" y="0"/>
                </a:cxn>
                <a:cxn ang="0">
                  <a:pos x="1628775" y="33794"/>
                </a:cxn>
                <a:cxn ang="0">
                  <a:pos x="1583636" y="901172"/>
                </a:cxn>
                <a:cxn ang="0">
                  <a:pos x="1316562" y="2012617"/>
                </a:cxn>
                <a:cxn ang="0">
                  <a:pos x="530386" y="3856264"/>
                </a:cxn>
                <a:cxn ang="0">
                  <a:pos x="650758" y="3927607"/>
                </a:cxn>
                <a:cxn ang="0">
                  <a:pos x="695897" y="4051518"/>
                </a:cxn>
                <a:cxn ang="0">
                  <a:pos x="331021" y="4149145"/>
                </a:cxn>
                <a:cxn ang="0">
                  <a:pos x="37616" y="4115351"/>
                </a:cxn>
              </a:cxnLst>
              <a:pathLst>
                <a:path w="433" h="1106">
                  <a:moveTo>
                    <a:pt x="10" y="1096"/>
                  </a:moveTo>
                  <a:cubicBezTo>
                    <a:pt x="10" y="1096"/>
                    <a:pt x="0" y="1086"/>
                    <a:pt x="10" y="1058"/>
                  </a:cubicBezTo>
                  <a:cubicBezTo>
                    <a:pt x="20" y="1030"/>
                    <a:pt x="25" y="934"/>
                    <a:pt x="25" y="934"/>
                  </a:cubicBezTo>
                  <a:cubicBezTo>
                    <a:pt x="25" y="934"/>
                    <a:pt x="60" y="663"/>
                    <a:pt x="98" y="615"/>
                  </a:cubicBezTo>
                  <a:cubicBezTo>
                    <a:pt x="98" y="615"/>
                    <a:pt x="160" y="402"/>
                    <a:pt x="161" y="382"/>
                  </a:cubicBezTo>
                  <a:cubicBezTo>
                    <a:pt x="163" y="361"/>
                    <a:pt x="207" y="103"/>
                    <a:pt x="207" y="103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433" y="9"/>
                    <a:pt x="433" y="9"/>
                    <a:pt x="433" y="9"/>
                  </a:cubicBezTo>
                  <a:cubicBezTo>
                    <a:pt x="433" y="9"/>
                    <a:pt x="428" y="220"/>
                    <a:pt x="421" y="240"/>
                  </a:cubicBezTo>
                  <a:cubicBezTo>
                    <a:pt x="414" y="261"/>
                    <a:pt x="362" y="492"/>
                    <a:pt x="350" y="536"/>
                  </a:cubicBezTo>
                  <a:cubicBezTo>
                    <a:pt x="338" y="581"/>
                    <a:pt x="143" y="1018"/>
                    <a:pt x="141" y="1027"/>
                  </a:cubicBezTo>
                  <a:cubicBezTo>
                    <a:pt x="140" y="1036"/>
                    <a:pt x="173" y="1046"/>
                    <a:pt x="173" y="1046"/>
                  </a:cubicBezTo>
                  <a:cubicBezTo>
                    <a:pt x="185" y="1079"/>
                    <a:pt x="185" y="1079"/>
                    <a:pt x="185" y="1079"/>
                  </a:cubicBezTo>
                  <a:cubicBezTo>
                    <a:pt x="185" y="1079"/>
                    <a:pt x="131" y="1106"/>
                    <a:pt x="88" y="1105"/>
                  </a:cubicBezTo>
                  <a:cubicBezTo>
                    <a:pt x="45" y="1104"/>
                    <a:pt x="10" y="1096"/>
                    <a:pt x="10" y="1096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9" name="Freeform 623"/>
            <p:cNvSpPr/>
            <p:nvPr/>
          </p:nvSpPr>
          <p:spPr>
            <a:xfrm>
              <a:off x="5718175" y="3067050"/>
              <a:ext cx="1387475" cy="4152900"/>
            </a:xfrm>
            <a:custGeom>
              <a:avLst/>
              <a:gdLst/>
              <a:ahLst/>
              <a:cxnLst>
                <a:cxn ang="0">
                  <a:pos x="537694" y="386753"/>
                </a:cxn>
                <a:cxn ang="0">
                  <a:pos x="526413" y="454341"/>
                </a:cxn>
                <a:cxn ang="0">
                  <a:pos x="1180670" y="491890"/>
                </a:cxn>
                <a:cxn ang="0">
                  <a:pos x="1259632" y="919946"/>
                </a:cxn>
                <a:cxn ang="0">
                  <a:pos x="1176910" y="983779"/>
                </a:cxn>
                <a:cxn ang="0">
                  <a:pos x="1176910" y="1291680"/>
                </a:cxn>
                <a:cxn ang="0">
                  <a:pos x="943784" y="1291680"/>
                </a:cxn>
                <a:cxn ang="0">
                  <a:pos x="432411" y="1644639"/>
                </a:cxn>
                <a:cxn ang="0">
                  <a:pos x="221846" y="1986333"/>
                </a:cxn>
                <a:cxn ang="0">
                  <a:pos x="188005" y="2098979"/>
                </a:cxn>
                <a:cxn ang="0">
                  <a:pos x="391050" y="1948784"/>
                </a:cxn>
                <a:cxn ang="0">
                  <a:pos x="364729" y="2102734"/>
                </a:cxn>
                <a:cxn ang="0">
                  <a:pos x="78962" y="2500752"/>
                </a:cxn>
                <a:cxn ang="0">
                  <a:pos x="406090" y="2256684"/>
                </a:cxn>
                <a:cxn ang="0">
                  <a:pos x="248166" y="2440674"/>
                </a:cxn>
                <a:cxn ang="0">
                  <a:pos x="0" y="2662212"/>
                </a:cxn>
                <a:cxn ang="0">
                  <a:pos x="0" y="2662212"/>
                </a:cxn>
                <a:cxn ang="0">
                  <a:pos x="191765" y="2549565"/>
                </a:cxn>
                <a:cxn ang="0">
                  <a:pos x="289527" y="2876240"/>
                </a:cxn>
                <a:cxn ang="0">
                  <a:pos x="364729" y="3285522"/>
                </a:cxn>
                <a:cxn ang="0">
                  <a:pos x="248166" y="3668520"/>
                </a:cxn>
                <a:cxn ang="0">
                  <a:pos x="22561" y="3856264"/>
                </a:cxn>
                <a:cxn ang="0">
                  <a:pos x="248166" y="3818715"/>
                </a:cxn>
                <a:cxn ang="0">
                  <a:pos x="112803" y="3923852"/>
                </a:cxn>
                <a:cxn ang="0">
                  <a:pos x="22561" y="4145390"/>
                </a:cxn>
                <a:cxn ang="0">
                  <a:pos x="90242" y="4149145"/>
                </a:cxn>
                <a:cxn ang="0">
                  <a:pos x="454971" y="4051518"/>
                </a:cxn>
                <a:cxn ang="0">
                  <a:pos x="409850" y="3927607"/>
                </a:cxn>
                <a:cxn ang="0">
                  <a:pos x="289527" y="3856264"/>
                </a:cxn>
                <a:cxn ang="0">
                  <a:pos x="1075387" y="2012617"/>
                </a:cxn>
                <a:cxn ang="0">
                  <a:pos x="1342354" y="901172"/>
                </a:cxn>
                <a:cxn ang="0">
                  <a:pos x="1387475" y="33794"/>
                </a:cxn>
                <a:cxn ang="0">
                  <a:pos x="661777" y="0"/>
                </a:cxn>
                <a:cxn ang="0">
                  <a:pos x="537694" y="386753"/>
                </a:cxn>
              </a:cxnLst>
              <a:pathLst>
                <a:path w="369" h="1106">
                  <a:moveTo>
                    <a:pt x="143" y="103"/>
                  </a:moveTo>
                  <a:cubicBezTo>
                    <a:pt x="143" y="103"/>
                    <a:pt x="142" y="110"/>
                    <a:pt x="140" y="121"/>
                  </a:cubicBezTo>
                  <a:cubicBezTo>
                    <a:pt x="193" y="129"/>
                    <a:pt x="308" y="130"/>
                    <a:pt x="314" y="131"/>
                  </a:cubicBezTo>
                  <a:cubicBezTo>
                    <a:pt x="322" y="133"/>
                    <a:pt x="341" y="227"/>
                    <a:pt x="335" y="245"/>
                  </a:cubicBezTo>
                  <a:cubicBezTo>
                    <a:pt x="329" y="262"/>
                    <a:pt x="313" y="262"/>
                    <a:pt x="313" y="262"/>
                  </a:cubicBezTo>
                  <a:cubicBezTo>
                    <a:pt x="313" y="262"/>
                    <a:pt x="324" y="333"/>
                    <a:pt x="313" y="344"/>
                  </a:cubicBezTo>
                  <a:cubicBezTo>
                    <a:pt x="301" y="354"/>
                    <a:pt x="251" y="344"/>
                    <a:pt x="251" y="344"/>
                  </a:cubicBezTo>
                  <a:cubicBezTo>
                    <a:pt x="251" y="344"/>
                    <a:pt x="127" y="408"/>
                    <a:pt x="115" y="438"/>
                  </a:cubicBezTo>
                  <a:cubicBezTo>
                    <a:pt x="108" y="454"/>
                    <a:pt x="81" y="496"/>
                    <a:pt x="59" y="529"/>
                  </a:cubicBezTo>
                  <a:cubicBezTo>
                    <a:pt x="56" y="540"/>
                    <a:pt x="53" y="550"/>
                    <a:pt x="50" y="559"/>
                  </a:cubicBezTo>
                  <a:cubicBezTo>
                    <a:pt x="104" y="519"/>
                    <a:pt x="104" y="519"/>
                    <a:pt x="104" y="519"/>
                  </a:cubicBezTo>
                  <a:cubicBezTo>
                    <a:pt x="104" y="519"/>
                    <a:pt x="133" y="529"/>
                    <a:pt x="97" y="560"/>
                  </a:cubicBezTo>
                  <a:cubicBezTo>
                    <a:pt x="62" y="591"/>
                    <a:pt x="21" y="666"/>
                    <a:pt x="21" y="666"/>
                  </a:cubicBezTo>
                  <a:cubicBezTo>
                    <a:pt x="33" y="657"/>
                    <a:pt x="93" y="603"/>
                    <a:pt x="108" y="601"/>
                  </a:cubicBezTo>
                  <a:cubicBezTo>
                    <a:pt x="123" y="600"/>
                    <a:pt x="87" y="631"/>
                    <a:pt x="66" y="650"/>
                  </a:cubicBezTo>
                  <a:cubicBezTo>
                    <a:pt x="44" y="669"/>
                    <a:pt x="0" y="709"/>
                    <a:pt x="0" y="709"/>
                  </a:cubicBezTo>
                  <a:cubicBezTo>
                    <a:pt x="0" y="709"/>
                    <a:pt x="0" y="709"/>
                    <a:pt x="0" y="709"/>
                  </a:cubicBezTo>
                  <a:cubicBezTo>
                    <a:pt x="0" y="709"/>
                    <a:pt x="31" y="687"/>
                    <a:pt x="51" y="679"/>
                  </a:cubicBezTo>
                  <a:cubicBezTo>
                    <a:pt x="70" y="672"/>
                    <a:pt x="77" y="766"/>
                    <a:pt x="77" y="766"/>
                  </a:cubicBezTo>
                  <a:cubicBezTo>
                    <a:pt x="77" y="766"/>
                    <a:pt x="96" y="868"/>
                    <a:pt x="97" y="875"/>
                  </a:cubicBezTo>
                  <a:cubicBezTo>
                    <a:pt x="99" y="883"/>
                    <a:pt x="84" y="971"/>
                    <a:pt x="66" y="977"/>
                  </a:cubicBezTo>
                  <a:cubicBezTo>
                    <a:pt x="47" y="983"/>
                    <a:pt x="6" y="1027"/>
                    <a:pt x="6" y="1027"/>
                  </a:cubicBezTo>
                  <a:cubicBezTo>
                    <a:pt x="21" y="1012"/>
                    <a:pt x="66" y="1017"/>
                    <a:pt x="66" y="1017"/>
                  </a:cubicBezTo>
                  <a:cubicBezTo>
                    <a:pt x="30" y="1045"/>
                    <a:pt x="30" y="1045"/>
                    <a:pt x="30" y="1045"/>
                  </a:cubicBezTo>
                  <a:cubicBezTo>
                    <a:pt x="22" y="1050"/>
                    <a:pt x="13" y="1075"/>
                    <a:pt x="6" y="1104"/>
                  </a:cubicBezTo>
                  <a:cubicBezTo>
                    <a:pt x="12" y="1104"/>
                    <a:pt x="18" y="1105"/>
                    <a:pt x="24" y="1105"/>
                  </a:cubicBezTo>
                  <a:cubicBezTo>
                    <a:pt x="67" y="1106"/>
                    <a:pt x="121" y="1079"/>
                    <a:pt x="121" y="1079"/>
                  </a:cubicBezTo>
                  <a:cubicBezTo>
                    <a:pt x="109" y="1046"/>
                    <a:pt x="109" y="1046"/>
                    <a:pt x="109" y="1046"/>
                  </a:cubicBezTo>
                  <a:cubicBezTo>
                    <a:pt x="109" y="1046"/>
                    <a:pt x="76" y="1036"/>
                    <a:pt x="77" y="1027"/>
                  </a:cubicBezTo>
                  <a:cubicBezTo>
                    <a:pt x="79" y="1018"/>
                    <a:pt x="274" y="581"/>
                    <a:pt x="286" y="536"/>
                  </a:cubicBezTo>
                  <a:cubicBezTo>
                    <a:pt x="298" y="492"/>
                    <a:pt x="350" y="261"/>
                    <a:pt x="357" y="240"/>
                  </a:cubicBezTo>
                  <a:cubicBezTo>
                    <a:pt x="364" y="220"/>
                    <a:pt x="369" y="9"/>
                    <a:pt x="369" y="9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0" name="Freeform 624"/>
            <p:cNvSpPr/>
            <p:nvPr/>
          </p:nvSpPr>
          <p:spPr>
            <a:xfrm>
              <a:off x="5653088" y="3125787"/>
              <a:ext cx="1328738" cy="4416425"/>
            </a:xfrm>
            <a:custGeom>
              <a:avLst/>
              <a:gdLst/>
              <a:ahLst/>
              <a:cxnLst>
                <a:cxn ang="0">
                  <a:pos x="1125475" y="4254940"/>
                </a:cxn>
                <a:cxn ang="0">
                  <a:pos x="1208286" y="2745244"/>
                </a:cxn>
                <a:cxn ang="0">
                  <a:pos x="1208286" y="2148125"/>
                </a:cxn>
                <a:cxn ang="0">
                  <a:pos x="1212050" y="1858954"/>
                </a:cxn>
                <a:cxn ang="0">
                  <a:pos x="1035136" y="1111617"/>
                </a:cxn>
                <a:cxn ang="0">
                  <a:pos x="1148060" y="931355"/>
                </a:cxn>
                <a:cxn ang="0">
                  <a:pos x="1148060" y="0"/>
                </a:cxn>
                <a:cxn ang="0">
                  <a:pos x="63990" y="210306"/>
                </a:cxn>
                <a:cxn ang="0">
                  <a:pos x="63990" y="777381"/>
                </a:cxn>
                <a:cxn ang="0">
                  <a:pos x="553327" y="1934064"/>
                </a:cxn>
                <a:cxn ang="0">
                  <a:pos x="613553" y="2332143"/>
                </a:cxn>
                <a:cxn ang="0">
                  <a:pos x="508158" y="2478606"/>
                </a:cxn>
                <a:cxn ang="0">
                  <a:pos x="429111" y="3774241"/>
                </a:cxn>
                <a:cxn ang="0">
                  <a:pos x="429111" y="4217385"/>
                </a:cxn>
                <a:cxn ang="0">
                  <a:pos x="1125475" y="4254940"/>
                </a:cxn>
              </a:cxnLst>
              <a:pathLst>
                <a:path w="353" h="1176">
                  <a:moveTo>
                    <a:pt x="299" y="1133"/>
                  </a:moveTo>
                  <a:cubicBezTo>
                    <a:pt x="302" y="1130"/>
                    <a:pt x="288" y="846"/>
                    <a:pt x="321" y="731"/>
                  </a:cubicBezTo>
                  <a:cubicBezTo>
                    <a:pt x="353" y="616"/>
                    <a:pt x="321" y="572"/>
                    <a:pt x="321" y="572"/>
                  </a:cubicBezTo>
                  <a:cubicBezTo>
                    <a:pt x="321" y="572"/>
                    <a:pt x="331" y="515"/>
                    <a:pt x="322" y="495"/>
                  </a:cubicBezTo>
                  <a:cubicBezTo>
                    <a:pt x="314" y="476"/>
                    <a:pt x="275" y="296"/>
                    <a:pt x="275" y="296"/>
                  </a:cubicBezTo>
                  <a:cubicBezTo>
                    <a:pt x="275" y="296"/>
                    <a:pt x="310" y="261"/>
                    <a:pt x="305" y="248"/>
                  </a:cubicBezTo>
                  <a:cubicBezTo>
                    <a:pt x="300" y="235"/>
                    <a:pt x="305" y="0"/>
                    <a:pt x="305" y="0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0" y="158"/>
                    <a:pt x="17" y="207"/>
                  </a:cubicBezTo>
                  <a:cubicBezTo>
                    <a:pt x="35" y="255"/>
                    <a:pt x="110" y="473"/>
                    <a:pt x="147" y="515"/>
                  </a:cubicBezTo>
                  <a:cubicBezTo>
                    <a:pt x="147" y="515"/>
                    <a:pt x="152" y="607"/>
                    <a:pt x="163" y="621"/>
                  </a:cubicBezTo>
                  <a:cubicBezTo>
                    <a:pt x="163" y="621"/>
                    <a:pt x="137" y="647"/>
                    <a:pt x="135" y="660"/>
                  </a:cubicBezTo>
                  <a:cubicBezTo>
                    <a:pt x="134" y="674"/>
                    <a:pt x="111" y="996"/>
                    <a:pt x="114" y="1005"/>
                  </a:cubicBezTo>
                  <a:cubicBezTo>
                    <a:pt x="118" y="1014"/>
                    <a:pt x="104" y="1111"/>
                    <a:pt x="114" y="1123"/>
                  </a:cubicBezTo>
                  <a:cubicBezTo>
                    <a:pt x="114" y="1123"/>
                    <a:pt x="262" y="1176"/>
                    <a:pt x="299" y="113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Freeform 625"/>
            <p:cNvSpPr/>
            <p:nvPr/>
          </p:nvSpPr>
          <p:spPr>
            <a:xfrm>
              <a:off x="5770563" y="3532187"/>
              <a:ext cx="1068388" cy="3938588"/>
            </a:xfrm>
            <a:custGeom>
              <a:avLst/>
              <a:gdLst/>
              <a:ahLst/>
              <a:cxnLst>
                <a:cxn ang="0">
                  <a:pos x="1023245" y="2230240"/>
                </a:cxn>
                <a:cxn ang="0">
                  <a:pos x="914149" y="3108819"/>
                </a:cxn>
                <a:cxn ang="0">
                  <a:pos x="996911" y="2012472"/>
                </a:cxn>
                <a:cxn ang="0">
                  <a:pos x="609433" y="2793431"/>
                </a:cxn>
                <a:cxn ang="0">
                  <a:pos x="978102" y="1753404"/>
                </a:cxn>
                <a:cxn ang="0">
                  <a:pos x="1023245" y="1471808"/>
                </a:cxn>
                <a:cxn ang="0">
                  <a:pos x="767434" y="739659"/>
                </a:cxn>
                <a:cxn ang="0">
                  <a:pos x="869006" y="548173"/>
                </a:cxn>
                <a:cxn ang="0">
                  <a:pos x="643290" y="360443"/>
                </a:cxn>
                <a:cxn ang="0">
                  <a:pos x="225716" y="217767"/>
                </a:cxn>
                <a:cxn ang="0">
                  <a:pos x="609433" y="236541"/>
                </a:cxn>
                <a:cxn ang="0">
                  <a:pos x="1023245" y="22528"/>
                </a:cxn>
                <a:cxn ang="0">
                  <a:pos x="1023245" y="22528"/>
                </a:cxn>
                <a:cxn ang="0">
                  <a:pos x="466479" y="37546"/>
                </a:cxn>
                <a:cxn ang="0">
                  <a:pos x="26334" y="82601"/>
                </a:cxn>
                <a:cxn ang="0">
                  <a:pos x="379955" y="1013745"/>
                </a:cxn>
                <a:cxn ang="0">
                  <a:pos x="680909" y="1400470"/>
                </a:cxn>
                <a:cxn ang="0">
                  <a:pos x="398765" y="1276568"/>
                </a:cxn>
                <a:cxn ang="0">
                  <a:pos x="379955" y="1306605"/>
                </a:cxn>
                <a:cxn ang="0">
                  <a:pos x="609433" y="1610729"/>
                </a:cxn>
                <a:cxn ang="0">
                  <a:pos x="609433" y="1779686"/>
                </a:cxn>
                <a:cxn ang="0">
                  <a:pos x="504099" y="1693330"/>
                </a:cxn>
                <a:cxn ang="0">
                  <a:pos x="564289" y="1892324"/>
                </a:cxn>
                <a:cxn ang="0">
                  <a:pos x="884053" y="1730876"/>
                </a:cxn>
                <a:cxn ang="0">
                  <a:pos x="737338" y="1918607"/>
                </a:cxn>
                <a:cxn ang="0">
                  <a:pos x="485289" y="2095074"/>
                </a:cxn>
                <a:cxn ang="0">
                  <a:pos x="447670" y="2643247"/>
                </a:cxn>
                <a:cxn ang="0">
                  <a:pos x="398765" y="3266512"/>
                </a:cxn>
                <a:cxn ang="0">
                  <a:pos x="406288" y="3247739"/>
                </a:cxn>
                <a:cxn ang="0">
                  <a:pos x="556766" y="3014953"/>
                </a:cxn>
                <a:cxn ang="0">
                  <a:pos x="504099" y="3330341"/>
                </a:cxn>
                <a:cxn ang="0">
                  <a:pos x="319764" y="3810931"/>
                </a:cxn>
                <a:cxn ang="0">
                  <a:pos x="895339" y="3904796"/>
                </a:cxn>
                <a:cxn ang="0">
                  <a:pos x="1008197" y="3364132"/>
                </a:cxn>
                <a:cxn ang="0">
                  <a:pos x="1068388" y="2432989"/>
                </a:cxn>
                <a:cxn ang="0">
                  <a:pos x="1023245" y="2230240"/>
                </a:cxn>
              </a:cxnLst>
              <a:pathLst>
                <a:path w="284" h="1049">
                  <a:moveTo>
                    <a:pt x="272" y="594"/>
                  </a:moveTo>
                  <a:cubicBezTo>
                    <a:pt x="261" y="599"/>
                    <a:pt x="243" y="828"/>
                    <a:pt x="243" y="828"/>
                  </a:cubicBezTo>
                  <a:cubicBezTo>
                    <a:pt x="228" y="770"/>
                    <a:pt x="265" y="536"/>
                    <a:pt x="265" y="536"/>
                  </a:cubicBezTo>
                  <a:cubicBezTo>
                    <a:pt x="229" y="708"/>
                    <a:pt x="162" y="744"/>
                    <a:pt x="162" y="744"/>
                  </a:cubicBezTo>
                  <a:cubicBezTo>
                    <a:pt x="202" y="722"/>
                    <a:pt x="260" y="467"/>
                    <a:pt x="260" y="467"/>
                  </a:cubicBezTo>
                  <a:cubicBezTo>
                    <a:pt x="271" y="464"/>
                    <a:pt x="272" y="392"/>
                    <a:pt x="272" y="392"/>
                  </a:cubicBezTo>
                  <a:cubicBezTo>
                    <a:pt x="272" y="392"/>
                    <a:pt x="212" y="212"/>
                    <a:pt x="204" y="197"/>
                  </a:cubicBezTo>
                  <a:cubicBezTo>
                    <a:pt x="197" y="183"/>
                    <a:pt x="235" y="161"/>
                    <a:pt x="231" y="146"/>
                  </a:cubicBezTo>
                  <a:cubicBezTo>
                    <a:pt x="227" y="131"/>
                    <a:pt x="194" y="97"/>
                    <a:pt x="171" y="96"/>
                  </a:cubicBezTo>
                  <a:cubicBezTo>
                    <a:pt x="151" y="95"/>
                    <a:pt x="83" y="67"/>
                    <a:pt x="60" y="58"/>
                  </a:cubicBezTo>
                  <a:cubicBezTo>
                    <a:pt x="86" y="66"/>
                    <a:pt x="138" y="65"/>
                    <a:pt x="162" y="63"/>
                  </a:cubicBezTo>
                  <a:cubicBezTo>
                    <a:pt x="189" y="62"/>
                    <a:pt x="272" y="6"/>
                    <a:pt x="272" y="6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48" y="14"/>
                    <a:pt x="152" y="0"/>
                    <a:pt x="124" y="10"/>
                  </a:cubicBezTo>
                  <a:cubicBezTo>
                    <a:pt x="96" y="20"/>
                    <a:pt x="7" y="22"/>
                    <a:pt x="7" y="22"/>
                  </a:cubicBezTo>
                  <a:cubicBezTo>
                    <a:pt x="0" y="49"/>
                    <a:pt x="87" y="233"/>
                    <a:pt x="101" y="270"/>
                  </a:cubicBezTo>
                  <a:cubicBezTo>
                    <a:pt x="116" y="306"/>
                    <a:pt x="181" y="373"/>
                    <a:pt x="181" y="373"/>
                  </a:cubicBezTo>
                  <a:cubicBezTo>
                    <a:pt x="167" y="364"/>
                    <a:pt x="106" y="340"/>
                    <a:pt x="106" y="340"/>
                  </a:cubicBezTo>
                  <a:cubicBezTo>
                    <a:pt x="106" y="340"/>
                    <a:pt x="93" y="329"/>
                    <a:pt x="101" y="348"/>
                  </a:cubicBezTo>
                  <a:cubicBezTo>
                    <a:pt x="109" y="366"/>
                    <a:pt x="148" y="411"/>
                    <a:pt x="162" y="429"/>
                  </a:cubicBezTo>
                  <a:cubicBezTo>
                    <a:pt x="176" y="446"/>
                    <a:pt x="162" y="474"/>
                    <a:pt x="162" y="474"/>
                  </a:cubicBezTo>
                  <a:cubicBezTo>
                    <a:pt x="161" y="463"/>
                    <a:pt x="134" y="451"/>
                    <a:pt x="134" y="451"/>
                  </a:cubicBezTo>
                  <a:cubicBezTo>
                    <a:pt x="134" y="480"/>
                    <a:pt x="150" y="504"/>
                    <a:pt x="150" y="504"/>
                  </a:cubicBezTo>
                  <a:cubicBezTo>
                    <a:pt x="162" y="520"/>
                    <a:pt x="235" y="461"/>
                    <a:pt x="235" y="461"/>
                  </a:cubicBezTo>
                  <a:cubicBezTo>
                    <a:pt x="228" y="488"/>
                    <a:pt x="196" y="511"/>
                    <a:pt x="196" y="511"/>
                  </a:cubicBezTo>
                  <a:cubicBezTo>
                    <a:pt x="175" y="545"/>
                    <a:pt x="129" y="558"/>
                    <a:pt x="129" y="558"/>
                  </a:cubicBezTo>
                  <a:cubicBezTo>
                    <a:pt x="129" y="558"/>
                    <a:pt x="125" y="657"/>
                    <a:pt x="119" y="704"/>
                  </a:cubicBezTo>
                  <a:cubicBezTo>
                    <a:pt x="113" y="751"/>
                    <a:pt x="101" y="891"/>
                    <a:pt x="106" y="870"/>
                  </a:cubicBezTo>
                  <a:cubicBezTo>
                    <a:pt x="107" y="869"/>
                    <a:pt x="107" y="867"/>
                    <a:pt x="108" y="865"/>
                  </a:cubicBezTo>
                  <a:cubicBezTo>
                    <a:pt x="117" y="843"/>
                    <a:pt x="148" y="803"/>
                    <a:pt x="148" y="803"/>
                  </a:cubicBezTo>
                  <a:cubicBezTo>
                    <a:pt x="97" y="907"/>
                    <a:pt x="134" y="887"/>
                    <a:pt x="134" y="887"/>
                  </a:cubicBezTo>
                  <a:cubicBezTo>
                    <a:pt x="120" y="907"/>
                    <a:pt x="100" y="966"/>
                    <a:pt x="85" y="1015"/>
                  </a:cubicBezTo>
                  <a:cubicBezTo>
                    <a:pt x="99" y="1020"/>
                    <a:pt x="186" y="1049"/>
                    <a:pt x="238" y="1040"/>
                  </a:cubicBezTo>
                  <a:cubicBezTo>
                    <a:pt x="268" y="896"/>
                    <a:pt x="268" y="896"/>
                    <a:pt x="268" y="896"/>
                  </a:cubicBezTo>
                  <a:cubicBezTo>
                    <a:pt x="268" y="815"/>
                    <a:pt x="271" y="715"/>
                    <a:pt x="284" y="648"/>
                  </a:cubicBezTo>
                  <a:cubicBezTo>
                    <a:pt x="281" y="616"/>
                    <a:pt x="277" y="591"/>
                    <a:pt x="272" y="594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2" name="Freeform 626"/>
            <p:cNvSpPr/>
            <p:nvPr/>
          </p:nvSpPr>
          <p:spPr>
            <a:xfrm>
              <a:off x="4367213" y="234950"/>
              <a:ext cx="4060825" cy="3402013"/>
            </a:xfrm>
            <a:custGeom>
              <a:avLst/>
              <a:gdLst/>
              <a:ahLst/>
              <a:cxnLst>
                <a:cxn ang="0">
                  <a:pos x="1248328" y="3402013"/>
                </a:cxn>
                <a:cxn ang="0">
                  <a:pos x="2387615" y="3135409"/>
                </a:cxn>
                <a:cxn ang="0">
                  <a:pos x="2519216" y="2955170"/>
                </a:cxn>
                <a:cxn ang="0">
                  <a:pos x="2654576" y="3109124"/>
                </a:cxn>
                <a:cxn ang="0">
                  <a:pos x="3139619" y="3176714"/>
                </a:cxn>
                <a:cxn ang="0">
                  <a:pos x="2974178" y="2324333"/>
                </a:cxn>
                <a:cxn ang="0">
                  <a:pos x="2842578" y="1637172"/>
                </a:cxn>
                <a:cxn ang="0">
                  <a:pos x="2947858" y="1366813"/>
                </a:cxn>
                <a:cxn ang="0">
                  <a:pos x="3380261" y="1216614"/>
                </a:cxn>
                <a:cxn ang="0">
                  <a:pos x="3993145" y="784791"/>
                </a:cxn>
                <a:cxn ang="0">
                  <a:pos x="3872824" y="533207"/>
                </a:cxn>
                <a:cxn ang="0">
                  <a:pos x="3767543" y="7510"/>
                </a:cxn>
                <a:cxn ang="0">
                  <a:pos x="3241140" y="206524"/>
                </a:cxn>
                <a:cxn ang="0">
                  <a:pos x="3395301" y="443088"/>
                </a:cxn>
                <a:cxn ang="0">
                  <a:pos x="3429141" y="638347"/>
                </a:cxn>
                <a:cxn ang="0">
                  <a:pos x="3071939" y="720956"/>
                </a:cxn>
                <a:cxn ang="0">
                  <a:pos x="3000498" y="675897"/>
                </a:cxn>
                <a:cxn ang="0">
                  <a:pos x="2865138" y="675897"/>
                </a:cxn>
                <a:cxn ang="0">
                  <a:pos x="2598176" y="593287"/>
                </a:cxn>
                <a:cxn ang="0">
                  <a:pos x="2289854" y="559492"/>
                </a:cxn>
                <a:cxn ang="0">
                  <a:pos x="2519216" y="972540"/>
                </a:cxn>
                <a:cxn ang="0">
                  <a:pos x="2365055" y="1378078"/>
                </a:cxn>
                <a:cxn ang="0">
                  <a:pos x="1947692" y="615817"/>
                </a:cxn>
                <a:cxn ang="0">
                  <a:pos x="1582970" y="608307"/>
                </a:cxn>
                <a:cxn ang="0">
                  <a:pos x="1116727" y="585777"/>
                </a:cxn>
                <a:cxn ang="0">
                  <a:pos x="985126" y="720956"/>
                </a:cxn>
                <a:cxn ang="0">
                  <a:pos x="673044" y="720956"/>
                </a:cxn>
                <a:cxn ang="0">
                  <a:pos x="646724" y="559492"/>
                </a:cxn>
                <a:cxn ang="0">
                  <a:pos x="654244" y="540717"/>
                </a:cxn>
                <a:cxn ang="0">
                  <a:pos x="879845" y="183994"/>
                </a:cxn>
                <a:cxn ang="0">
                  <a:pos x="492563" y="7510"/>
                </a:cxn>
                <a:cxn ang="0">
                  <a:pos x="447443" y="138934"/>
                </a:cxn>
                <a:cxn ang="0">
                  <a:pos x="229361" y="469373"/>
                </a:cxn>
                <a:cxn ang="0">
                  <a:pos x="101521" y="965030"/>
                </a:cxn>
                <a:cxn ang="0">
                  <a:pos x="1079127" y="1445668"/>
                </a:cxn>
                <a:cxn ang="0">
                  <a:pos x="1421289" y="2053975"/>
                </a:cxn>
                <a:cxn ang="0">
                  <a:pos x="1428809" y="2587182"/>
                </a:cxn>
                <a:cxn ang="0">
                  <a:pos x="1248328" y="3402013"/>
                </a:cxn>
              </a:cxnLst>
              <a:pathLst>
                <a:path w="1080" h="906">
                  <a:moveTo>
                    <a:pt x="332" y="906"/>
                  </a:moveTo>
                  <a:cubicBezTo>
                    <a:pt x="332" y="906"/>
                    <a:pt x="371" y="869"/>
                    <a:pt x="635" y="835"/>
                  </a:cubicBezTo>
                  <a:cubicBezTo>
                    <a:pt x="635" y="835"/>
                    <a:pt x="666" y="803"/>
                    <a:pt x="670" y="787"/>
                  </a:cubicBezTo>
                  <a:cubicBezTo>
                    <a:pt x="670" y="787"/>
                    <a:pt x="695" y="824"/>
                    <a:pt x="706" y="828"/>
                  </a:cubicBezTo>
                  <a:cubicBezTo>
                    <a:pt x="716" y="832"/>
                    <a:pt x="832" y="828"/>
                    <a:pt x="835" y="846"/>
                  </a:cubicBezTo>
                  <a:cubicBezTo>
                    <a:pt x="835" y="846"/>
                    <a:pt x="796" y="654"/>
                    <a:pt x="791" y="619"/>
                  </a:cubicBezTo>
                  <a:cubicBezTo>
                    <a:pt x="787" y="583"/>
                    <a:pt x="756" y="436"/>
                    <a:pt x="756" y="436"/>
                  </a:cubicBezTo>
                  <a:cubicBezTo>
                    <a:pt x="784" y="364"/>
                    <a:pt x="784" y="364"/>
                    <a:pt x="784" y="364"/>
                  </a:cubicBezTo>
                  <a:cubicBezTo>
                    <a:pt x="784" y="364"/>
                    <a:pt x="887" y="332"/>
                    <a:pt x="899" y="324"/>
                  </a:cubicBezTo>
                  <a:cubicBezTo>
                    <a:pt x="910" y="317"/>
                    <a:pt x="1052" y="246"/>
                    <a:pt x="1062" y="209"/>
                  </a:cubicBezTo>
                  <a:cubicBezTo>
                    <a:pt x="1080" y="200"/>
                    <a:pt x="1031" y="155"/>
                    <a:pt x="1030" y="142"/>
                  </a:cubicBezTo>
                  <a:cubicBezTo>
                    <a:pt x="1028" y="128"/>
                    <a:pt x="1002" y="2"/>
                    <a:pt x="1002" y="2"/>
                  </a:cubicBezTo>
                  <a:cubicBezTo>
                    <a:pt x="1002" y="2"/>
                    <a:pt x="872" y="33"/>
                    <a:pt x="862" y="55"/>
                  </a:cubicBezTo>
                  <a:cubicBezTo>
                    <a:pt x="862" y="55"/>
                    <a:pt x="902" y="109"/>
                    <a:pt x="903" y="118"/>
                  </a:cubicBezTo>
                  <a:cubicBezTo>
                    <a:pt x="904" y="127"/>
                    <a:pt x="912" y="170"/>
                    <a:pt x="912" y="170"/>
                  </a:cubicBezTo>
                  <a:cubicBezTo>
                    <a:pt x="912" y="170"/>
                    <a:pt x="841" y="166"/>
                    <a:pt x="817" y="192"/>
                  </a:cubicBezTo>
                  <a:cubicBezTo>
                    <a:pt x="817" y="192"/>
                    <a:pt x="804" y="173"/>
                    <a:pt x="798" y="180"/>
                  </a:cubicBezTo>
                  <a:cubicBezTo>
                    <a:pt x="793" y="186"/>
                    <a:pt x="770" y="182"/>
                    <a:pt x="762" y="180"/>
                  </a:cubicBezTo>
                  <a:cubicBezTo>
                    <a:pt x="762" y="180"/>
                    <a:pt x="706" y="144"/>
                    <a:pt x="691" y="158"/>
                  </a:cubicBezTo>
                  <a:cubicBezTo>
                    <a:pt x="676" y="171"/>
                    <a:pt x="622" y="136"/>
                    <a:pt x="609" y="149"/>
                  </a:cubicBezTo>
                  <a:cubicBezTo>
                    <a:pt x="609" y="149"/>
                    <a:pt x="653" y="248"/>
                    <a:pt x="670" y="259"/>
                  </a:cubicBezTo>
                  <a:cubicBezTo>
                    <a:pt x="688" y="271"/>
                    <a:pt x="629" y="367"/>
                    <a:pt x="629" y="367"/>
                  </a:cubicBezTo>
                  <a:cubicBezTo>
                    <a:pt x="629" y="367"/>
                    <a:pt x="529" y="204"/>
                    <a:pt x="518" y="164"/>
                  </a:cubicBezTo>
                  <a:cubicBezTo>
                    <a:pt x="518" y="164"/>
                    <a:pt x="448" y="143"/>
                    <a:pt x="421" y="162"/>
                  </a:cubicBezTo>
                  <a:cubicBezTo>
                    <a:pt x="421" y="162"/>
                    <a:pt x="329" y="155"/>
                    <a:pt x="297" y="156"/>
                  </a:cubicBezTo>
                  <a:cubicBezTo>
                    <a:pt x="265" y="158"/>
                    <a:pt x="266" y="193"/>
                    <a:pt x="262" y="192"/>
                  </a:cubicBezTo>
                  <a:cubicBezTo>
                    <a:pt x="258" y="190"/>
                    <a:pt x="225" y="172"/>
                    <a:pt x="179" y="192"/>
                  </a:cubicBezTo>
                  <a:cubicBezTo>
                    <a:pt x="179" y="192"/>
                    <a:pt x="171" y="153"/>
                    <a:pt x="172" y="149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222" y="78"/>
                    <a:pt x="234" y="49"/>
                  </a:cubicBezTo>
                  <a:cubicBezTo>
                    <a:pt x="234" y="49"/>
                    <a:pt x="155" y="0"/>
                    <a:pt x="131" y="2"/>
                  </a:cubicBezTo>
                  <a:cubicBezTo>
                    <a:pt x="131" y="2"/>
                    <a:pt x="121" y="25"/>
                    <a:pt x="119" y="37"/>
                  </a:cubicBezTo>
                  <a:cubicBezTo>
                    <a:pt x="118" y="50"/>
                    <a:pt x="65" y="105"/>
                    <a:pt x="61" y="125"/>
                  </a:cubicBezTo>
                  <a:cubicBezTo>
                    <a:pt x="56" y="146"/>
                    <a:pt x="0" y="223"/>
                    <a:pt x="27" y="257"/>
                  </a:cubicBezTo>
                  <a:cubicBezTo>
                    <a:pt x="53" y="290"/>
                    <a:pt x="287" y="385"/>
                    <a:pt x="287" y="385"/>
                  </a:cubicBezTo>
                  <a:cubicBezTo>
                    <a:pt x="287" y="385"/>
                    <a:pt x="368" y="466"/>
                    <a:pt x="378" y="547"/>
                  </a:cubicBezTo>
                  <a:cubicBezTo>
                    <a:pt x="378" y="547"/>
                    <a:pt x="387" y="663"/>
                    <a:pt x="380" y="689"/>
                  </a:cubicBezTo>
                  <a:cubicBezTo>
                    <a:pt x="373" y="716"/>
                    <a:pt x="322" y="881"/>
                    <a:pt x="332" y="90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3" name="Freeform 627"/>
            <p:cNvSpPr/>
            <p:nvPr/>
          </p:nvSpPr>
          <p:spPr>
            <a:xfrm>
              <a:off x="5476875" y="1439862"/>
              <a:ext cx="11113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09" y="34925"/>
                </a:cxn>
                <a:cxn ang="0">
                  <a:pos x="0" y="0"/>
                </a:cxn>
              </a:cxnLst>
              <a:pathLst>
                <a:path w="3" h="9">
                  <a:moveTo>
                    <a:pt x="0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4" name="Freeform 628"/>
            <p:cNvSpPr/>
            <p:nvPr/>
          </p:nvSpPr>
          <p:spPr>
            <a:xfrm>
              <a:off x="4811713" y="606425"/>
              <a:ext cx="3175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0"/>
                    <a:pt x="0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5" name="Freeform 629"/>
            <p:cNvSpPr/>
            <p:nvPr/>
          </p:nvSpPr>
          <p:spPr>
            <a:xfrm>
              <a:off x="4668838" y="242887"/>
              <a:ext cx="3700463" cy="3394075"/>
            </a:xfrm>
            <a:custGeom>
              <a:avLst/>
              <a:gdLst/>
              <a:ahLst/>
              <a:cxnLst>
                <a:cxn ang="0">
                  <a:pos x="3271751" y="52563"/>
                </a:cxn>
                <a:cxn ang="0">
                  <a:pos x="3147650" y="176462"/>
                </a:cxn>
                <a:cxn ang="0">
                  <a:pos x="3128847" y="270325"/>
                </a:cxn>
                <a:cxn ang="0">
                  <a:pos x="3147650" y="435523"/>
                </a:cxn>
                <a:cxn ang="0">
                  <a:pos x="3591405" y="743393"/>
                </a:cxn>
                <a:cxn ang="0">
                  <a:pos x="3598926" y="818483"/>
                </a:cxn>
                <a:cxn ang="0">
                  <a:pos x="2771587" y="713356"/>
                </a:cxn>
                <a:cxn ang="0">
                  <a:pos x="2564752" y="668302"/>
                </a:cxn>
                <a:cxn ang="0">
                  <a:pos x="1989375" y="551913"/>
                </a:cxn>
                <a:cxn ang="0">
                  <a:pos x="2275183" y="668302"/>
                </a:cxn>
                <a:cxn ang="0">
                  <a:pos x="2064588" y="1370395"/>
                </a:cxn>
                <a:cxn ang="0">
                  <a:pos x="1365110" y="574440"/>
                </a:cxn>
                <a:cxn ang="0">
                  <a:pos x="1669721" y="1148879"/>
                </a:cxn>
                <a:cxn ang="0">
                  <a:pos x="722042" y="630757"/>
                </a:cxn>
                <a:cxn ang="0">
                  <a:pos x="684435" y="713356"/>
                </a:cxn>
                <a:cxn ang="0">
                  <a:pos x="345978" y="551913"/>
                </a:cxn>
                <a:cxn ang="0">
                  <a:pos x="579138" y="176462"/>
                </a:cxn>
                <a:cxn ang="0">
                  <a:pos x="142904" y="341660"/>
                </a:cxn>
                <a:cxn ang="0">
                  <a:pos x="409909" y="292852"/>
                </a:cxn>
                <a:cxn ang="0">
                  <a:pos x="18803" y="818483"/>
                </a:cxn>
                <a:cxn ang="0">
                  <a:pos x="18803" y="878555"/>
                </a:cxn>
                <a:cxn ang="0">
                  <a:pos x="236920" y="1039999"/>
                </a:cxn>
                <a:cxn ang="0">
                  <a:pos x="650590" y="1013717"/>
                </a:cxn>
                <a:cxn ang="0">
                  <a:pos x="763409" y="972418"/>
                </a:cxn>
                <a:cxn ang="0">
                  <a:pos x="913834" y="754656"/>
                </a:cxn>
                <a:cxn ang="0">
                  <a:pos x="868706" y="668302"/>
                </a:cxn>
                <a:cxn ang="0">
                  <a:pos x="1733652" y="1344114"/>
                </a:cxn>
                <a:cxn ang="0">
                  <a:pos x="1711088" y="1888517"/>
                </a:cxn>
                <a:cxn ang="0">
                  <a:pos x="1188360" y="1993644"/>
                </a:cxn>
                <a:cxn ang="0">
                  <a:pos x="1733652" y="2222669"/>
                </a:cxn>
                <a:cxn ang="0">
                  <a:pos x="1007850" y="3007361"/>
                </a:cxn>
                <a:cxn ang="0">
                  <a:pos x="2087151" y="3127505"/>
                </a:cxn>
                <a:cxn ang="0">
                  <a:pos x="2354156" y="3101223"/>
                </a:cxn>
                <a:cxn ang="0">
                  <a:pos x="2673810" y="2316531"/>
                </a:cxn>
                <a:cxn ang="0">
                  <a:pos x="2463215" y="2192633"/>
                </a:cxn>
                <a:cxn ang="0">
                  <a:pos x="2519624" y="2143824"/>
                </a:cxn>
                <a:cxn ang="0">
                  <a:pos x="2542188" y="1629456"/>
                </a:cxn>
                <a:cxn ang="0">
                  <a:pos x="2670050" y="1351623"/>
                </a:cxn>
                <a:cxn ang="0">
                  <a:pos x="2685092" y="754656"/>
                </a:cxn>
                <a:cxn ang="0">
                  <a:pos x="2839278" y="1145125"/>
                </a:cxn>
                <a:cxn ang="0">
                  <a:pos x="3173974" y="750902"/>
                </a:cxn>
                <a:cxn ang="0">
                  <a:pos x="3211581" y="1137616"/>
                </a:cxn>
                <a:cxn ang="0">
                  <a:pos x="3700463" y="754656"/>
                </a:cxn>
                <a:cxn ang="0">
                  <a:pos x="3467304" y="0"/>
                </a:cxn>
              </a:cxnLst>
              <a:pathLst>
                <a:path w="984" h="904">
                  <a:moveTo>
                    <a:pt x="922" y="0"/>
                  </a:moveTo>
                  <a:cubicBezTo>
                    <a:pt x="922" y="0"/>
                    <a:pt x="898" y="5"/>
                    <a:pt x="870" y="14"/>
                  </a:cubicBezTo>
                  <a:cubicBezTo>
                    <a:pt x="892" y="29"/>
                    <a:pt x="926" y="66"/>
                    <a:pt x="926" y="66"/>
                  </a:cubicBezTo>
                  <a:cubicBezTo>
                    <a:pt x="926" y="66"/>
                    <a:pt x="832" y="29"/>
                    <a:pt x="837" y="47"/>
                  </a:cubicBezTo>
                  <a:cubicBezTo>
                    <a:pt x="920" y="107"/>
                    <a:pt x="920" y="107"/>
                    <a:pt x="920" y="107"/>
                  </a:cubicBezTo>
                  <a:cubicBezTo>
                    <a:pt x="905" y="96"/>
                    <a:pt x="858" y="65"/>
                    <a:pt x="832" y="72"/>
                  </a:cubicBezTo>
                  <a:cubicBezTo>
                    <a:pt x="832" y="72"/>
                    <a:pt x="887" y="119"/>
                    <a:pt x="917" y="123"/>
                  </a:cubicBezTo>
                  <a:cubicBezTo>
                    <a:pt x="917" y="123"/>
                    <a:pt x="829" y="109"/>
                    <a:pt x="837" y="116"/>
                  </a:cubicBezTo>
                  <a:cubicBezTo>
                    <a:pt x="864" y="168"/>
                    <a:pt x="864" y="168"/>
                    <a:pt x="864" y="168"/>
                  </a:cubicBezTo>
                  <a:cubicBezTo>
                    <a:pt x="864" y="168"/>
                    <a:pt x="930" y="192"/>
                    <a:pt x="955" y="198"/>
                  </a:cubicBezTo>
                  <a:cubicBezTo>
                    <a:pt x="863" y="182"/>
                    <a:pt x="863" y="182"/>
                    <a:pt x="863" y="182"/>
                  </a:cubicBezTo>
                  <a:cubicBezTo>
                    <a:pt x="957" y="218"/>
                    <a:pt x="957" y="218"/>
                    <a:pt x="957" y="218"/>
                  </a:cubicBezTo>
                  <a:cubicBezTo>
                    <a:pt x="957" y="218"/>
                    <a:pt x="870" y="207"/>
                    <a:pt x="827" y="168"/>
                  </a:cubicBezTo>
                  <a:cubicBezTo>
                    <a:pt x="810" y="167"/>
                    <a:pt x="757" y="168"/>
                    <a:pt x="737" y="190"/>
                  </a:cubicBezTo>
                  <a:cubicBezTo>
                    <a:pt x="737" y="190"/>
                    <a:pt x="724" y="171"/>
                    <a:pt x="718" y="178"/>
                  </a:cubicBezTo>
                  <a:cubicBezTo>
                    <a:pt x="713" y="184"/>
                    <a:pt x="690" y="180"/>
                    <a:pt x="682" y="178"/>
                  </a:cubicBezTo>
                  <a:cubicBezTo>
                    <a:pt x="682" y="178"/>
                    <a:pt x="626" y="142"/>
                    <a:pt x="611" y="156"/>
                  </a:cubicBezTo>
                  <a:cubicBezTo>
                    <a:pt x="596" y="169"/>
                    <a:pt x="542" y="134"/>
                    <a:pt x="529" y="147"/>
                  </a:cubicBezTo>
                  <a:cubicBezTo>
                    <a:pt x="529" y="147"/>
                    <a:pt x="529" y="148"/>
                    <a:pt x="530" y="150"/>
                  </a:cubicBezTo>
                  <a:cubicBezTo>
                    <a:pt x="553" y="155"/>
                    <a:pt x="591" y="165"/>
                    <a:pt x="605" y="178"/>
                  </a:cubicBezTo>
                  <a:cubicBezTo>
                    <a:pt x="623" y="193"/>
                    <a:pt x="636" y="248"/>
                    <a:pt x="588" y="290"/>
                  </a:cubicBezTo>
                  <a:cubicBezTo>
                    <a:pt x="576" y="322"/>
                    <a:pt x="549" y="365"/>
                    <a:pt x="549" y="365"/>
                  </a:cubicBezTo>
                  <a:cubicBezTo>
                    <a:pt x="549" y="365"/>
                    <a:pt x="449" y="202"/>
                    <a:pt x="438" y="162"/>
                  </a:cubicBezTo>
                  <a:cubicBezTo>
                    <a:pt x="438" y="162"/>
                    <a:pt x="395" y="149"/>
                    <a:pt x="363" y="153"/>
                  </a:cubicBezTo>
                  <a:cubicBezTo>
                    <a:pt x="400" y="219"/>
                    <a:pt x="479" y="348"/>
                    <a:pt x="540" y="350"/>
                  </a:cubicBezTo>
                  <a:cubicBezTo>
                    <a:pt x="540" y="350"/>
                    <a:pt x="502" y="359"/>
                    <a:pt x="444" y="306"/>
                  </a:cubicBezTo>
                  <a:cubicBezTo>
                    <a:pt x="387" y="253"/>
                    <a:pt x="316" y="255"/>
                    <a:pt x="316" y="255"/>
                  </a:cubicBezTo>
                  <a:cubicBezTo>
                    <a:pt x="316" y="255"/>
                    <a:pt x="266" y="133"/>
                    <a:pt x="192" y="168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85" y="178"/>
                    <a:pt x="184" y="190"/>
                    <a:pt x="182" y="190"/>
                  </a:cubicBezTo>
                  <a:cubicBezTo>
                    <a:pt x="178" y="188"/>
                    <a:pt x="145" y="170"/>
                    <a:pt x="99" y="190"/>
                  </a:cubicBezTo>
                  <a:cubicBezTo>
                    <a:pt x="99" y="190"/>
                    <a:pt x="91" y="151"/>
                    <a:pt x="92" y="147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142" y="76"/>
                    <a:pt x="154" y="47"/>
                  </a:cubicBezTo>
                  <a:cubicBezTo>
                    <a:pt x="154" y="47"/>
                    <a:pt x="131" y="33"/>
                    <a:pt x="106" y="20"/>
                  </a:cubicBezTo>
                  <a:cubicBezTo>
                    <a:pt x="78" y="42"/>
                    <a:pt x="37" y="78"/>
                    <a:pt x="38" y="91"/>
                  </a:cubicBezTo>
                  <a:cubicBezTo>
                    <a:pt x="38" y="93"/>
                    <a:pt x="38" y="95"/>
                    <a:pt x="38" y="97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28" y="113"/>
                    <a:pt x="14" y="135"/>
                  </a:cubicBezTo>
                  <a:cubicBezTo>
                    <a:pt x="1" y="157"/>
                    <a:pt x="5" y="218"/>
                    <a:pt x="5" y="21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31" y="213"/>
                    <a:pt x="0" y="223"/>
                    <a:pt x="5" y="234"/>
                  </a:cubicBezTo>
                  <a:cubicBezTo>
                    <a:pt x="11" y="250"/>
                    <a:pt x="37" y="234"/>
                    <a:pt x="37" y="234"/>
                  </a:cubicBezTo>
                  <a:cubicBezTo>
                    <a:pt x="37" y="234"/>
                    <a:pt x="44" y="266"/>
                    <a:pt x="63" y="277"/>
                  </a:cubicBezTo>
                  <a:cubicBezTo>
                    <a:pt x="82" y="287"/>
                    <a:pt x="191" y="328"/>
                    <a:pt x="191" y="328"/>
                  </a:cubicBezTo>
                  <a:cubicBezTo>
                    <a:pt x="191" y="328"/>
                    <a:pt x="184" y="286"/>
                    <a:pt x="173" y="270"/>
                  </a:cubicBezTo>
                  <a:cubicBezTo>
                    <a:pt x="185" y="281"/>
                    <a:pt x="208" y="304"/>
                    <a:pt x="215" y="319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3" y="259"/>
                    <a:pt x="228" y="282"/>
                    <a:pt x="232" y="309"/>
                  </a:cubicBezTo>
                  <a:cubicBezTo>
                    <a:pt x="237" y="335"/>
                    <a:pt x="263" y="216"/>
                    <a:pt x="243" y="201"/>
                  </a:cubicBezTo>
                  <a:cubicBezTo>
                    <a:pt x="222" y="187"/>
                    <a:pt x="197" y="190"/>
                    <a:pt x="197" y="190"/>
                  </a:cubicBezTo>
                  <a:cubicBezTo>
                    <a:pt x="197" y="190"/>
                    <a:pt x="213" y="170"/>
                    <a:pt x="231" y="178"/>
                  </a:cubicBezTo>
                  <a:cubicBezTo>
                    <a:pt x="249" y="185"/>
                    <a:pt x="270" y="247"/>
                    <a:pt x="272" y="268"/>
                  </a:cubicBezTo>
                  <a:cubicBezTo>
                    <a:pt x="273" y="288"/>
                    <a:pt x="461" y="358"/>
                    <a:pt x="461" y="358"/>
                  </a:cubicBezTo>
                  <a:cubicBezTo>
                    <a:pt x="461" y="358"/>
                    <a:pt x="280" y="299"/>
                    <a:pt x="272" y="325"/>
                  </a:cubicBezTo>
                  <a:cubicBezTo>
                    <a:pt x="272" y="325"/>
                    <a:pt x="486" y="362"/>
                    <a:pt x="455" y="503"/>
                  </a:cubicBezTo>
                  <a:cubicBezTo>
                    <a:pt x="455" y="503"/>
                    <a:pt x="460" y="365"/>
                    <a:pt x="265" y="375"/>
                  </a:cubicBezTo>
                  <a:cubicBezTo>
                    <a:pt x="265" y="375"/>
                    <a:pt x="323" y="421"/>
                    <a:pt x="316" y="531"/>
                  </a:cubicBezTo>
                  <a:cubicBezTo>
                    <a:pt x="309" y="642"/>
                    <a:pt x="316" y="621"/>
                    <a:pt x="316" y="621"/>
                  </a:cubicBezTo>
                  <a:cubicBezTo>
                    <a:pt x="461" y="592"/>
                    <a:pt x="461" y="592"/>
                    <a:pt x="461" y="592"/>
                  </a:cubicBezTo>
                  <a:cubicBezTo>
                    <a:pt x="316" y="633"/>
                    <a:pt x="316" y="633"/>
                    <a:pt x="316" y="633"/>
                  </a:cubicBezTo>
                  <a:cubicBezTo>
                    <a:pt x="316" y="633"/>
                    <a:pt x="306" y="724"/>
                    <a:pt x="268" y="801"/>
                  </a:cubicBezTo>
                  <a:cubicBezTo>
                    <a:pt x="257" y="847"/>
                    <a:pt x="247" y="892"/>
                    <a:pt x="252" y="904"/>
                  </a:cubicBezTo>
                  <a:cubicBezTo>
                    <a:pt x="252" y="904"/>
                    <a:pt x="291" y="867"/>
                    <a:pt x="555" y="833"/>
                  </a:cubicBezTo>
                  <a:cubicBezTo>
                    <a:pt x="555" y="833"/>
                    <a:pt x="586" y="801"/>
                    <a:pt x="590" y="785"/>
                  </a:cubicBezTo>
                  <a:cubicBezTo>
                    <a:pt x="590" y="785"/>
                    <a:pt x="615" y="822"/>
                    <a:pt x="626" y="826"/>
                  </a:cubicBezTo>
                  <a:cubicBezTo>
                    <a:pt x="636" y="830"/>
                    <a:pt x="752" y="826"/>
                    <a:pt x="755" y="844"/>
                  </a:cubicBezTo>
                  <a:cubicBezTo>
                    <a:pt x="755" y="844"/>
                    <a:pt x="716" y="652"/>
                    <a:pt x="711" y="617"/>
                  </a:cubicBezTo>
                  <a:cubicBezTo>
                    <a:pt x="710" y="612"/>
                    <a:pt x="709" y="605"/>
                    <a:pt x="708" y="597"/>
                  </a:cubicBezTo>
                  <a:cubicBezTo>
                    <a:pt x="683" y="595"/>
                    <a:pt x="659" y="592"/>
                    <a:pt x="655" y="584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5" y="528"/>
                    <a:pt x="656" y="562"/>
                    <a:pt x="670" y="571"/>
                  </a:cubicBezTo>
                  <a:cubicBezTo>
                    <a:pt x="676" y="575"/>
                    <a:pt x="690" y="577"/>
                    <a:pt x="704" y="577"/>
                  </a:cubicBezTo>
                  <a:cubicBezTo>
                    <a:pt x="694" y="521"/>
                    <a:pt x="676" y="434"/>
                    <a:pt x="676" y="434"/>
                  </a:cubicBezTo>
                  <a:cubicBezTo>
                    <a:pt x="704" y="362"/>
                    <a:pt x="704" y="362"/>
                    <a:pt x="704" y="362"/>
                  </a:cubicBezTo>
                  <a:cubicBezTo>
                    <a:pt x="704" y="362"/>
                    <a:pt x="706" y="361"/>
                    <a:pt x="710" y="360"/>
                  </a:cubicBezTo>
                  <a:cubicBezTo>
                    <a:pt x="711" y="342"/>
                    <a:pt x="715" y="319"/>
                    <a:pt x="725" y="291"/>
                  </a:cubicBezTo>
                  <a:cubicBezTo>
                    <a:pt x="725" y="291"/>
                    <a:pt x="705" y="212"/>
                    <a:pt x="714" y="201"/>
                  </a:cubicBezTo>
                  <a:cubicBezTo>
                    <a:pt x="714" y="201"/>
                    <a:pt x="720" y="255"/>
                    <a:pt x="737" y="263"/>
                  </a:cubicBezTo>
                  <a:cubicBezTo>
                    <a:pt x="755" y="305"/>
                    <a:pt x="755" y="305"/>
                    <a:pt x="755" y="305"/>
                  </a:cubicBezTo>
                  <a:cubicBezTo>
                    <a:pt x="817" y="291"/>
                    <a:pt x="817" y="291"/>
                    <a:pt x="817" y="291"/>
                  </a:cubicBezTo>
                  <a:cubicBezTo>
                    <a:pt x="817" y="291"/>
                    <a:pt x="852" y="216"/>
                    <a:pt x="844" y="200"/>
                  </a:cubicBezTo>
                  <a:cubicBezTo>
                    <a:pt x="835" y="184"/>
                    <a:pt x="852" y="203"/>
                    <a:pt x="852" y="203"/>
                  </a:cubicBezTo>
                  <a:cubicBezTo>
                    <a:pt x="852" y="203"/>
                    <a:pt x="856" y="257"/>
                    <a:pt x="854" y="303"/>
                  </a:cubicBezTo>
                  <a:cubicBezTo>
                    <a:pt x="901" y="277"/>
                    <a:pt x="975" y="234"/>
                    <a:pt x="982" y="207"/>
                  </a:cubicBezTo>
                  <a:cubicBezTo>
                    <a:pt x="983" y="205"/>
                    <a:pt x="983" y="203"/>
                    <a:pt x="984" y="201"/>
                  </a:cubicBezTo>
                  <a:cubicBezTo>
                    <a:pt x="974" y="187"/>
                    <a:pt x="951" y="150"/>
                    <a:pt x="950" y="140"/>
                  </a:cubicBezTo>
                  <a:cubicBezTo>
                    <a:pt x="948" y="126"/>
                    <a:pt x="922" y="0"/>
                    <a:pt x="922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73" name="TextBox 35"/>
          <p:cNvSpPr txBox="1"/>
          <p:nvPr/>
        </p:nvSpPr>
        <p:spPr>
          <a:xfrm>
            <a:off x="2000250" y="5080000"/>
            <a:ext cx="7921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Rectangle 3"/>
          <p:cNvSpPr/>
          <p:nvPr/>
        </p:nvSpPr>
        <p:spPr>
          <a:xfrm>
            <a:off x="1490663" y="1744663"/>
            <a:ext cx="9029700" cy="469900"/>
          </a:xfrm>
          <a:prstGeom prst="rect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Rectangle 36"/>
          <p:cNvSpPr/>
          <p:nvPr/>
        </p:nvSpPr>
        <p:spPr>
          <a:xfrm>
            <a:off x="1973263" y="1814513"/>
            <a:ext cx="16922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YOUR TITLE</a:t>
            </a:r>
            <a:endParaRPr kumimoji="0" lang="bg-BG" sz="2000" b="1" i="0" u="none" strike="noStrike" kern="0" cap="none" spc="0" normalizeH="0" baseline="0" noProof="0" dirty="0" smtClean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Rectangle 37"/>
          <p:cNvSpPr/>
          <p:nvPr/>
        </p:nvSpPr>
        <p:spPr>
          <a:xfrm>
            <a:off x="3763963" y="2281238"/>
            <a:ext cx="6756400" cy="4699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Rectangle 47"/>
          <p:cNvSpPr/>
          <p:nvPr/>
        </p:nvSpPr>
        <p:spPr>
          <a:xfrm>
            <a:off x="5910263" y="2817813"/>
            <a:ext cx="4610100" cy="469900"/>
          </a:xfrm>
          <a:prstGeom prst="rect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Rectangle 51"/>
          <p:cNvSpPr/>
          <p:nvPr/>
        </p:nvSpPr>
        <p:spPr>
          <a:xfrm>
            <a:off x="8023225" y="3367088"/>
            <a:ext cx="2497138" cy="4699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1CBB9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Rectangle 36"/>
          <p:cNvSpPr/>
          <p:nvPr/>
        </p:nvSpPr>
        <p:spPr>
          <a:xfrm>
            <a:off x="4357688" y="2305050"/>
            <a:ext cx="16922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YOUR TITLE</a:t>
            </a:r>
            <a:endParaRPr kumimoji="0" lang="bg-BG" sz="2000" b="1" i="0" u="none" strike="noStrike" kern="0" cap="none" spc="0" normalizeH="0" baseline="0" noProof="0" dirty="0" smtClean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Rectangle 36"/>
          <p:cNvSpPr/>
          <p:nvPr/>
        </p:nvSpPr>
        <p:spPr>
          <a:xfrm>
            <a:off x="6534150" y="2844800"/>
            <a:ext cx="16922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YOUR TITLE</a:t>
            </a:r>
            <a:endParaRPr kumimoji="0" lang="bg-BG" sz="2000" b="1" i="0" u="none" strike="noStrike" kern="0" cap="none" spc="0" normalizeH="0" baseline="0" noProof="0" dirty="0" smtClean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Rectangle 36"/>
          <p:cNvSpPr/>
          <p:nvPr/>
        </p:nvSpPr>
        <p:spPr>
          <a:xfrm>
            <a:off x="8515350" y="3403600"/>
            <a:ext cx="16922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Condensed Light" panose="020B0306030504020204" pitchFamily="34" charset="0"/>
              </a:rPr>
              <a:t>YOUR TITLE</a:t>
            </a:r>
            <a:endParaRPr kumimoji="0" lang="bg-BG" sz="2000" b="1" i="0" u="none" strike="noStrike" kern="0" cap="none" spc="0" normalizeH="0" baseline="0" noProof="0" dirty="0" smtClean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93" name="Freeform 251"/>
          <p:cNvSpPr>
            <a:spLocks noEditPoints="1"/>
          </p:cNvSpPr>
          <p:nvPr/>
        </p:nvSpPr>
        <p:spPr>
          <a:xfrm>
            <a:off x="1597025" y="1852613"/>
            <a:ext cx="271463" cy="254000"/>
          </a:xfrm>
          <a:custGeom>
            <a:avLst/>
            <a:gdLst/>
            <a:ahLst/>
            <a:cxnLst>
              <a:cxn ang="0">
                <a:pos x="239898" y="172936"/>
              </a:cxn>
              <a:cxn ang="0">
                <a:pos x="211038" y="62149"/>
              </a:cxn>
              <a:cxn ang="0">
                <a:pos x="73052" y="32426"/>
              </a:cxn>
              <a:cxn ang="0">
                <a:pos x="28860" y="2702"/>
              </a:cxn>
              <a:cxn ang="0">
                <a:pos x="10822" y="11709"/>
              </a:cxn>
              <a:cxn ang="0">
                <a:pos x="55014" y="51340"/>
              </a:cxn>
              <a:cxn ang="0">
                <a:pos x="119047" y="224277"/>
              </a:cxn>
              <a:cxn ang="0">
                <a:pos x="271463" y="234184"/>
              </a:cxn>
              <a:cxn ang="0">
                <a:pos x="239898" y="172936"/>
              </a:cxn>
              <a:cxn ang="0">
                <a:pos x="218253" y="208965"/>
              </a:cxn>
              <a:cxn ang="0">
                <a:pos x="216449" y="209865"/>
              </a:cxn>
              <a:cxn ang="0">
                <a:pos x="214645" y="208965"/>
              </a:cxn>
              <a:cxn ang="0">
                <a:pos x="143397" y="124298"/>
              </a:cxn>
              <a:cxn ang="0">
                <a:pos x="95598" y="67553"/>
              </a:cxn>
              <a:cxn ang="0">
                <a:pos x="95598" y="63950"/>
              </a:cxn>
              <a:cxn ang="0">
                <a:pos x="98304" y="63950"/>
              </a:cxn>
              <a:cxn ang="0">
                <a:pos x="160533" y="109887"/>
              </a:cxn>
              <a:cxn ang="0">
                <a:pos x="219155" y="206262"/>
              </a:cxn>
              <a:cxn ang="0">
                <a:pos x="218253" y="208965"/>
              </a:cxn>
            </a:cxnLst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94" name="Freeform 367"/>
          <p:cNvSpPr>
            <a:spLocks noEditPoints="1"/>
          </p:cNvSpPr>
          <p:nvPr/>
        </p:nvSpPr>
        <p:spPr>
          <a:xfrm>
            <a:off x="3933825" y="2368550"/>
            <a:ext cx="274638" cy="295275"/>
          </a:xfrm>
          <a:custGeom>
            <a:avLst/>
            <a:gdLst/>
            <a:ahLst/>
            <a:cxnLst>
              <a:cxn ang="0">
                <a:pos x="257504" y="196005"/>
              </a:cxn>
              <a:cxn ang="0">
                <a:pos x="240063" y="213359"/>
              </a:cxn>
              <a:cxn ang="0">
                <a:pos x="240063" y="215401"/>
              </a:cxn>
              <a:cxn ang="0">
                <a:pos x="206208" y="237860"/>
              </a:cxn>
              <a:cxn ang="0">
                <a:pos x="164146" y="245006"/>
              </a:cxn>
              <a:cxn ang="0">
                <a:pos x="151835" y="190900"/>
              </a:cxn>
              <a:cxn ang="0">
                <a:pos x="149783" y="123524"/>
              </a:cxn>
              <a:cxn ang="0">
                <a:pos x="198001" y="123524"/>
              </a:cxn>
              <a:cxn ang="0">
                <a:pos x="216467" y="119440"/>
              </a:cxn>
              <a:cxn ang="0">
                <a:pos x="227752" y="125565"/>
              </a:cxn>
              <a:cxn ang="0">
                <a:pos x="242115" y="111273"/>
              </a:cxn>
              <a:cxn ang="0">
                <a:pos x="227752" y="96981"/>
              </a:cxn>
              <a:cxn ang="0">
                <a:pos x="215441" y="103107"/>
              </a:cxn>
              <a:cxn ang="0">
                <a:pos x="148757" y="103107"/>
              </a:cxn>
              <a:cxn ang="0">
                <a:pos x="147731" y="69418"/>
              </a:cxn>
              <a:cxn ang="0">
                <a:pos x="173379" y="35730"/>
              </a:cxn>
              <a:cxn ang="0">
                <a:pos x="137472" y="0"/>
              </a:cxn>
              <a:cxn ang="0">
                <a:pos x="101565" y="35730"/>
              </a:cxn>
              <a:cxn ang="0">
                <a:pos x="127213" y="69418"/>
              </a:cxn>
              <a:cxn ang="0">
                <a:pos x="126187" y="103107"/>
              </a:cxn>
              <a:cxn ang="0">
                <a:pos x="59503" y="103107"/>
              </a:cxn>
              <a:cxn ang="0">
                <a:pos x="47192" y="96981"/>
              </a:cxn>
              <a:cxn ang="0">
                <a:pos x="32829" y="111273"/>
              </a:cxn>
              <a:cxn ang="0">
                <a:pos x="47192" y="125565"/>
              </a:cxn>
              <a:cxn ang="0">
                <a:pos x="58477" y="119440"/>
              </a:cxn>
              <a:cxn ang="0">
                <a:pos x="77969" y="123524"/>
              </a:cxn>
              <a:cxn ang="0">
                <a:pos x="125161" y="123524"/>
              </a:cxn>
              <a:cxn ang="0">
                <a:pos x="123109" y="190900"/>
              </a:cxn>
              <a:cxn ang="0">
                <a:pos x="111824" y="243985"/>
              </a:cxn>
              <a:cxn ang="0">
                <a:pos x="60529" y="231735"/>
              </a:cxn>
              <a:cxn ang="0">
                <a:pos x="34881" y="216422"/>
              </a:cxn>
              <a:cxn ang="0">
                <a:pos x="35907" y="213359"/>
              </a:cxn>
              <a:cxn ang="0">
                <a:pos x="17440" y="196005"/>
              </a:cxn>
              <a:cxn ang="0">
                <a:pos x="0" y="213359"/>
              </a:cxn>
              <a:cxn ang="0">
                <a:pos x="17440" y="231735"/>
              </a:cxn>
              <a:cxn ang="0">
                <a:pos x="21544" y="230714"/>
              </a:cxn>
              <a:cxn ang="0">
                <a:pos x="49244" y="252152"/>
              </a:cxn>
              <a:cxn ang="0">
                <a:pos x="104643" y="278694"/>
              </a:cxn>
              <a:cxn ang="0">
                <a:pos x="138498" y="294007"/>
              </a:cxn>
              <a:cxn ang="0">
                <a:pos x="170301" y="278694"/>
              </a:cxn>
              <a:cxn ang="0">
                <a:pos x="225700" y="252152"/>
              </a:cxn>
              <a:cxn ang="0">
                <a:pos x="253400" y="230714"/>
              </a:cxn>
              <a:cxn ang="0">
                <a:pos x="257504" y="231735"/>
              </a:cxn>
              <a:cxn ang="0">
                <a:pos x="275970" y="213359"/>
              </a:cxn>
              <a:cxn ang="0">
                <a:pos x="257504" y="196005"/>
              </a:cxn>
              <a:cxn ang="0">
                <a:pos x="117980" y="35730"/>
              </a:cxn>
              <a:cxn ang="0">
                <a:pos x="137472" y="16334"/>
              </a:cxn>
              <a:cxn ang="0">
                <a:pos x="155938" y="35730"/>
              </a:cxn>
              <a:cxn ang="0">
                <a:pos x="137472" y="54105"/>
              </a:cxn>
              <a:cxn ang="0">
                <a:pos x="117980" y="35730"/>
              </a:cxn>
            </a:cxnLst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6097504" y="2923848"/>
            <a:ext cx="264543" cy="295348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119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215993" y="3472889"/>
            <a:ext cx="227013" cy="258764"/>
            <a:chOff x="3943350" y="5629276"/>
            <a:chExt cx="227013" cy="258763"/>
          </a:xfrm>
          <a:solidFill>
            <a:schemeClr val="bg1"/>
          </a:solidFill>
        </p:grpSpPr>
        <p:sp>
          <p:nvSpPr>
            <p:cNvPr id="123" name="Freeform 426"/>
            <p:cNvSpPr>
              <a:spLocks noEditPoints="1"/>
            </p:cNvSpPr>
            <p:nvPr/>
          </p:nvSpPr>
          <p:spPr bwMode="auto">
            <a:xfrm>
              <a:off x="4095750" y="5629276"/>
              <a:ext cx="74613" cy="258763"/>
            </a:xfrm>
            <a:custGeom>
              <a:avLst/>
              <a:gdLst>
                <a:gd name="T0" fmla="*/ 0 w 47"/>
                <a:gd name="T1" fmla="*/ 0 h 163"/>
                <a:gd name="T2" fmla="*/ 0 w 47"/>
                <a:gd name="T3" fmla="*/ 163 h 163"/>
                <a:gd name="T4" fmla="*/ 47 w 47"/>
                <a:gd name="T5" fmla="*/ 163 h 163"/>
                <a:gd name="T6" fmla="*/ 47 w 47"/>
                <a:gd name="T7" fmla="*/ 0 h 163"/>
                <a:gd name="T8" fmla="*/ 0 w 47"/>
                <a:gd name="T9" fmla="*/ 0 h 163"/>
                <a:gd name="T10" fmla="*/ 34 w 47"/>
                <a:gd name="T11" fmla="*/ 122 h 163"/>
                <a:gd name="T12" fmla="*/ 13 w 47"/>
                <a:gd name="T13" fmla="*/ 122 h 163"/>
                <a:gd name="T14" fmla="*/ 13 w 47"/>
                <a:gd name="T15" fmla="*/ 102 h 163"/>
                <a:gd name="T16" fmla="*/ 34 w 47"/>
                <a:gd name="T17" fmla="*/ 102 h 163"/>
                <a:gd name="T18" fmla="*/ 34 w 47"/>
                <a:gd name="T19" fmla="*/ 122 h 163"/>
                <a:gd name="T20" fmla="*/ 34 w 47"/>
                <a:gd name="T21" fmla="*/ 81 h 163"/>
                <a:gd name="T22" fmla="*/ 13 w 47"/>
                <a:gd name="T23" fmla="*/ 81 h 163"/>
                <a:gd name="T24" fmla="*/ 13 w 47"/>
                <a:gd name="T25" fmla="*/ 61 h 163"/>
                <a:gd name="T26" fmla="*/ 34 w 47"/>
                <a:gd name="T27" fmla="*/ 61 h 163"/>
                <a:gd name="T28" fmla="*/ 34 w 47"/>
                <a:gd name="T29" fmla="*/ 81 h 163"/>
                <a:gd name="T30" fmla="*/ 34 w 47"/>
                <a:gd name="T31" fmla="*/ 41 h 163"/>
                <a:gd name="T32" fmla="*/ 13 w 47"/>
                <a:gd name="T33" fmla="*/ 41 h 163"/>
                <a:gd name="T34" fmla="*/ 13 w 47"/>
                <a:gd name="T35" fmla="*/ 20 h 163"/>
                <a:gd name="T36" fmla="*/ 34 w 47"/>
                <a:gd name="T37" fmla="*/ 20 h 163"/>
                <a:gd name="T38" fmla="*/ 34 w 47"/>
                <a:gd name="T39" fmla="*/ 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163">
                  <a:moveTo>
                    <a:pt x="0" y="0"/>
                  </a:moveTo>
                  <a:lnTo>
                    <a:pt x="0" y="163"/>
                  </a:lnTo>
                  <a:lnTo>
                    <a:pt x="47" y="163"/>
                  </a:lnTo>
                  <a:lnTo>
                    <a:pt x="47" y="0"/>
                  </a:lnTo>
                  <a:lnTo>
                    <a:pt x="0" y="0"/>
                  </a:lnTo>
                  <a:close/>
                  <a:moveTo>
                    <a:pt x="34" y="122"/>
                  </a:moveTo>
                  <a:lnTo>
                    <a:pt x="13" y="122"/>
                  </a:lnTo>
                  <a:lnTo>
                    <a:pt x="13" y="102"/>
                  </a:lnTo>
                  <a:lnTo>
                    <a:pt x="34" y="102"/>
                  </a:lnTo>
                  <a:lnTo>
                    <a:pt x="34" y="122"/>
                  </a:lnTo>
                  <a:close/>
                  <a:moveTo>
                    <a:pt x="34" y="81"/>
                  </a:moveTo>
                  <a:lnTo>
                    <a:pt x="13" y="81"/>
                  </a:lnTo>
                  <a:lnTo>
                    <a:pt x="13" y="61"/>
                  </a:lnTo>
                  <a:lnTo>
                    <a:pt x="34" y="61"/>
                  </a:lnTo>
                  <a:lnTo>
                    <a:pt x="34" y="81"/>
                  </a:lnTo>
                  <a:close/>
                  <a:moveTo>
                    <a:pt x="34" y="41"/>
                  </a:moveTo>
                  <a:lnTo>
                    <a:pt x="13" y="41"/>
                  </a:lnTo>
                  <a:lnTo>
                    <a:pt x="13" y="20"/>
                  </a:lnTo>
                  <a:lnTo>
                    <a:pt x="34" y="20"/>
                  </a:lnTo>
                  <a:lnTo>
                    <a:pt x="3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Freeform 427"/>
            <p:cNvSpPr>
              <a:spLocks noEditPoints="1"/>
            </p:cNvSpPr>
            <p:nvPr/>
          </p:nvSpPr>
          <p:spPr bwMode="auto">
            <a:xfrm>
              <a:off x="3943350" y="5664201"/>
              <a:ext cx="130175" cy="223838"/>
            </a:xfrm>
            <a:custGeom>
              <a:avLst/>
              <a:gdLst>
                <a:gd name="T0" fmla="*/ 68 w 82"/>
                <a:gd name="T1" fmla="*/ 7 h 141"/>
                <a:gd name="T2" fmla="*/ 38 w 82"/>
                <a:gd name="T3" fmla="*/ 7 h 141"/>
                <a:gd name="T4" fmla="*/ 38 w 82"/>
                <a:gd name="T5" fmla="*/ 19 h 141"/>
                <a:gd name="T6" fmla="*/ 19 w 82"/>
                <a:gd name="T7" fmla="*/ 19 h 141"/>
                <a:gd name="T8" fmla="*/ 19 w 82"/>
                <a:gd name="T9" fmla="*/ 0 h 141"/>
                <a:gd name="T10" fmla="*/ 12 w 82"/>
                <a:gd name="T11" fmla="*/ 0 h 141"/>
                <a:gd name="T12" fmla="*/ 12 w 82"/>
                <a:gd name="T13" fmla="*/ 19 h 141"/>
                <a:gd name="T14" fmla="*/ 0 w 82"/>
                <a:gd name="T15" fmla="*/ 19 h 141"/>
                <a:gd name="T16" fmla="*/ 0 w 82"/>
                <a:gd name="T17" fmla="*/ 141 h 141"/>
                <a:gd name="T18" fmla="*/ 82 w 82"/>
                <a:gd name="T19" fmla="*/ 141 h 141"/>
                <a:gd name="T20" fmla="*/ 82 w 82"/>
                <a:gd name="T21" fmla="*/ 19 h 141"/>
                <a:gd name="T22" fmla="*/ 68 w 82"/>
                <a:gd name="T23" fmla="*/ 19 h 141"/>
                <a:gd name="T24" fmla="*/ 68 w 82"/>
                <a:gd name="T25" fmla="*/ 7 h 141"/>
                <a:gd name="T26" fmla="*/ 33 w 82"/>
                <a:gd name="T27" fmla="*/ 100 h 141"/>
                <a:gd name="T28" fmla="*/ 13 w 82"/>
                <a:gd name="T29" fmla="*/ 100 h 141"/>
                <a:gd name="T30" fmla="*/ 13 w 82"/>
                <a:gd name="T31" fmla="*/ 80 h 141"/>
                <a:gd name="T32" fmla="*/ 33 w 82"/>
                <a:gd name="T33" fmla="*/ 80 h 141"/>
                <a:gd name="T34" fmla="*/ 33 w 82"/>
                <a:gd name="T35" fmla="*/ 100 h 141"/>
                <a:gd name="T36" fmla="*/ 33 w 82"/>
                <a:gd name="T37" fmla="*/ 59 h 141"/>
                <a:gd name="T38" fmla="*/ 13 w 82"/>
                <a:gd name="T39" fmla="*/ 59 h 141"/>
                <a:gd name="T40" fmla="*/ 13 w 82"/>
                <a:gd name="T41" fmla="*/ 39 h 141"/>
                <a:gd name="T42" fmla="*/ 33 w 82"/>
                <a:gd name="T43" fmla="*/ 39 h 141"/>
                <a:gd name="T44" fmla="*/ 33 w 82"/>
                <a:gd name="T45" fmla="*/ 59 h 141"/>
                <a:gd name="T46" fmla="*/ 68 w 82"/>
                <a:gd name="T47" fmla="*/ 100 h 141"/>
                <a:gd name="T48" fmla="*/ 48 w 82"/>
                <a:gd name="T49" fmla="*/ 100 h 141"/>
                <a:gd name="T50" fmla="*/ 48 w 82"/>
                <a:gd name="T51" fmla="*/ 80 h 141"/>
                <a:gd name="T52" fmla="*/ 68 w 82"/>
                <a:gd name="T53" fmla="*/ 80 h 141"/>
                <a:gd name="T54" fmla="*/ 68 w 82"/>
                <a:gd name="T55" fmla="*/ 100 h 141"/>
                <a:gd name="T56" fmla="*/ 68 w 82"/>
                <a:gd name="T57" fmla="*/ 59 h 141"/>
                <a:gd name="T58" fmla="*/ 48 w 82"/>
                <a:gd name="T59" fmla="*/ 59 h 141"/>
                <a:gd name="T60" fmla="*/ 48 w 82"/>
                <a:gd name="T61" fmla="*/ 39 h 141"/>
                <a:gd name="T62" fmla="*/ 68 w 82"/>
                <a:gd name="T63" fmla="*/ 39 h 141"/>
                <a:gd name="T64" fmla="*/ 68 w 82"/>
                <a:gd name="T65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141">
                  <a:moveTo>
                    <a:pt x="68" y="7"/>
                  </a:moveTo>
                  <a:lnTo>
                    <a:pt x="38" y="7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12" y="19"/>
                  </a:lnTo>
                  <a:lnTo>
                    <a:pt x="0" y="19"/>
                  </a:lnTo>
                  <a:lnTo>
                    <a:pt x="0" y="141"/>
                  </a:lnTo>
                  <a:lnTo>
                    <a:pt x="82" y="141"/>
                  </a:lnTo>
                  <a:lnTo>
                    <a:pt x="82" y="19"/>
                  </a:lnTo>
                  <a:lnTo>
                    <a:pt x="68" y="19"/>
                  </a:lnTo>
                  <a:lnTo>
                    <a:pt x="68" y="7"/>
                  </a:lnTo>
                  <a:close/>
                  <a:moveTo>
                    <a:pt x="33" y="100"/>
                  </a:moveTo>
                  <a:lnTo>
                    <a:pt x="13" y="100"/>
                  </a:lnTo>
                  <a:lnTo>
                    <a:pt x="13" y="80"/>
                  </a:lnTo>
                  <a:lnTo>
                    <a:pt x="33" y="80"/>
                  </a:lnTo>
                  <a:lnTo>
                    <a:pt x="33" y="100"/>
                  </a:lnTo>
                  <a:close/>
                  <a:moveTo>
                    <a:pt x="33" y="59"/>
                  </a:moveTo>
                  <a:lnTo>
                    <a:pt x="13" y="59"/>
                  </a:lnTo>
                  <a:lnTo>
                    <a:pt x="13" y="39"/>
                  </a:lnTo>
                  <a:lnTo>
                    <a:pt x="33" y="39"/>
                  </a:lnTo>
                  <a:lnTo>
                    <a:pt x="33" y="59"/>
                  </a:lnTo>
                  <a:close/>
                  <a:moveTo>
                    <a:pt x="68" y="100"/>
                  </a:moveTo>
                  <a:lnTo>
                    <a:pt x="48" y="100"/>
                  </a:lnTo>
                  <a:lnTo>
                    <a:pt x="48" y="80"/>
                  </a:lnTo>
                  <a:lnTo>
                    <a:pt x="68" y="80"/>
                  </a:lnTo>
                  <a:lnTo>
                    <a:pt x="68" y="100"/>
                  </a:lnTo>
                  <a:close/>
                  <a:moveTo>
                    <a:pt x="68" y="59"/>
                  </a:moveTo>
                  <a:lnTo>
                    <a:pt x="48" y="59"/>
                  </a:lnTo>
                  <a:lnTo>
                    <a:pt x="48" y="39"/>
                  </a:lnTo>
                  <a:lnTo>
                    <a:pt x="68" y="39"/>
                  </a:lnTo>
                  <a:lnTo>
                    <a:pt x="68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497" name="TextBox 35"/>
          <p:cNvSpPr txBox="1"/>
          <p:nvPr/>
        </p:nvSpPr>
        <p:spPr>
          <a:xfrm>
            <a:off x="1398905" y="2465705"/>
            <a:ext cx="235394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your need to draw the text box size.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read the 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instructions and more work at the end of the manual template.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8" name="TextBox 35"/>
          <p:cNvSpPr txBox="1"/>
          <p:nvPr/>
        </p:nvSpPr>
        <p:spPr>
          <a:xfrm>
            <a:off x="3806825" y="3044825"/>
            <a:ext cx="1944688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read the instructions and more work at the end of the manual template.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9" name="TextBox 35"/>
          <p:cNvSpPr txBox="1"/>
          <p:nvPr/>
        </p:nvSpPr>
        <p:spPr>
          <a:xfrm>
            <a:off x="5965825" y="3602038"/>
            <a:ext cx="1944688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read the instructions and more work at the end of the manual template.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0" name="TextBox 35"/>
          <p:cNvSpPr txBox="1"/>
          <p:nvPr/>
        </p:nvSpPr>
        <p:spPr>
          <a:xfrm>
            <a:off x="8061325" y="3978275"/>
            <a:ext cx="245872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your need to draw the text box size.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read the instructions and more work at the end of the manual template.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9" name="Gruppieren 10"/>
          <p:cNvGrpSpPr>
            <a:grpSpLocks noChangeAspect="1"/>
          </p:cNvGrpSpPr>
          <p:nvPr/>
        </p:nvGrpSpPr>
        <p:grpSpPr bwMode="gray">
          <a:xfrm>
            <a:off x="3559328" y="1945551"/>
            <a:ext cx="3100731" cy="2160000"/>
            <a:chOff x="2255944" y="852383"/>
            <a:chExt cx="3540108" cy="2466074"/>
          </a:xfrm>
          <a:solidFill>
            <a:srgbClr val="DDDDDD"/>
          </a:solidFill>
          <a:scene3d>
            <a:camera prst="perspectiveRelaxed" fov="5400000">
              <a:rot lat="1812000" lon="19056000" rev="126000"/>
            </a:camera>
            <a:lightRig rig="balanced" dir="t">
              <a:rot lat="0" lon="0" rev="0"/>
            </a:lightRig>
          </a:scene3d>
        </p:grpSpPr>
        <p:grpSp>
          <p:nvGrpSpPr>
            <p:cNvPr id="80" name="Gruppieren 20"/>
            <p:cNvGrpSpPr/>
            <p:nvPr/>
          </p:nvGrpSpPr>
          <p:grpSpPr bwMode="gray">
            <a:xfrm>
              <a:off x="3329980" y="852383"/>
              <a:ext cx="2466072" cy="2466074"/>
              <a:chOff x="3329980" y="852383"/>
              <a:chExt cx="2466072" cy="2466074"/>
            </a:xfrm>
            <a:grpFill/>
          </p:grpSpPr>
          <p:sp>
            <p:nvSpPr>
              <p:cNvPr id="101" name="Freeform"/>
              <p:cNvSpPr/>
              <p:nvPr/>
            </p:nvSpPr>
            <p:spPr bwMode="gray">
              <a:xfrm>
                <a:off x="3329980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2" name="Freeform"/>
              <p:cNvSpPr/>
              <p:nvPr/>
            </p:nvSpPr>
            <p:spPr bwMode="gray">
              <a:xfrm>
                <a:off x="4185016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3" name="Freeform"/>
              <p:cNvSpPr/>
              <p:nvPr/>
            </p:nvSpPr>
            <p:spPr bwMode="gray">
              <a:xfrm>
                <a:off x="3329980" y="852383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4" name="Freeform"/>
              <p:cNvSpPr/>
              <p:nvPr/>
            </p:nvSpPr>
            <p:spPr bwMode="gray">
              <a:xfrm>
                <a:off x="4185016" y="852383"/>
                <a:ext cx="756000" cy="756000"/>
              </a:xfrm>
              <a:prstGeom prst="rect">
                <a:avLst/>
              </a:prstGeom>
              <a:solidFill>
                <a:srgbClr val="7F7F7F"/>
              </a:solidFill>
              <a:ln w="12700">
                <a:noFill/>
                <a:round/>
              </a:ln>
              <a:effectLst/>
              <a:sp3d z="2794000" extrusionH="7620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5" name="Freeform"/>
              <p:cNvSpPr/>
              <p:nvPr/>
            </p:nvSpPr>
            <p:spPr bwMode="gray">
              <a:xfrm>
                <a:off x="5040052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6" name="Freeform"/>
              <p:cNvSpPr/>
              <p:nvPr/>
            </p:nvSpPr>
            <p:spPr bwMode="gray">
              <a:xfrm>
                <a:off x="5040052" y="852384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7" name="Freeform"/>
              <p:cNvSpPr/>
              <p:nvPr/>
            </p:nvSpPr>
            <p:spPr bwMode="gray">
              <a:xfrm>
                <a:off x="3329980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8" name="Freeform"/>
              <p:cNvSpPr/>
              <p:nvPr/>
            </p:nvSpPr>
            <p:spPr bwMode="gray">
              <a:xfrm>
                <a:off x="4185016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9" name="Freeform"/>
              <p:cNvSpPr/>
              <p:nvPr/>
            </p:nvSpPr>
            <p:spPr bwMode="gray">
              <a:xfrm>
                <a:off x="5040050" y="2562456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1778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uppieren 21"/>
            <p:cNvGrpSpPr/>
            <p:nvPr/>
          </p:nvGrpSpPr>
          <p:grpSpPr bwMode="gray">
            <a:xfrm>
              <a:off x="2255944" y="852383"/>
              <a:ext cx="3540108" cy="2466074"/>
              <a:chOff x="2255944" y="852383"/>
              <a:chExt cx="3540108" cy="2466074"/>
            </a:xfrm>
            <a:grpFill/>
          </p:grpSpPr>
          <p:sp>
            <p:nvSpPr>
              <p:cNvPr id="92" name="Freeform"/>
              <p:cNvSpPr/>
              <p:nvPr/>
            </p:nvSpPr>
            <p:spPr bwMode="gray">
              <a:xfrm>
                <a:off x="2255944" y="1707419"/>
                <a:ext cx="756000" cy="756000"/>
              </a:xfrm>
              <a:prstGeom prst="rect">
                <a:avLst/>
              </a:prstGeom>
              <a:solidFill>
                <a:srgbClr val="E18B51"/>
              </a:solidFill>
              <a:ln w="12700">
                <a:noFill/>
                <a:round/>
              </a:ln>
              <a:effectLst/>
              <a:sp3d z="889000" extrusionH="7620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3" name="Freeform"/>
              <p:cNvSpPr/>
              <p:nvPr/>
            </p:nvSpPr>
            <p:spPr bwMode="gray">
              <a:xfrm>
                <a:off x="4185016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4" name="Freeform"/>
              <p:cNvSpPr/>
              <p:nvPr/>
            </p:nvSpPr>
            <p:spPr bwMode="gray">
              <a:xfrm>
                <a:off x="3329980" y="852383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5" name="Freeform"/>
              <p:cNvSpPr/>
              <p:nvPr/>
            </p:nvSpPr>
            <p:spPr bwMode="gray">
              <a:xfrm>
                <a:off x="4185016" y="852383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6" name="Freeform"/>
              <p:cNvSpPr/>
              <p:nvPr/>
            </p:nvSpPr>
            <p:spPr bwMode="gray">
              <a:xfrm>
                <a:off x="5040052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7" name="Freeform"/>
              <p:cNvSpPr/>
              <p:nvPr/>
            </p:nvSpPr>
            <p:spPr bwMode="gray">
              <a:xfrm>
                <a:off x="5040052" y="852384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8" name="Freeform"/>
              <p:cNvSpPr/>
              <p:nvPr/>
            </p:nvSpPr>
            <p:spPr bwMode="gray">
              <a:xfrm>
                <a:off x="3329980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9" name="Freeform"/>
              <p:cNvSpPr/>
              <p:nvPr/>
            </p:nvSpPr>
            <p:spPr bwMode="gray">
              <a:xfrm>
                <a:off x="4185016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100" name="Freeform"/>
              <p:cNvSpPr/>
              <p:nvPr/>
            </p:nvSpPr>
            <p:spPr bwMode="gray">
              <a:xfrm>
                <a:off x="5040050" y="2562456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z="889000"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uppieren 31"/>
            <p:cNvGrpSpPr/>
            <p:nvPr/>
          </p:nvGrpSpPr>
          <p:grpSpPr bwMode="gray">
            <a:xfrm>
              <a:off x="3329980" y="852383"/>
              <a:ext cx="2466072" cy="2466074"/>
              <a:chOff x="3329980" y="852383"/>
              <a:chExt cx="2466072" cy="2466074"/>
            </a:xfrm>
            <a:grpFill/>
          </p:grpSpPr>
          <p:sp>
            <p:nvSpPr>
              <p:cNvPr id="83" name="Freeform"/>
              <p:cNvSpPr/>
              <p:nvPr/>
            </p:nvSpPr>
            <p:spPr bwMode="gray">
              <a:xfrm>
                <a:off x="3329980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4" name="Freeform"/>
              <p:cNvSpPr/>
              <p:nvPr/>
            </p:nvSpPr>
            <p:spPr bwMode="gray">
              <a:xfrm>
                <a:off x="4185016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5" name="Freeform"/>
              <p:cNvSpPr/>
              <p:nvPr/>
            </p:nvSpPr>
            <p:spPr bwMode="gray">
              <a:xfrm>
                <a:off x="3329980" y="852383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6" name="Freeform"/>
              <p:cNvSpPr/>
              <p:nvPr/>
            </p:nvSpPr>
            <p:spPr bwMode="gray">
              <a:xfrm>
                <a:off x="4185016" y="852383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7" name="Freeform"/>
              <p:cNvSpPr/>
              <p:nvPr/>
            </p:nvSpPr>
            <p:spPr bwMode="gray">
              <a:xfrm>
                <a:off x="5040052" y="1707419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8" name="Freeform"/>
              <p:cNvSpPr/>
              <p:nvPr/>
            </p:nvSpPr>
            <p:spPr bwMode="gray">
              <a:xfrm>
                <a:off x="5040052" y="852384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89" name="Freeform"/>
              <p:cNvSpPr/>
              <p:nvPr/>
            </p:nvSpPr>
            <p:spPr bwMode="gray">
              <a:xfrm>
                <a:off x="3329980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0" name="Freeform"/>
              <p:cNvSpPr/>
              <p:nvPr/>
            </p:nvSpPr>
            <p:spPr bwMode="gray">
              <a:xfrm>
                <a:off x="4185016" y="2562457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  <p:sp>
            <p:nvSpPr>
              <p:cNvPr id="91" name="Freeform"/>
              <p:cNvSpPr/>
              <p:nvPr/>
            </p:nvSpPr>
            <p:spPr bwMode="gray">
              <a:xfrm>
                <a:off x="5040050" y="2562456"/>
                <a:ext cx="756000" cy="756000"/>
              </a:xfrm>
              <a:prstGeom prst="rect">
                <a:avLst/>
              </a:prstGeom>
              <a:grpFill/>
              <a:ln w="12700">
                <a:noFill/>
                <a:round/>
              </a:ln>
              <a:effectLst/>
              <a:sp3d extrusionH="762000" contourW="12700" prstMaterial="metal">
                <a:contourClr>
                  <a:srgbClr val="C0C0C0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defRPr/>
                </a:pPr>
                <a:endPara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Gill Sans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510" name="TextBox 35"/>
          <p:cNvSpPr txBox="1"/>
          <p:nvPr/>
        </p:nvSpPr>
        <p:spPr>
          <a:xfrm>
            <a:off x="1924050" y="3938588"/>
            <a:ext cx="16351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86"/>
          <p:cNvSpPr txBox="1"/>
          <p:nvPr/>
        </p:nvSpPr>
        <p:spPr>
          <a:xfrm>
            <a:off x="1847850" y="3621088"/>
            <a:ext cx="1787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2" name="TextBox 35"/>
          <p:cNvSpPr txBox="1"/>
          <p:nvPr/>
        </p:nvSpPr>
        <p:spPr>
          <a:xfrm>
            <a:off x="8920163" y="2989263"/>
            <a:ext cx="16351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86"/>
          <p:cNvSpPr txBox="1"/>
          <p:nvPr/>
        </p:nvSpPr>
        <p:spPr>
          <a:xfrm>
            <a:off x="8843963" y="2671763"/>
            <a:ext cx="1787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4" name="TextBox 35"/>
          <p:cNvSpPr txBox="1"/>
          <p:nvPr/>
        </p:nvSpPr>
        <p:spPr>
          <a:xfrm>
            <a:off x="1970088" y="5465763"/>
            <a:ext cx="82518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 flipH="1">
            <a:off x="1828800" y="2206625"/>
            <a:ext cx="3556000" cy="2859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平行四边形 16"/>
          <p:cNvSpPr/>
          <p:nvPr/>
        </p:nvSpPr>
        <p:spPr>
          <a:xfrm flipH="1">
            <a:off x="4810125" y="2200275"/>
            <a:ext cx="5013325" cy="827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flipH="1">
            <a:off x="5053013" y="3111500"/>
            <a:ext cx="5295900" cy="1954213"/>
          </a:xfrm>
          <a:prstGeom prst="parallelogram">
            <a:avLst>
              <a:gd name="adj" fmla="val 2665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6" name="文本框 18"/>
          <p:cNvSpPr txBox="1"/>
          <p:nvPr/>
        </p:nvSpPr>
        <p:spPr>
          <a:xfrm>
            <a:off x="5684838" y="2260600"/>
            <a:ext cx="318833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文本框 29"/>
          <p:cNvSpPr txBox="1"/>
          <p:nvPr/>
        </p:nvSpPr>
        <p:spPr>
          <a:xfrm>
            <a:off x="5680075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文本框 33"/>
          <p:cNvSpPr txBox="1"/>
          <p:nvPr/>
        </p:nvSpPr>
        <p:spPr>
          <a:xfrm>
            <a:off x="7996238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9" name="文本框 34"/>
          <p:cNvSpPr txBox="1"/>
          <p:nvPr/>
        </p:nvSpPr>
        <p:spPr>
          <a:xfrm>
            <a:off x="5680075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文本框 35"/>
          <p:cNvSpPr txBox="1"/>
          <p:nvPr/>
        </p:nvSpPr>
        <p:spPr>
          <a:xfrm>
            <a:off x="7996238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文本框 14"/>
          <p:cNvSpPr txBox="1"/>
          <p:nvPr/>
        </p:nvSpPr>
        <p:spPr>
          <a:xfrm>
            <a:off x="2463800" y="3111500"/>
            <a:ext cx="2286000" cy="860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5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en-US" altLang="zh-CN" sz="5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3" name="Straight Arrow Connector 6"/>
          <p:cNvCxnSpPr/>
          <p:nvPr/>
        </p:nvCxnSpPr>
        <p:spPr>
          <a:xfrm>
            <a:off x="2136775" y="2867025"/>
            <a:ext cx="224313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dash"/>
            <a:headEnd type="diamond" w="med" len="med"/>
            <a:tailEnd type="diamond" w="med" len="med"/>
          </a:ln>
          <a:effectLst/>
        </p:spPr>
      </p:cxnSp>
      <p:sp>
        <p:nvSpPr>
          <p:cNvPr id="54" name="Oval 7"/>
          <p:cNvSpPr/>
          <p:nvPr/>
        </p:nvSpPr>
        <p:spPr bwMode="auto">
          <a:xfrm>
            <a:off x="1287463" y="1792288"/>
            <a:ext cx="852488" cy="852488"/>
          </a:xfrm>
          <a:prstGeom prst="ellipse">
            <a:avLst/>
          </a:prstGeom>
          <a:solidFill>
            <a:srgbClr val="7F7F7F"/>
          </a:solidFill>
          <a:ln w="3175" cap="flat" cmpd="sng" algn="ctr">
            <a:noFill/>
            <a:prstDash val="solid"/>
          </a:ln>
          <a:effectLst/>
        </p:spPr>
        <p:txBody>
          <a:bodyPr lIns="60951" tIns="30475" rIns="60951" bIns="30475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Oval 12"/>
          <p:cNvSpPr/>
          <p:nvPr/>
        </p:nvSpPr>
        <p:spPr bwMode="auto">
          <a:xfrm>
            <a:off x="9782175" y="1782763"/>
            <a:ext cx="852488" cy="852488"/>
          </a:xfrm>
          <a:prstGeom prst="ellipse">
            <a:avLst/>
          </a:prstGeom>
          <a:solidFill>
            <a:srgbClr val="E18B51"/>
          </a:solidFill>
          <a:ln w="3175" cap="flat" cmpd="sng" algn="ctr">
            <a:noFill/>
            <a:prstDash val="solid"/>
          </a:ln>
          <a:effectLst/>
        </p:spPr>
        <p:txBody>
          <a:bodyPr lIns="60951" tIns="30475" rIns="60951" bIns="30475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Straight Arrow Connector 14"/>
          <p:cNvCxnSpPr/>
          <p:nvPr/>
        </p:nvCxnSpPr>
        <p:spPr>
          <a:xfrm>
            <a:off x="7553325" y="2867025"/>
            <a:ext cx="213677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dash"/>
            <a:headEnd type="diamond" w="med" len="med"/>
            <a:tailEnd type="diamond" w="med" len="med"/>
          </a:ln>
          <a:effectLst/>
        </p:spPr>
      </p:cxnSp>
      <p:cxnSp>
        <p:nvCxnSpPr>
          <p:cNvPr id="57" name="Straight Arrow Connector 18"/>
          <p:cNvCxnSpPr/>
          <p:nvPr/>
        </p:nvCxnSpPr>
        <p:spPr>
          <a:xfrm>
            <a:off x="2136775" y="4754563"/>
            <a:ext cx="258603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dash"/>
            <a:headEnd type="diamond" w="med" len="med"/>
            <a:tailEnd type="diamond" w="med" len="med"/>
          </a:ln>
          <a:effectLst/>
        </p:spPr>
      </p:cxnSp>
      <p:sp>
        <p:nvSpPr>
          <p:cNvPr id="59" name="Oval 19"/>
          <p:cNvSpPr/>
          <p:nvPr/>
        </p:nvSpPr>
        <p:spPr bwMode="auto">
          <a:xfrm>
            <a:off x="1284288" y="3867150"/>
            <a:ext cx="852488" cy="852488"/>
          </a:xfrm>
          <a:prstGeom prst="ellipse">
            <a:avLst/>
          </a:prstGeom>
          <a:solidFill>
            <a:srgbClr val="E18B51"/>
          </a:solidFill>
          <a:ln w="3175" cap="flat" cmpd="sng" algn="ctr">
            <a:noFill/>
            <a:prstDash val="solid"/>
          </a:ln>
          <a:effectLst/>
        </p:spPr>
        <p:txBody>
          <a:bodyPr lIns="60951" tIns="30475" rIns="60951" bIns="30475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Oval 29"/>
          <p:cNvSpPr/>
          <p:nvPr/>
        </p:nvSpPr>
        <p:spPr bwMode="auto">
          <a:xfrm>
            <a:off x="9779000" y="3857625"/>
            <a:ext cx="852488" cy="852488"/>
          </a:xfrm>
          <a:prstGeom prst="ellipse">
            <a:avLst/>
          </a:prstGeom>
          <a:solidFill>
            <a:srgbClr val="7F7F7F"/>
          </a:solidFill>
          <a:ln w="3175" cap="flat" cmpd="sng" algn="ctr">
            <a:noFill/>
            <a:prstDash val="solid"/>
          </a:ln>
          <a:effectLst/>
        </p:spPr>
        <p:txBody>
          <a:bodyPr lIns="60951" tIns="30475" rIns="60951" bIns="30475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2" name="Straight Arrow Connector 36"/>
          <p:cNvCxnSpPr/>
          <p:nvPr/>
        </p:nvCxnSpPr>
        <p:spPr>
          <a:xfrm>
            <a:off x="7208838" y="4754563"/>
            <a:ext cx="247808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dash"/>
            <a:headEnd type="diamond" w="med" len="med"/>
            <a:tailEnd type="diamond" w="med" len="med"/>
          </a:ln>
          <a:effectLst/>
        </p:spPr>
      </p:cxnSp>
      <p:sp>
        <p:nvSpPr>
          <p:cNvPr id="63" name="Pie 45"/>
          <p:cNvSpPr/>
          <p:nvPr/>
        </p:nvSpPr>
        <p:spPr>
          <a:xfrm>
            <a:off x="4156075" y="2085975"/>
            <a:ext cx="1770063" cy="1770063"/>
          </a:xfrm>
          <a:prstGeom prst="pieWedg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4" name="Pie 48"/>
          <p:cNvSpPr/>
          <p:nvPr/>
        </p:nvSpPr>
        <p:spPr>
          <a:xfrm rot="5400000">
            <a:off x="6002338" y="2074863"/>
            <a:ext cx="1770063" cy="1770063"/>
          </a:xfrm>
          <a:prstGeom prst="pieWedge">
            <a:avLst/>
          </a:prstGeom>
          <a:solidFill>
            <a:srgbClr val="E18B51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5" name="Pie 51"/>
          <p:cNvSpPr/>
          <p:nvPr/>
        </p:nvSpPr>
        <p:spPr>
          <a:xfrm rot="16200000">
            <a:off x="4156075" y="3908425"/>
            <a:ext cx="1770063" cy="1770063"/>
          </a:xfrm>
          <a:prstGeom prst="pieWedge">
            <a:avLst/>
          </a:prstGeom>
          <a:solidFill>
            <a:srgbClr val="E18B51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6" name="Pie 54"/>
          <p:cNvSpPr/>
          <p:nvPr/>
        </p:nvSpPr>
        <p:spPr>
          <a:xfrm rot="10800000">
            <a:off x="6002338" y="3902075"/>
            <a:ext cx="1770063" cy="1770063"/>
          </a:xfrm>
          <a:prstGeom prst="pieWedg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7" name="Circular Arrow 56"/>
          <p:cNvSpPr/>
          <p:nvPr/>
        </p:nvSpPr>
        <p:spPr>
          <a:xfrm>
            <a:off x="5654675" y="3505200"/>
            <a:ext cx="611188" cy="531813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8" name="Circular Arrow 57"/>
          <p:cNvSpPr/>
          <p:nvPr/>
        </p:nvSpPr>
        <p:spPr>
          <a:xfrm rot="10800000">
            <a:off x="5654675" y="3709988"/>
            <a:ext cx="611188" cy="531813"/>
          </a:xfrm>
          <a:prstGeom prst="circularArrow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69" name="Freeform 45"/>
          <p:cNvSpPr>
            <a:spLocks noChangeArrowheads="1"/>
          </p:cNvSpPr>
          <p:nvPr/>
        </p:nvSpPr>
        <p:spPr bwMode="auto">
          <a:xfrm>
            <a:off x="1528763" y="1993900"/>
            <a:ext cx="382588" cy="420688"/>
          </a:xfrm>
          <a:custGeom>
            <a:avLst/>
            <a:gdLst>
              <a:gd name="T0" fmla="*/ 354 w 391"/>
              <a:gd name="T1" fmla="*/ 35 h 391"/>
              <a:gd name="T2" fmla="*/ 354 w 391"/>
              <a:gd name="T3" fmla="*/ 35 h 391"/>
              <a:gd name="T4" fmla="*/ 292 w 391"/>
              <a:gd name="T5" fmla="*/ 0 h 391"/>
              <a:gd name="T6" fmla="*/ 169 w 391"/>
              <a:gd name="T7" fmla="*/ 133 h 391"/>
              <a:gd name="T8" fmla="*/ 26 w 391"/>
              <a:gd name="T9" fmla="*/ 275 h 391"/>
              <a:gd name="T10" fmla="*/ 0 w 391"/>
              <a:gd name="T11" fmla="*/ 390 h 391"/>
              <a:gd name="T12" fmla="*/ 116 w 391"/>
              <a:gd name="T13" fmla="*/ 363 h 391"/>
              <a:gd name="T14" fmla="*/ 266 w 391"/>
              <a:gd name="T15" fmla="*/ 222 h 391"/>
              <a:gd name="T16" fmla="*/ 390 w 391"/>
              <a:gd name="T17" fmla="*/ 97 h 391"/>
              <a:gd name="T18" fmla="*/ 354 w 391"/>
              <a:gd name="T19" fmla="*/ 35 h 391"/>
              <a:gd name="T20" fmla="*/ 116 w 391"/>
              <a:gd name="T21" fmla="*/ 354 h 391"/>
              <a:gd name="T22" fmla="*/ 116 w 391"/>
              <a:gd name="T23" fmla="*/ 354 h 391"/>
              <a:gd name="T24" fmla="*/ 71 w 391"/>
              <a:gd name="T25" fmla="*/ 363 h 391"/>
              <a:gd name="T26" fmla="*/ 54 w 391"/>
              <a:gd name="T27" fmla="*/ 337 h 391"/>
              <a:gd name="T28" fmla="*/ 35 w 391"/>
              <a:gd name="T29" fmla="*/ 319 h 391"/>
              <a:gd name="T30" fmla="*/ 44 w 391"/>
              <a:gd name="T31" fmla="*/ 284 h 391"/>
              <a:gd name="T32" fmla="*/ 54 w 391"/>
              <a:gd name="T33" fmla="*/ 266 h 391"/>
              <a:gd name="T34" fmla="*/ 98 w 391"/>
              <a:gd name="T35" fmla="*/ 292 h 391"/>
              <a:gd name="T36" fmla="*/ 124 w 391"/>
              <a:gd name="T37" fmla="*/ 337 h 391"/>
              <a:gd name="T38" fmla="*/ 116 w 391"/>
              <a:gd name="T39" fmla="*/ 35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1" h="391">
                <a:moveTo>
                  <a:pt x="354" y="35"/>
                </a:moveTo>
                <a:lnTo>
                  <a:pt x="354" y="35"/>
                </a:lnTo>
                <a:cubicBezTo>
                  <a:pt x="319" y="0"/>
                  <a:pt x="292" y="0"/>
                  <a:pt x="292" y="0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0" y="390"/>
                  <a:pt x="0" y="390"/>
                  <a:pt x="0" y="390"/>
                </a:cubicBezTo>
                <a:cubicBezTo>
                  <a:pt x="116" y="363"/>
                  <a:pt x="116" y="363"/>
                  <a:pt x="116" y="363"/>
                </a:cubicBezTo>
                <a:cubicBezTo>
                  <a:pt x="266" y="222"/>
                  <a:pt x="266" y="222"/>
                  <a:pt x="266" y="222"/>
                </a:cubicBezTo>
                <a:cubicBezTo>
                  <a:pt x="390" y="97"/>
                  <a:pt x="390" y="97"/>
                  <a:pt x="390" y="97"/>
                </a:cubicBezTo>
                <a:cubicBezTo>
                  <a:pt x="390" y="97"/>
                  <a:pt x="390" y="71"/>
                  <a:pt x="354" y="35"/>
                </a:cubicBezTo>
                <a:close/>
                <a:moveTo>
                  <a:pt x="116" y="354"/>
                </a:moveTo>
                <a:lnTo>
                  <a:pt x="116" y="354"/>
                </a:lnTo>
                <a:cubicBezTo>
                  <a:pt x="71" y="363"/>
                  <a:pt x="71" y="363"/>
                  <a:pt x="71" y="363"/>
                </a:cubicBezTo>
                <a:cubicBezTo>
                  <a:pt x="71" y="354"/>
                  <a:pt x="63" y="346"/>
                  <a:pt x="54" y="337"/>
                </a:cubicBezTo>
                <a:cubicBezTo>
                  <a:pt x="44" y="328"/>
                  <a:pt x="35" y="328"/>
                  <a:pt x="35" y="319"/>
                </a:cubicBezTo>
                <a:cubicBezTo>
                  <a:pt x="44" y="284"/>
                  <a:pt x="44" y="284"/>
                  <a:pt x="44" y="284"/>
                </a:cubicBezTo>
                <a:cubicBezTo>
                  <a:pt x="54" y="266"/>
                  <a:pt x="54" y="266"/>
                  <a:pt x="54" y="266"/>
                </a:cubicBezTo>
                <a:cubicBezTo>
                  <a:pt x="54" y="266"/>
                  <a:pt x="71" y="266"/>
                  <a:pt x="98" y="292"/>
                </a:cubicBezTo>
                <a:cubicBezTo>
                  <a:pt x="124" y="319"/>
                  <a:pt x="124" y="337"/>
                  <a:pt x="124" y="337"/>
                </a:cubicBezTo>
                <a:lnTo>
                  <a:pt x="116" y="35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Freeform 12"/>
          <p:cNvSpPr>
            <a:spLocks noChangeArrowheads="1"/>
          </p:cNvSpPr>
          <p:nvPr/>
        </p:nvSpPr>
        <p:spPr bwMode="auto">
          <a:xfrm>
            <a:off x="10039350" y="2006600"/>
            <a:ext cx="334963" cy="368300"/>
          </a:xfrm>
          <a:custGeom>
            <a:avLst/>
            <a:gdLst>
              <a:gd name="T0" fmla="*/ 230 w 462"/>
              <a:gd name="T1" fmla="*/ 9 h 461"/>
              <a:gd name="T2" fmla="*/ 230 w 462"/>
              <a:gd name="T3" fmla="*/ 9 h 461"/>
              <a:gd name="T4" fmla="*/ 0 w 462"/>
              <a:gd name="T5" fmla="*/ 239 h 461"/>
              <a:gd name="T6" fmla="*/ 230 w 462"/>
              <a:gd name="T7" fmla="*/ 460 h 461"/>
              <a:gd name="T8" fmla="*/ 461 w 462"/>
              <a:gd name="T9" fmla="*/ 230 h 461"/>
              <a:gd name="T10" fmla="*/ 230 w 462"/>
              <a:gd name="T11" fmla="*/ 9 h 461"/>
              <a:gd name="T12" fmla="*/ 248 w 462"/>
              <a:gd name="T13" fmla="*/ 79 h 461"/>
              <a:gd name="T14" fmla="*/ 248 w 462"/>
              <a:gd name="T15" fmla="*/ 79 h 461"/>
              <a:gd name="T16" fmla="*/ 283 w 462"/>
              <a:gd name="T17" fmla="*/ 106 h 461"/>
              <a:gd name="T18" fmla="*/ 239 w 462"/>
              <a:gd name="T19" fmla="*/ 150 h 461"/>
              <a:gd name="T20" fmla="*/ 213 w 462"/>
              <a:gd name="T21" fmla="*/ 115 h 461"/>
              <a:gd name="T22" fmla="*/ 248 w 462"/>
              <a:gd name="T23" fmla="*/ 79 h 461"/>
              <a:gd name="T24" fmla="*/ 195 w 462"/>
              <a:gd name="T25" fmla="*/ 372 h 461"/>
              <a:gd name="T26" fmla="*/ 195 w 462"/>
              <a:gd name="T27" fmla="*/ 372 h 461"/>
              <a:gd name="T28" fmla="*/ 177 w 462"/>
              <a:gd name="T29" fmla="*/ 327 h 461"/>
              <a:gd name="T30" fmla="*/ 195 w 462"/>
              <a:gd name="T31" fmla="*/ 248 h 461"/>
              <a:gd name="T32" fmla="*/ 195 w 462"/>
              <a:gd name="T33" fmla="*/ 230 h 461"/>
              <a:gd name="T34" fmla="*/ 160 w 462"/>
              <a:gd name="T35" fmla="*/ 248 h 461"/>
              <a:gd name="T36" fmla="*/ 151 w 462"/>
              <a:gd name="T37" fmla="*/ 239 h 461"/>
              <a:gd name="T38" fmla="*/ 248 w 462"/>
              <a:gd name="T39" fmla="*/ 185 h 461"/>
              <a:gd name="T40" fmla="*/ 266 w 462"/>
              <a:gd name="T41" fmla="*/ 230 h 461"/>
              <a:gd name="T42" fmla="*/ 239 w 462"/>
              <a:gd name="T43" fmla="*/ 310 h 461"/>
              <a:gd name="T44" fmla="*/ 239 w 462"/>
              <a:gd name="T45" fmla="*/ 327 h 461"/>
              <a:gd name="T46" fmla="*/ 275 w 462"/>
              <a:gd name="T47" fmla="*/ 310 h 461"/>
              <a:gd name="T48" fmla="*/ 283 w 462"/>
              <a:gd name="T49" fmla="*/ 327 h 461"/>
              <a:gd name="T50" fmla="*/ 195 w 462"/>
              <a:gd name="T51" fmla="*/ 37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2" h="461">
                <a:moveTo>
                  <a:pt x="230" y="9"/>
                </a:moveTo>
                <a:lnTo>
                  <a:pt x="230" y="9"/>
                </a:lnTo>
                <a:cubicBezTo>
                  <a:pt x="98" y="9"/>
                  <a:pt x="0" y="106"/>
                  <a:pt x="0" y="239"/>
                </a:cubicBezTo>
                <a:cubicBezTo>
                  <a:pt x="0" y="363"/>
                  <a:pt x="107" y="460"/>
                  <a:pt x="230" y="460"/>
                </a:cubicBezTo>
                <a:cubicBezTo>
                  <a:pt x="363" y="460"/>
                  <a:pt x="461" y="354"/>
                  <a:pt x="461" y="230"/>
                </a:cubicBezTo>
                <a:cubicBezTo>
                  <a:pt x="461" y="106"/>
                  <a:pt x="355" y="0"/>
                  <a:pt x="230" y="9"/>
                </a:cubicBezTo>
                <a:close/>
                <a:moveTo>
                  <a:pt x="248" y="79"/>
                </a:moveTo>
                <a:lnTo>
                  <a:pt x="248" y="79"/>
                </a:lnTo>
                <a:cubicBezTo>
                  <a:pt x="275" y="79"/>
                  <a:pt x="283" y="97"/>
                  <a:pt x="283" y="106"/>
                </a:cubicBezTo>
                <a:cubicBezTo>
                  <a:pt x="283" y="132"/>
                  <a:pt x="266" y="150"/>
                  <a:pt x="239" y="150"/>
                </a:cubicBezTo>
                <a:cubicBezTo>
                  <a:pt x="222" y="150"/>
                  <a:pt x="213" y="132"/>
                  <a:pt x="213" y="115"/>
                </a:cubicBezTo>
                <a:cubicBezTo>
                  <a:pt x="213" y="106"/>
                  <a:pt x="222" y="79"/>
                  <a:pt x="248" y="79"/>
                </a:cubicBezTo>
                <a:close/>
                <a:moveTo>
                  <a:pt x="195" y="372"/>
                </a:moveTo>
                <a:lnTo>
                  <a:pt x="195" y="372"/>
                </a:lnTo>
                <a:cubicBezTo>
                  <a:pt x="177" y="372"/>
                  <a:pt x="169" y="363"/>
                  <a:pt x="177" y="327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195" y="239"/>
                  <a:pt x="195" y="230"/>
                  <a:pt x="195" y="230"/>
                </a:cubicBezTo>
                <a:cubicBezTo>
                  <a:pt x="186" y="230"/>
                  <a:pt x="169" y="239"/>
                  <a:pt x="160" y="248"/>
                </a:cubicBezTo>
                <a:cubicBezTo>
                  <a:pt x="151" y="239"/>
                  <a:pt x="151" y="239"/>
                  <a:pt x="151" y="239"/>
                </a:cubicBezTo>
                <a:cubicBezTo>
                  <a:pt x="186" y="204"/>
                  <a:pt x="230" y="185"/>
                  <a:pt x="248" y="185"/>
                </a:cubicBezTo>
                <a:cubicBezTo>
                  <a:pt x="266" y="185"/>
                  <a:pt x="266" y="204"/>
                  <a:pt x="266" y="230"/>
                </a:cubicBezTo>
                <a:cubicBezTo>
                  <a:pt x="239" y="310"/>
                  <a:pt x="239" y="310"/>
                  <a:pt x="239" y="310"/>
                </a:cubicBezTo>
                <a:cubicBezTo>
                  <a:pt x="239" y="327"/>
                  <a:pt x="239" y="327"/>
                  <a:pt x="239" y="327"/>
                </a:cubicBezTo>
                <a:cubicBezTo>
                  <a:pt x="248" y="327"/>
                  <a:pt x="266" y="327"/>
                  <a:pt x="275" y="310"/>
                </a:cubicBezTo>
                <a:cubicBezTo>
                  <a:pt x="283" y="327"/>
                  <a:pt x="283" y="327"/>
                  <a:pt x="283" y="327"/>
                </a:cubicBezTo>
                <a:cubicBezTo>
                  <a:pt x="248" y="363"/>
                  <a:pt x="213" y="372"/>
                  <a:pt x="195" y="37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Freeform 65"/>
          <p:cNvSpPr>
            <a:spLocks noChangeArrowheads="1"/>
          </p:cNvSpPr>
          <p:nvPr/>
        </p:nvSpPr>
        <p:spPr bwMode="auto">
          <a:xfrm>
            <a:off x="1547813" y="4108450"/>
            <a:ext cx="333375" cy="366713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Freeform 67"/>
          <p:cNvSpPr>
            <a:spLocks noChangeArrowheads="1"/>
          </p:cNvSpPr>
          <p:nvPr/>
        </p:nvSpPr>
        <p:spPr bwMode="auto">
          <a:xfrm>
            <a:off x="10048875" y="4027488"/>
            <a:ext cx="360363" cy="46672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dirty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75" name="TextBox 88"/>
          <p:cNvSpPr txBox="1"/>
          <p:nvPr/>
        </p:nvSpPr>
        <p:spPr>
          <a:xfrm>
            <a:off x="2032000" y="2417763"/>
            <a:ext cx="16970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542925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x-none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6" name="TextBox 89"/>
          <p:cNvSpPr txBox="1"/>
          <p:nvPr/>
        </p:nvSpPr>
        <p:spPr>
          <a:xfrm>
            <a:off x="1706563" y="3022600"/>
            <a:ext cx="2347913" cy="48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7" name="TextBox 88"/>
          <p:cNvSpPr txBox="1"/>
          <p:nvPr/>
        </p:nvSpPr>
        <p:spPr>
          <a:xfrm>
            <a:off x="2073275" y="4276725"/>
            <a:ext cx="16970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542925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x-none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8" name="TextBox 89"/>
          <p:cNvSpPr txBox="1"/>
          <p:nvPr/>
        </p:nvSpPr>
        <p:spPr>
          <a:xfrm>
            <a:off x="1748631" y="4881563"/>
            <a:ext cx="2346325" cy="48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9" name="TextBox 88"/>
          <p:cNvSpPr txBox="1"/>
          <p:nvPr/>
        </p:nvSpPr>
        <p:spPr>
          <a:xfrm>
            <a:off x="7772400" y="2417763"/>
            <a:ext cx="16970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542925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x-none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0" name="TextBox 89"/>
          <p:cNvSpPr txBox="1"/>
          <p:nvPr/>
        </p:nvSpPr>
        <p:spPr>
          <a:xfrm>
            <a:off x="7446963" y="3022600"/>
            <a:ext cx="2347913" cy="48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1" name="TextBox 88"/>
          <p:cNvSpPr txBox="1"/>
          <p:nvPr/>
        </p:nvSpPr>
        <p:spPr>
          <a:xfrm>
            <a:off x="7886700" y="4286250"/>
            <a:ext cx="16970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542925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x-none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2" name="TextBox 89"/>
          <p:cNvSpPr txBox="1"/>
          <p:nvPr/>
        </p:nvSpPr>
        <p:spPr>
          <a:xfrm>
            <a:off x="7561263" y="4891088"/>
            <a:ext cx="2347913" cy="48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542925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3" name="文本框 80"/>
          <p:cNvSpPr txBox="1"/>
          <p:nvPr/>
        </p:nvSpPr>
        <p:spPr>
          <a:xfrm>
            <a:off x="4686300" y="2855913"/>
            <a:ext cx="11890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4" name="文本框 81"/>
          <p:cNvSpPr txBox="1"/>
          <p:nvPr/>
        </p:nvSpPr>
        <p:spPr>
          <a:xfrm>
            <a:off x="6062663" y="2855913"/>
            <a:ext cx="11874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5" name="文本框 82"/>
          <p:cNvSpPr txBox="1"/>
          <p:nvPr/>
        </p:nvSpPr>
        <p:spPr>
          <a:xfrm>
            <a:off x="6134100" y="4108450"/>
            <a:ext cx="11890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86" name="文本框 83"/>
          <p:cNvSpPr txBox="1"/>
          <p:nvPr/>
        </p:nvSpPr>
        <p:spPr>
          <a:xfrm>
            <a:off x="4686300" y="4108450"/>
            <a:ext cx="11890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800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1588" y="1325563"/>
            <a:ext cx="12203113" cy="4433888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2" name="TextBox 31"/>
          <p:cNvSpPr txBox="1"/>
          <p:nvPr/>
        </p:nvSpPr>
        <p:spPr>
          <a:xfrm>
            <a:off x="5264150" y="2625725"/>
            <a:ext cx="175577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49325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bg-BG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87"/>
          <p:cNvSpPr/>
          <p:nvPr/>
        </p:nvSpPr>
        <p:spPr>
          <a:xfrm>
            <a:off x="5383213" y="2967038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4" name="Freeform 74"/>
          <p:cNvSpPr/>
          <p:nvPr/>
        </p:nvSpPr>
        <p:spPr>
          <a:xfrm>
            <a:off x="5840413" y="2001838"/>
            <a:ext cx="576262" cy="509587"/>
          </a:xfrm>
          <a:custGeom>
            <a:avLst/>
            <a:gdLst/>
            <a:ahLst/>
            <a:cxnLst>
              <a:cxn ang="0">
                <a:pos x="563914" y="265881"/>
              </a:cxn>
              <a:cxn ang="0">
                <a:pos x="563914" y="265881"/>
              </a:cxn>
              <a:cxn ang="0">
                <a:pos x="308840" y="21221"/>
              </a:cxn>
              <a:cxn ang="0">
                <a:pos x="265077" y="21221"/>
              </a:cxn>
              <a:cxn ang="0">
                <a:pos x="11253" y="265881"/>
              </a:cxn>
              <a:cxn ang="0">
                <a:pos x="22507" y="287101"/>
              </a:cxn>
              <a:cxn ang="0">
                <a:pos x="77523" y="287101"/>
              </a:cxn>
              <a:cxn ang="0">
                <a:pos x="77523" y="486824"/>
              </a:cxn>
              <a:cxn ang="0">
                <a:pos x="98779" y="509293"/>
              </a:cxn>
              <a:cxn ang="0">
                <a:pos x="221315" y="509293"/>
              </a:cxn>
              <a:cxn ang="0">
                <a:pos x="221315" y="309570"/>
              </a:cxn>
              <a:cxn ang="0">
                <a:pos x="353853" y="309570"/>
              </a:cxn>
              <a:cxn ang="0">
                <a:pos x="353853" y="509293"/>
              </a:cxn>
              <a:cxn ang="0">
                <a:pos x="476389" y="509293"/>
              </a:cxn>
              <a:cxn ang="0">
                <a:pos x="497645" y="486824"/>
              </a:cxn>
              <a:cxn ang="0">
                <a:pos x="497645" y="287101"/>
              </a:cxn>
              <a:cxn ang="0">
                <a:pos x="553911" y="287101"/>
              </a:cxn>
              <a:cxn ang="0">
                <a:pos x="563914" y="265881"/>
              </a:cxn>
            </a:cxnLst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9" name="Straight Connector 81"/>
          <p:cNvCxnSpPr/>
          <p:nvPr/>
        </p:nvCxnSpPr>
        <p:spPr>
          <a:xfrm>
            <a:off x="7235825" y="1984375"/>
            <a:ext cx="0" cy="2709863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2"/>
          <p:cNvCxnSpPr/>
          <p:nvPr/>
        </p:nvCxnSpPr>
        <p:spPr>
          <a:xfrm>
            <a:off x="9320213" y="1984375"/>
            <a:ext cx="0" cy="2709863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7" name="TextBox 31"/>
          <p:cNvSpPr txBox="1"/>
          <p:nvPr/>
        </p:nvSpPr>
        <p:spPr>
          <a:xfrm>
            <a:off x="7464425" y="2636838"/>
            <a:ext cx="17653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49325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bg-BG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ounded Rectangle 89"/>
          <p:cNvSpPr/>
          <p:nvPr/>
        </p:nvSpPr>
        <p:spPr>
          <a:xfrm>
            <a:off x="7586663" y="2979738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9" name="Freeform 25"/>
          <p:cNvSpPr>
            <a:spLocks noEditPoints="1"/>
          </p:cNvSpPr>
          <p:nvPr/>
        </p:nvSpPr>
        <p:spPr>
          <a:xfrm>
            <a:off x="8091488" y="1984375"/>
            <a:ext cx="509587" cy="542925"/>
          </a:xfrm>
          <a:custGeom>
            <a:avLst/>
            <a:gdLst/>
            <a:ahLst/>
            <a:cxnLst>
              <a:cxn ang="0">
                <a:pos x="510492" y="437535"/>
              </a:cxn>
              <a:cxn ang="0">
                <a:pos x="418155" y="464242"/>
              </a:cxn>
              <a:cxn ang="0">
                <a:pos x="391113" y="372251"/>
              </a:cxn>
              <a:cxn ang="0">
                <a:pos x="431016" y="394012"/>
              </a:cxn>
              <a:cxn ang="0">
                <a:pos x="457728" y="294437"/>
              </a:cxn>
              <a:cxn ang="0">
                <a:pos x="335711" y="107818"/>
              </a:cxn>
              <a:cxn ang="0">
                <a:pos x="349891" y="64295"/>
              </a:cxn>
              <a:cxn ang="0">
                <a:pos x="503237" y="294437"/>
              </a:cxn>
              <a:cxn ang="0">
                <a:pos x="470919" y="415773"/>
              </a:cxn>
              <a:cxn ang="0">
                <a:pos x="510492" y="437535"/>
              </a:cxn>
              <a:cxn ang="0">
                <a:pos x="253927" y="498203"/>
              </a:cxn>
              <a:cxn ang="0">
                <a:pos x="77497" y="395661"/>
              </a:cxn>
              <a:cxn ang="0">
                <a:pos x="117730" y="372580"/>
              </a:cxn>
              <a:cxn ang="0">
                <a:pos x="24733" y="347852"/>
              </a:cxn>
              <a:cxn ang="0">
                <a:pos x="0" y="440502"/>
              </a:cxn>
              <a:cxn ang="0">
                <a:pos x="38254" y="418411"/>
              </a:cxn>
              <a:cxn ang="0">
                <a:pos x="253927" y="543374"/>
              </a:cxn>
              <a:cxn ang="0">
                <a:pos x="389135" y="503478"/>
              </a:cxn>
              <a:cxn ang="0">
                <a:pos x="361104" y="467539"/>
              </a:cxn>
              <a:cxn ang="0">
                <a:pos x="253927" y="498203"/>
              </a:cxn>
              <a:cxn ang="0">
                <a:pos x="50456" y="297075"/>
              </a:cxn>
              <a:cxn ang="0">
                <a:pos x="50126" y="294437"/>
              </a:cxn>
              <a:cxn ang="0">
                <a:pos x="231502" y="91991"/>
              </a:cxn>
              <a:cxn ang="0">
                <a:pos x="231502" y="135844"/>
              </a:cxn>
              <a:cxn ang="0">
                <a:pos x="299436" y="67922"/>
              </a:cxn>
              <a:cxn ang="0">
                <a:pos x="231502" y="0"/>
              </a:cxn>
              <a:cxn ang="0">
                <a:pos x="231502" y="46490"/>
              </a:cxn>
              <a:cxn ang="0">
                <a:pos x="4947" y="294437"/>
              </a:cxn>
              <a:cxn ang="0">
                <a:pos x="5276" y="303340"/>
              </a:cxn>
              <a:cxn ang="0">
                <a:pos x="50456" y="297075"/>
              </a:cxn>
              <a:cxn ang="0">
                <a:pos x="188961" y="284216"/>
              </a:cxn>
              <a:cxn ang="0">
                <a:pos x="198525" y="342576"/>
              </a:cxn>
              <a:cxn ang="0">
                <a:pos x="283607" y="273665"/>
              </a:cxn>
              <a:cxn ang="0">
                <a:pos x="195227" y="430281"/>
              </a:cxn>
              <a:cxn ang="0">
                <a:pos x="217981" y="430281"/>
              </a:cxn>
              <a:cxn ang="0">
                <a:pos x="229194" y="363678"/>
              </a:cxn>
              <a:cxn ang="0">
                <a:pos x="292511" y="349830"/>
              </a:cxn>
              <a:cxn ang="0">
                <a:pos x="385837" y="223878"/>
              </a:cxn>
              <a:cxn ang="0">
                <a:pos x="188961" y="284216"/>
              </a:cxn>
            </a:cxnLst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90" name="TextBox 31"/>
          <p:cNvSpPr txBox="1"/>
          <p:nvPr/>
        </p:nvSpPr>
        <p:spPr>
          <a:xfrm>
            <a:off x="9417050" y="2636838"/>
            <a:ext cx="235108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49325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bg-BG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91"/>
          <p:cNvSpPr/>
          <p:nvPr/>
        </p:nvSpPr>
        <p:spPr>
          <a:xfrm>
            <a:off x="9826625" y="2979738"/>
            <a:ext cx="1522413" cy="44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2" name="Freeform 102"/>
          <p:cNvSpPr/>
          <p:nvPr/>
        </p:nvSpPr>
        <p:spPr>
          <a:xfrm>
            <a:off x="10283825" y="2009775"/>
            <a:ext cx="571500" cy="511175"/>
          </a:xfrm>
          <a:custGeom>
            <a:avLst/>
            <a:gdLst/>
            <a:ahLst/>
            <a:cxnLst>
              <a:cxn ang="0">
                <a:pos x="91760" y="173240"/>
              </a:cxn>
              <a:cxn ang="0">
                <a:pos x="91760" y="173240"/>
              </a:cxn>
              <a:cxn ang="0">
                <a:pos x="162873" y="193891"/>
              </a:cxn>
              <a:cxn ang="0">
                <a:pos x="173196" y="193891"/>
              </a:cxn>
              <a:cxn ang="0">
                <a:pos x="223664" y="153736"/>
              </a:cxn>
              <a:cxn ang="0">
                <a:pos x="223664" y="143410"/>
              </a:cxn>
              <a:cxn ang="0">
                <a:pos x="204165" y="122759"/>
              </a:cxn>
              <a:cxn ang="0">
                <a:pos x="315423" y="11473"/>
              </a:cxn>
              <a:cxn ang="0">
                <a:pos x="223664" y="0"/>
              </a:cxn>
              <a:cxn ang="0">
                <a:pos x="122728" y="61953"/>
              </a:cxn>
              <a:cxn ang="0">
                <a:pos x="82584" y="92930"/>
              </a:cxn>
              <a:cxn ang="0">
                <a:pos x="60791" y="133085"/>
              </a:cxn>
              <a:cxn ang="0">
                <a:pos x="20646" y="143410"/>
              </a:cxn>
              <a:cxn ang="0">
                <a:pos x="0" y="164061"/>
              </a:cxn>
              <a:cxn ang="0">
                <a:pos x="0" y="173240"/>
              </a:cxn>
              <a:cxn ang="0">
                <a:pos x="41292" y="214542"/>
              </a:cxn>
              <a:cxn ang="0">
                <a:pos x="60791" y="224867"/>
              </a:cxn>
              <a:cxn ang="0">
                <a:pos x="82584" y="204216"/>
              </a:cxn>
              <a:cxn ang="0">
                <a:pos x="91760" y="173240"/>
              </a:cxn>
              <a:cxn ang="0">
                <a:pos x="254633" y="183565"/>
              </a:cxn>
              <a:cxn ang="0">
                <a:pos x="254633" y="183565"/>
              </a:cxn>
              <a:cxn ang="0">
                <a:pos x="244310" y="183565"/>
              </a:cxn>
              <a:cxn ang="0">
                <a:pos x="204165" y="214542"/>
              </a:cxn>
              <a:cxn ang="0">
                <a:pos x="193842" y="234046"/>
              </a:cxn>
              <a:cxn ang="0">
                <a:pos x="437005" y="499068"/>
              </a:cxn>
              <a:cxn ang="0">
                <a:pos x="457651" y="499068"/>
              </a:cxn>
              <a:cxn ang="0">
                <a:pos x="488619" y="478417"/>
              </a:cxn>
              <a:cxn ang="0">
                <a:pos x="488619" y="458913"/>
              </a:cxn>
              <a:cxn ang="0">
                <a:pos x="254633" y="183565"/>
              </a:cxn>
              <a:cxn ang="0">
                <a:pos x="570056" y="72279"/>
              </a:cxn>
              <a:cxn ang="0">
                <a:pos x="570056" y="72279"/>
              </a:cxn>
              <a:cxn ang="0">
                <a:pos x="549410" y="61953"/>
              </a:cxn>
              <a:cxn ang="0">
                <a:pos x="528764" y="102108"/>
              </a:cxn>
              <a:cxn ang="0">
                <a:pos x="467974" y="122759"/>
              </a:cxn>
              <a:cxn ang="0">
                <a:pos x="457651" y="72279"/>
              </a:cxn>
              <a:cxn ang="0">
                <a:pos x="478296" y="21798"/>
              </a:cxn>
              <a:cxn ang="0">
                <a:pos x="467974" y="11473"/>
              </a:cxn>
              <a:cxn ang="0">
                <a:pos x="386537" y="82604"/>
              </a:cxn>
              <a:cxn ang="0">
                <a:pos x="365891" y="173240"/>
              </a:cxn>
              <a:cxn ang="0">
                <a:pos x="325746" y="214542"/>
              </a:cxn>
              <a:cxn ang="0">
                <a:pos x="365891" y="265022"/>
              </a:cxn>
              <a:cxn ang="0">
                <a:pos x="417506" y="214542"/>
              </a:cxn>
              <a:cxn ang="0">
                <a:pos x="467974" y="204216"/>
              </a:cxn>
              <a:cxn ang="0">
                <a:pos x="559733" y="164061"/>
              </a:cxn>
              <a:cxn ang="0">
                <a:pos x="570056" y="72279"/>
              </a:cxn>
              <a:cxn ang="0">
                <a:pos x="82584" y="458913"/>
              </a:cxn>
              <a:cxn ang="0">
                <a:pos x="82584" y="458913"/>
              </a:cxn>
              <a:cxn ang="0">
                <a:pos x="82584" y="478417"/>
              </a:cxn>
              <a:cxn ang="0">
                <a:pos x="102082" y="509394"/>
              </a:cxn>
              <a:cxn ang="0">
                <a:pos x="122728" y="499068"/>
              </a:cxn>
              <a:cxn ang="0">
                <a:pos x="264956" y="367131"/>
              </a:cxn>
              <a:cxn ang="0">
                <a:pos x="223664" y="315503"/>
              </a:cxn>
              <a:cxn ang="0">
                <a:pos x="82584" y="458913"/>
              </a:cxn>
            </a:cxnLst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4593" name="图片占位符 5"/>
          <p:cNvPicPr>
            <a:picLocks noChangeAspect="1"/>
          </p:cNvPicPr>
          <p:nvPr/>
        </p:nvPicPr>
        <p:blipFill>
          <a:blip r:embed="rId1"/>
          <a:srcRect l="12823" r="12823" b="4961"/>
          <a:stretch>
            <a:fillRect/>
          </a:stretch>
        </p:blipFill>
        <p:spPr>
          <a:xfrm>
            <a:off x="481013" y="1611313"/>
            <a:ext cx="4556125" cy="3948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4" name="Text Placeholder 3"/>
          <p:cNvSpPr txBox="1"/>
          <p:nvPr/>
        </p:nvSpPr>
        <p:spPr>
          <a:xfrm>
            <a:off x="5320983" y="3186430"/>
            <a:ext cx="1642110" cy="8616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913130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4595" name="Text Placeholder 3"/>
          <p:cNvSpPr txBox="1"/>
          <p:nvPr/>
        </p:nvSpPr>
        <p:spPr>
          <a:xfrm>
            <a:off x="7524433" y="3186430"/>
            <a:ext cx="1645285" cy="8616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913130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4596" name="Text Placeholder 3"/>
          <p:cNvSpPr txBox="1"/>
          <p:nvPr/>
        </p:nvSpPr>
        <p:spPr>
          <a:xfrm>
            <a:off x="9798844" y="3186430"/>
            <a:ext cx="1587500" cy="8616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913130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4"/>
          <p:cNvSpPr/>
          <p:nvPr/>
        </p:nvSpPr>
        <p:spPr bwMode="auto">
          <a:xfrm>
            <a:off x="7380288" y="1609725"/>
            <a:ext cx="3460750" cy="2468563"/>
          </a:xfrm>
          <a:prstGeom prst="rightArrow">
            <a:avLst>
              <a:gd name="adj1" fmla="val 100000"/>
              <a:gd name="adj2" fmla="val 27547"/>
            </a:avLst>
          </a:prstGeom>
          <a:solidFill>
            <a:srgbClr val="7F7F7F"/>
          </a:solidFill>
          <a:ln w="889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4254500" y="1609725"/>
            <a:ext cx="3835400" cy="2468563"/>
          </a:xfrm>
          <a:prstGeom prst="rightArrow">
            <a:avLst>
              <a:gd name="adj1" fmla="val 100000"/>
              <a:gd name="adj2" fmla="val 27518"/>
            </a:avLst>
          </a:prstGeom>
          <a:solidFill>
            <a:srgbClr val="E18B51"/>
          </a:solidFill>
          <a:ln w="889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1624013" y="1609725"/>
            <a:ext cx="3460750" cy="2468563"/>
          </a:xfrm>
          <a:prstGeom prst="rightArrow">
            <a:avLst>
              <a:gd name="adj1" fmla="val 100000"/>
              <a:gd name="adj2" fmla="val 27547"/>
            </a:avLst>
          </a:prstGeom>
          <a:solidFill>
            <a:srgbClr val="7F7F7F"/>
          </a:solidFill>
          <a:ln w="88900" cap="flat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2"/>
          <p:cNvSpPr/>
          <p:nvPr/>
        </p:nvSpPr>
        <p:spPr>
          <a:xfrm>
            <a:off x="4530725" y="2462213"/>
            <a:ext cx="776288" cy="776288"/>
          </a:xfrm>
          <a:prstGeom prst="ellipse">
            <a:avLst/>
          </a:prstGeom>
          <a:solidFill>
            <a:srgbClr val="E18B51"/>
          </a:solidFill>
          <a:ln w="762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14"/>
          <p:cNvSpPr/>
          <p:nvPr/>
        </p:nvSpPr>
        <p:spPr>
          <a:xfrm>
            <a:off x="7521575" y="2462213"/>
            <a:ext cx="776288" cy="776288"/>
          </a:xfrm>
          <a:prstGeom prst="ellipse">
            <a:avLst/>
          </a:prstGeom>
          <a:solidFill>
            <a:srgbClr val="E18B51"/>
          </a:solidFill>
          <a:ln w="762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reeform 45"/>
          <p:cNvSpPr>
            <a:spLocks noChangeArrowheads="1"/>
          </p:cNvSpPr>
          <p:nvPr/>
        </p:nvSpPr>
        <p:spPr bwMode="auto">
          <a:xfrm>
            <a:off x="4684713" y="2603500"/>
            <a:ext cx="473075" cy="498475"/>
          </a:xfrm>
          <a:custGeom>
            <a:avLst/>
            <a:gdLst>
              <a:gd name="T0" fmla="*/ 602 w 676"/>
              <a:gd name="T1" fmla="*/ 356 h 712"/>
              <a:gd name="T2" fmla="*/ 650 w 676"/>
              <a:gd name="T3" fmla="*/ 172 h 712"/>
              <a:gd name="T4" fmla="*/ 466 w 676"/>
              <a:gd name="T5" fmla="*/ 136 h 712"/>
              <a:gd name="T6" fmla="*/ 209 w 676"/>
              <a:gd name="T7" fmla="*/ 136 h 712"/>
              <a:gd name="T8" fmla="*/ 37 w 676"/>
              <a:gd name="T9" fmla="*/ 172 h 712"/>
              <a:gd name="T10" fmla="*/ 37 w 676"/>
              <a:gd name="T11" fmla="*/ 540 h 712"/>
              <a:gd name="T12" fmla="*/ 209 w 676"/>
              <a:gd name="T13" fmla="*/ 576 h 712"/>
              <a:gd name="T14" fmla="*/ 466 w 676"/>
              <a:gd name="T15" fmla="*/ 576 h 712"/>
              <a:gd name="T16" fmla="*/ 650 w 676"/>
              <a:gd name="T17" fmla="*/ 540 h 712"/>
              <a:gd name="T18" fmla="*/ 602 w 676"/>
              <a:gd name="T19" fmla="*/ 356 h 712"/>
              <a:gd name="T20" fmla="*/ 540 w 676"/>
              <a:gd name="T21" fmla="*/ 172 h 712"/>
              <a:gd name="T22" fmla="*/ 577 w 676"/>
              <a:gd name="T23" fmla="*/ 307 h 712"/>
              <a:gd name="T24" fmla="*/ 504 w 676"/>
              <a:gd name="T25" fmla="*/ 270 h 712"/>
              <a:gd name="T26" fmla="*/ 540 w 676"/>
              <a:gd name="T27" fmla="*/ 172 h 712"/>
              <a:gd name="T28" fmla="*/ 406 w 676"/>
              <a:gd name="T29" fmla="*/ 454 h 712"/>
              <a:gd name="T30" fmla="*/ 282 w 676"/>
              <a:gd name="T31" fmla="*/ 454 h 712"/>
              <a:gd name="T32" fmla="*/ 222 w 676"/>
              <a:gd name="T33" fmla="*/ 356 h 712"/>
              <a:gd name="T34" fmla="*/ 282 w 676"/>
              <a:gd name="T35" fmla="*/ 245 h 712"/>
              <a:gd name="T36" fmla="*/ 406 w 676"/>
              <a:gd name="T37" fmla="*/ 245 h 712"/>
              <a:gd name="T38" fmla="*/ 466 w 676"/>
              <a:gd name="T39" fmla="*/ 356 h 712"/>
              <a:gd name="T40" fmla="*/ 406 w 676"/>
              <a:gd name="T41" fmla="*/ 454 h 712"/>
              <a:gd name="T42" fmla="*/ 455 w 676"/>
              <a:gd name="T43" fmla="*/ 478 h 712"/>
              <a:gd name="T44" fmla="*/ 393 w 676"/>
              <a:gd name="T45" fmla="*/ 515 h 712"/>
              <a:gd name="T46" fmla="*/ 455 w 676"/>
              <a:gd name="T47" fmla="*/ 478 h 712"/>
              <a:gd name="T48" fmla="*/ 282 w 676"/>
              <a:gd name="T49" fmla="*/ 515 h 712"/>
              <a:gd name="T50" fmla="*/ 233 w 676"/>
              <a:gd name="T51" fmla="*/ 478 h 712"/>
              <a:gd name="T52" fmla="*/ 282 w 676"/>
              <a:gd name="T53" fmla="*/ 515 h 712"/>
              <a:gd name="T54" fmla="*/ 184 w 676"/>
              <a:gd name="T55" fmla="*/ 392 h 712"/>
              <a:gd name="T56" fmla="*/ 184 w 676"/>
              <a:gd name="T57" fmla="*/ 319 h 712"/>
              <a:gd name="T58" fmla="*/ 184 w 676"/>
              <a:gd name="T59" fmla="*/ 392 h 712"/>
              <a:gd name="T60" fmla="*/ 233 w 676"/>
              <a:gd name="T61" fmla="*/ 233 h 712"/>
              <a:gd name="T62" fmla="*/ 282 w 676"/>
              <a:gd name="T63" fmla="*/ 196 h 712"/>
              <a:gd name="T64" fmla="*/ 233 w 676"/>
              <a:gd name="T65" fmla="*/ 233 h 712"/>
              <a:gd name="T66" fmla="*/ 393 w 676"/>
              <a:gd name="T67" fmla="*/ 196 h 712"/>
              <a:gd name="T68" fmla="*/ 455 w 676"/>
              <a:gd name="T69" fmla="*/ 233 h 712"/>
              <a:gd name="T70" fmla="*/ 393 w 676"/>
              <a:gd name="T71" fmla="*/ 196 h 712"/>
              <a:gd name="T72" fmla="*/ 504 w 676"/>
              <a:gd name="T73" fmla="*/ 319 h 712"/>
              <a:gd name="T74" fmla="*/ 504 w 676"/>
              <a:gd name="T75" fmla="*/ 392 h 712"/>
              <a:gd name="T76" fmla="*/ 504 w 676"/>
              <a:gd name="T77" fmla="*/ 319 h 712"/>
              <a:gd name="T78" fmla="*/ 344 w 676"/>
              <a:gd name="T79" fmla="*/ 37 h 712"/>
              <a:gd name="T80" fmla="*/ 344 w 676"/>
              <a:gd name="T81" fmla="*/ 172 h 712"/>
              <a:gd name="T82" fmla="*/ 344 w 676"/>
              <a:gd name="T83" fmla="*/ 37 h 712"/>
              <a:gd name="T84" fmla="*/ 75 w 676"/>
              <a:gd name="T85" fmla="*/ 196 h 712"/>
              <a:gd name="T86" fmla="*/ 197 w 676"/>
              <a:gd name="T87" fmla="*/ 172 h 712"/>
              <a:gd name="T88" fmla="*/ 111 w 676"/>
              <a:gd name="T89" fmla="*/ 319 h 712"/>
              <a:gd name="T90" fmla="*/ 148 w 676"/>
              <a:gd name="T91" fmla="*/ 540 h 712"/>
              <a:gd name="T92" fmla="*/ 75 w 676"/>
              <a:gd name="T93" fmla="*/ 515 h 712"/>
              <a:gd name="T94" fmla="*/ 184 w 676"/>
              <a:gd name="T95" fmla="*/ 442 h 712"/>
              <a:gd name="T96" fmla="*/ 148 w 676"/>
              <a:gd name="T97" fmla="*/ 540 h 712"/>
              <a:gd name="T98" fmla="*/ 344 w 676"/>
              <a:gd name="T99" fmla="*/ 674 h 712"/>
              <a:gd name="T100" fmla="*/ 344 w 676"/>
              <a:gd name="T101" fmla="*/ 540 h 712"/>
              <a:gd name="T102" fmla="*/ 344 w 676"/>
              <a:gd name="T103" fmla="*/ 674 h 712"/>
              <a:gd name="T104" fmla="*/ 613 w 676"/>
              <a:gd name="T105" fmla="*/ 515 h 712"/>
              <a:gd name="T106" fmla="*/ 479 w 676"/>
              <a:gd name="T107" fmla="*/ 540 h 712"/>
              <a:gd name="T108" fmla="*/ 564 w 676"/>
              <a:gd name="T109" fmla="*/ 392 h 712"/>
              <a:gd name="T110" fmla="*/ 613 w 676"/>
              <a:gd name="T111" fmla="*/ 51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6" h="712">
                <a:moveTo>
                  <a:pt x="602" y="356"/>
                </a:moveTo>
                <a:lnTo>
                  <a:pt x="602" y="356"/>
                </a:lnTo>
                <a:cubicBezTo>
                  <a:pt x="602" y="343"/>
                  <a:pt x="613" y="343"/>
                  <a:pt x="613" y="331"/>
                </a:cubicBezTo>
                <a:cubicBezTo>
                  <a:pt x="662" y="270"/>
                  <a:pt x="675" y="221"/>
                  <a:pt x="650" y="172"/>
                </a:cubicBezTo>
                <a:cubicBezTo>
                  <a:pt x="637" y="147"/>
                  <a:pt x="602" y="123"/>
                  <a:pt x="540" y="123"/>
                </a:cubicBezTo>
                <a:cubicBezTo>
                  <a:pt x="515" y="123"/>
                  <a:pt x="491" y="123"/>
                  <a:pt x="466" y="136"/>
                </a:cubicBezTo>
                <a:cubicBezTo>
                  <a:pt x="442" y="49"/>
                  <a:pt x="393" y="0"/>
                  <a:pt x="344" y="0"/>
                </a:cubicBezTo>
                <a:cubicBezTo>
                  <a:pt x="282" y="0"/>
                  <a:pt x="246" y="49"/>
                  <a:pt x="209" y="136"/>
                </a:cubicBezTo>
                <a:cubicBezTo>
                  <a:pt x="184" y="123"/>
                  <a:pt x="173" y="123"/>
                  <a:pt x="148" y="123"/>
                </a:cubicBezTo>
                <a:cubicBezTo>
                  <a:pt x="75" y="123"/>
                  <a:pt x="49" y="147"/>
                  <a:pt x="37" y="172"/>
                </a:cubicBezTo>
                <a:cubicBezTo>
                  <a:pt x="0" y="221"/>
                  <a:pt x="25" y="282"/>
                  <a:pt x="86" y="356"/>
                </a:cubicBezTo>
                <a:cubicBezTo>
                  <a:pt x="25" y="418"/>
                  <a:pt x="0" y="491"/>
                  <a:pt x="37" y="540"/>
                </a:cubicBezTo>
                <a:cubicBezTo>
                  <a:pt x="49" y="551"/>
                  <a:pt x="75" y="589"/>
                  <a:pt x="148" y="589"/>
                </a:cubicBezTo>
                <a:cubicBezTo>
                  <a:pt x="173" y="589"/>
                  <a:pt x="184" y="576"/>
                  <a:pt x="209" y="576"/>
                </a:cubicBezTo>
                <a:cubicBezTo>
                  <a:pt x="246" y="662"/>
                  <a:pt x="282" y="711"/>
                  <a:pt x="344" y="711"/>
                </a:cubicBezTo>
                <a:cubicBezTo>
                  <a:pt x="393" y="711"/>
                  <a:pt x="442" y="662"/>
                  <a:pt x="466" y="576"/>
                </a:cubicBezTo>
                <a:cubicBezTo>
                  <a:pt x="491" y="576"/>
                  <a:pt x="515" y="589"/>
                  <a:pt x="540" y="589"/>
                </a:cubicBezTo>
                <a:cubicBezTo>
                  <a:pt x="602" y="589"/>
                  <a:pt x="637" y="551"/>
                  <a:pt x="650" y="540"/>
                </a:cubicBezTo>
                <a:cubicBezTo>
                  <a:pt x="675" y="491"/>
                  <a:pt x="662" y="442"/>
                  <a:pt x="613" y="368"/>
                </a:cubicBezTo>
                <a:lnTo>
                  <a:pt x="602" y="356"/>
                </a:lnTo>
                <a:close/>
                <a:moveTo>
                  <a:pt x="540" y="172"/>
                </a:moveTo>
                <a:lnTo>
                  <a:pt x="540" y="172"/>
                </a:lnTo>
                <a:cubicBezTo>
                  <a:pt x="577" y="172"/>
                  <a:pt x="602" y="184"/>
                  <a:pt x="613" y="196"/>
                </a:cubicBezTo>
                <a:cubicBezTo>
                  <a:pt x="626" y="221"/>
                  <a:pt x="613" y="258"/>
                  <a:pt x="577" y="307"/>
                </a:cubicBezTo>
                <a:cubicBezTo>
                  <a:pt x="577" y="319"/>
                  <a:pt x="577" y="319"/>
                  <a:pt x="564" y="319"/>
                </a:cubicBezTo>
                <a:cubicBezTo>
                  <a:pt x="553" y="307"/>
                  <a:pt x="528" y="282"/>
                  <a:pt x="504" y="270"/>
                </a:cubicBezTo>
                <a:cubicBezTo>
                  <a:pt x="491" y="233"/>
                  <a:pt x="491" y="196"/>
                  <a:pt x="479" y="172"/>
                </a:cubicBezTo>
                <a:cubicBezTo>
                  <a:pt x="504" y="172"/>
                  <a:pt x="515" y="172"/>
                  <a:pt x="540" y="172"/>
                </a:cubicBezTo>
                <a:close/>
                <a:moveTo>
                  <a:pt x="406" y="454"/>
                </a:moveTo>
                <a:lnTo>
                  <a:pt x="406" y="454"/>
                </a:lnTo>
                <a:cubicBezTo>
                  <a:pt x="380" y="467"/>
                  <a:pt x="356" y="478"/>
                  <a:pt x="344" y="491"/>
                </a:cubicBezTo>
                <a:cubicBezTo>
                  <a:pt x="320" y="478"/>
                  <a:pt x="307" y="467"/>
                  <a:pt x="282" y="454"/>
                </a:cubicBezTo>
                <a:cubicBezTo>
                  <a:pt x="258" y="442"/>
                  <a:pt x="246" y="429"/>
                  <a:pt x="222" y="418"/>
                </a:cubicBezTo>
                <a:cubicBezTo>
                  <a:pt x="222" y="405"/>
                  <a:pt x="222" y="380"/>
                  <a:pt x="222" y="356"/>
                </a:cubicBezTo>
                <a:cubicBezTo>
                  <a:pt x="222" y="331"/>
                  <a:pt x="222" y="307"/>
                  <a:pt x="222" y="282"/>
                </a:cubicBezTo>
                <a:cubicBezTo>
                  <a:pt x="246" y="270"/>
                  <a:pt x="258" y="258"/>
                  <a:pt x="282" y="245"/>
                </a:cubicBezTo>
                <a:cubicBezTo>
                  <a:pt x="307" y="245"/>
                  <a:pt x="320" y="233"/>
                  <a:pt x="344" y="221"/>
                </a:cubicBezTo>
                <a:cubicBezTo>
                  <a:pt x="356" y="233"/>
                  <a:pt x="380" y="245"/>
                  <a:pt x="406" y="245"/>
                </a:cubicBezTo>
                <a:cubicBezTo>
                  <a:pt x="417" y="258"/>
                  <a:pt x="442" y="270"/>
                  <a:pt x="455" y="282"/>
                </a:cubicBezTo>
                <a:cubicBezTo>
                  <a:pt x="455" y="307"/>
                  <a:pt x="466" y="331"/>
                  <a:pt x="466" y="356"/>
                </a:cubicBezTo>
                <a:cubicBezTo>
                  <a:pt x="466" y="380"/>
                  <a:pt x="455" y="405"/>
                  <a:pt x="455" y="418"/>
                </a:cubicBezTo>
                <a:cubicBezTo>
                  <a:pt x="442" y="429"/>
                  <a:pt x="417" y="442"/>
                  <a:pt x="406" y="454"/>
                </a:cubicBezTo>
                <a:close/>
                <a:moveTo>
                  <a:pt x="455" y="478"/>
                </a:moveTo>
                <a:lnTo>
                  <a:pt x="455" y="478"/>
                </a:lnTo>
                <a:cubicBezTo>
                  <a:pt x="442" y="491"/>
                  <a:pt x="442" y="515"/>
                  <a:pt x="442" y="527"/>
                </a:cubicBezTo>
                <a:cubicBezTo>
                  <a:pt x="429" y="527"/>
                  <a:pt x="406" y="515"/>
                  <a:pt x="393" y="515"/>
                </a:cubicBezTo>
                <a:cubicBezTo>
                  <a:pt x="406" y="502"/>
                  <a:pt x="417" y="502"/>
                  <a:pt x="417" y="491"/>
                </a:cubicBezTo>
                <a:cubicBezTo>
                  <a:pt x="429" y="491"/>
                  <a:pt x="442" y="491"/>
                  <a:pt x="455" y="478"/>
                </a:cubicBezTo>
                <a:close/>
                <a:moveTo>
                  <a:pt x="282" y="515"/>
                </a:moveTo>
                <a:lnTo>
                  <a:pt x="282" y="515"/>
                </a:lnTo>
                <a:cubicBezTo>
                  <a:pt x="271" y="515"/>
                  <a:pt x="258" y="527"/>
                  <a:pt x="246" y="527"/>
                </a:cubicBezTo>
                <a:cubicBezTo>
                  <a:pt x="233" y="515"/>
                  <a:pt x="233" y="491"/>
                  <a:pt x="233" y="478"/>
                </a:cubicBezTo>
                <a:cubicBezTo>
                  <a:pt x="246" y="491"/>
                  <a:pt x="246" y="491"/>
                  <a:pt x="258" y="491"/>
                </a:cubicBezTo>
                <a:cubicBezTo>
                  <a:pt x="271" y="502"/>
                  <a:pt x="282" y="502"/>
                  <a:pt x="282" y="515"/>
                </a:cubicBezTo>
                <a:close/>
                <a:moveTo>
                  <a:pt x="184" y="392"/>
                </a:moveTo>
                <a:lnTo>
                  <a:pt x="184" y="392"/>
                </a:lnTo>
                <a:cubicBezTo>
                  <a:pt x="173" y="380"/>
                  <a:pt x="160" y="368"/>
                  <a:pt x="148" y="356"/>
                </a:cubicBezTo>
                <a:cubicBezTo>
                  <a:pt x="160" y="343"/>
                  <a:pt x="173" y="331"/>
                  <a:pt x="184" y="319"/>
                </a:cubicBezTo>
                <a:cubicBezTo>
                  <a:pt x="184" y="331"/>
                  <a:pt x="184" y="343"/>
                  <a:pt x="184" y="356"/>
                </a:cubicBezTo>
                <a:cubicBezTo>
                  <a:pt x="184" y="368"/>
                  <a:pt x="184" y="380"/>
                  <a:pt x="184" y="392"/>
                </a:cubicBezTo>
                <a:close/>
                <a:moveTo>
                  <a:pt x="233" y="233"/>
                </a:moveTo>
                <a:lnTo>
                  <a:pt x="233" y="233"/>
                </a:lnTo>
                <a:cubicBezTo>
                  <a:pt x="233" y="209"/>
                  <a:pt x="233" y="196"/>
                  <a:pt x="246" y="184"/>
                </a:cubicBezTo>
                <a:cubicBezTo>
                  <a:pt x="258" y="184"/>
                  <a:pt x="271" y="196"/>
                  <a:pt x="282" y="196"/>
                </a:cubicBezTo>
                <a:cubicBezTo>
                  <a:pt x="282" y="209"/>
                  <a:pt x="271" y="209"/>
                  <a:pt x="258" y="209"/>
                </a:cubicBezTo>
                <a:cubicBezTo>
                  <a:pt x="246" y="221"/>
                  <a:pt x="246" y="221"/>
                  <a:pt x="233" y="233"/>
                </a:cubicBezTo>
                <a:close/>
                <a:moveTo>
                  <a:pt x="393" y="196"/>
                </a:moveTo>
                <a:lnTo>
                  <a:pt x="393" y="196"/>
                </a:lnTo>
                <a:cubicBezTo>
                  <a:pt x="406" y="196"/>
                  <a:pt x="429" y="184"/>
                  <a:pt x="442" y="184"/>
                </a:cubicBezTo>
                <a:cubicBezTo>
                  <a:pt x="442" y="196"/>
                  <a:pt x="442" y="209"/>
                  <a:pt x="455" y="233"/>
                </a:cubicBezTo>
                <a:cubicBezTo>
                  <a:pt x="442" y="221"/>
                  <a:pt x="429" y="221"/>
                  <a:pt x="417" y="209"/>
                </a:cubicBezTo>
                <a:cubicBezTo>
                  <a:pt x="417" y="209"/>
                  <a:pt x="406" y="209"/>
                  <a:pt x="393" y="196"/>
                </a:cubicBezTo>
                <a:close/>
                <a:moveTo>
                  <a:pt x="504" y="319"/>
                </a:moveTo>
                <a:lnTo>
                  <a:pt x="504" y="319"/>
                </a:lnTo>
                <a:cubicBezTo>
                  <a:pt x="515" y="331"/>
                  <a:pt x="528" y="343"/>
                  <a:pt x="540" y="356"/>
                </a:cubicBezTo>
                <a:cubicBezTo>
                  <a:pt x="528" y="368"/>
                  <a:pt x="515" y="380"/>
                  <a:pt x="504" y="392"/>
                </a:cubicBezTo>
                <a:cubicBezTo>
                  <a:pt x="504" y="380"/>
                  <a:pt x="504" y="368"/>
                  <a:pt x="504" y="356"/>
                </a:cubicBezTo>
                <a:cubicBezTo>
                  <a:pt x="504" y="343"/>
                  <a:pt x="504" y="331"/>
                  <a:pt x="504" y="319"/>
                </a:cubicBezTo>
                <a:close/>
                <a:moveTo>
                  <a:pt x="344" y="37"/>
                </a:moveTo>
                <a:lnTo>
                  <a:pt x="344" y="37"/>
                </a:lnTo>
                <a:cubicBezTo>
                  <a:pt x="368" y="37"/>
                  <a:pt x="406" y="74"/>
                  <a:pt x="429" y="147"/>
                </a:cubicBezTo>
                <a:cubicBezTo>
                  <a:pt x="406" y="147"/>
                  <a:pt x="368" y="160"/>
                  <a:pt x="344" y="172"/>
                </a:cubicBezTo>
                <a:cubicBezTo>
                  <a:pt x="307" y="160"/>
                  <a:pt x="282" y="147"/>
                  <a:pt x="258" y="147"/>
                </a:cubicBezTo>
                <a:cubicBezTo>
                  <a:pt x="282" y="74"/>
                  <a:pt x="307" y="37"/>
                  <a:pt x="344" y="37"/>
                </a:cubicBezTo>
                <a:close/>
                <a:moveTo>
                  <a:pt x="75" y="196"/>
                </a:moveTo>
                <a:lnTo>
                  <a:pt x="75" y="196"/>
                </a:lnTo>
                <a:cubicBezTo>
                  <a:pt x="75" y="184"/>
                  <a:pt x="111" y="172"/>
                  <a:pt x="148" y="172"/>
                </a:cubicBezTo>
                <a:cubicBezTo>
                  <a:pt x="160" y="172"/>
                  <a:pt x="184" y="172"/>
                  <a:pt x="197" y="172"/>
                </a:cubicBezTo>
                <a:cubicBezTo>
                  <a:pt x="197" y="196"/>
                  <a:pt x="184" y="233"/>
                  <a:pt x="184" y="258"/>
                </a:cubicBezTo>
                <a:cubicBezTo>
                  <a:pt x="160" y="282"/>
                  <a:pt x="135" y="307"/>
                  <a:pt x="111" y="319"/>
                </a:cubicBezTo>
                <a:cubicBezTo>
                  <a:pt x="75" y="270"/>
                  <a:pt x="49" y="221"/>
                  <a:pt x="75" y="196"/>
                </a:cubicBezTo>
                <a:close/>
                <a:moveTo>
                  <a:pt x="148" y="540"/>
                </a:moveTo>
                <a:lnTo>
                  <a:pt x="148" y="540"/>
                </a:lnTo>
                <a:cubicBezTo>
                  <a:pt x="111" y="540"/>
                  <a:pt x="75" y="527"/>
                  <a:pt x="75" y="515"/>
                </a:cubicBezTo>
                <a:cubicBezTo>
                  <a:pt x="49" y="491"/>
                  <a:pt x="75" y="442"/>
                  <a:pt x="111" y="392"/>
                </a:cubicBezTo>
                <a:cubicBezTo>
                  <a:pt x="135" y="405"/>
                  <a:pt x="160" y="429"/>
                  <a:pt x="184" y="442"/>
                </a:cubicBezTo>
                <a:cubicBezTo>
                  <a:pt x="184" y="478"/>
                  <a:pt x="197" y="502"/>
                  <a:pt x="197" y="540"/>
                </a:cubicBezTo>
                <a:cubicBezTo>
                  <a:pt x="184" y="540"/>
                  <a:pt x="160" y="540"/>
                  <a:pt x="148" y="540"/>
                </a:cubicBezTo>
                <a:close/>
                <a:moveTo>
                  <a:pt x="344" y="674"/>
                </a:moveTo>
                <a:lnTo>
                  <a:pt x="344" y="674"/>
                </a:lnTo>
                <a:cubicBezTo>
                  <a:pt x="307" y="674"/>
                  <a:pt x="282" y="625"/>
                  <a:pt x="258" y="564"/>
                </a:cubicBezTo>
                <a:cubicBezTo>
                  <a:pt x="282" y="564"/>
                  <a:pt x="307" y="551"/>
                  <a:pt x="344" y="540"/>
                </a:cubicBezTo>
                <a:cubicBezTo>
                  <a:pt x="368" y="551"/>
                  <a:pt x="406" y="564"/>
                  <a:pt x="429" y="564"/>
                </a:cubicBezTo>
                <a:cubicBezTo>
                  <a:pt x="406" y="625"/>
                  <a:pt x="368" y="674"/>
                  <a:pt x="344" y="674"/>
                </a:cubicBezTo>
                <a:close/>
                <a:moveTo>
                  <a:pt x="613" y="515"/>
                </a:moveTo>
                <a:lnTo>
                  <a:pt x="613" y="515"/>
                </a:lnTo>
                <a:cubicBezTo>
                  <a:pt x="602" y="527"/>
                  <a:pt x="577" y="540"/>
                  <a:pt x="540" y="540"/>
                </a:cubicBezTo>
                <a:cubicBezTo>
                  <a:pt x="515" y="540"/>
                  <a:pt x="504" y="540"/>
                  <a:pt x="479" y="540"/>
                </a:cubicBezTo>
                <a:cubicBezTo>
                  <a:pt x="491" y="502"/>
                  <a:pt x="491" y="478"/>
                  <a:pt x="504" y="442"/>
                </a:cubicBezTo>
                <a:cubicBezTo>
                  <a:pt x="528" y="429"/>
                  <a:pt x="553" y="405"/>
                  <a:pt x="564" y="392"/>
                </a:cubicBezTo>
                <a:cubicBezTo>
                  <a:pt x="577" y="392"/>
                  <a:pt x="577" y="392"/>
                  <a:pt x="577" y="405"/>
                </a:cubicBezTo>
                <a:cubicBezTo>
                  <a:pt x="613" y="442"/>
                  <a:pt x="626" y="491"/>
                  <a:pt x="613" y="51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1"/>
          <p:cNvSpPr>
            <a:spLocks noChangeArrowheads="1"/>
          </p:cNvSpPr>
          <p:nvPr/>
        </p:nvSpPr>
        <p:spPr bwMode="auto">
          <a:xfrm>
            <a:off x="7678738" y="2695575"/>
            <a:ext cx="423863" cy="339725"/>
          </a:xfrm>
          <a:custGeom>
            <a:avLst/>
            <a:gdLst>
              <a:gd name="T0" fmla="*/ 6 w 567"/>
              <a:gd name="T1" fmla="*/ 251 h 415"/>
              <a:gd name="T2" fmla="*/ 6 w 567"/>
              <a:gd name="T3" fmla="*/ 251 h 415"/>
              <a:gd name="T4" fmla="*/ 6 w 567"/>
              <a:gd name="T5" fmla="*/ 222 h 415"/>
              <a:gd name="T6" fmla="*/ 64 w 567"/>
              <a:gd name="T7" fmla="*/ 163 h 415"/>
              <a:gd name="T8" fmla="*/ 94 w 567"/>
              <a:gd name="T9" fmla="*/ 163 h 415"/>
              <a:gd name="T10" fmla="*/ 187 w 567"/>
              <a:gd name="T11" fmla="*/ 257 h 415"/>
              <a:gd name="T12" fmla="*/ 222 w 567"/>
              <a:gd name="T13" fmla="*/ 257 h 415"/>
              <a:gd name="T14" fmla="*/ 467 w 567"/>
              <a:gd name="T15" fmla="*/ 6 h 415"/>
              <a:gd name="T16" fmla="*/ 502 w 567"/>
              <a:gd name="T17" fmla="*/ 6 h 415"/>
              <a:gd name="T18" fmla="*/ 554 w 567"/>
              <a:gd name="T19" fmla="*/ 64 h 415"/>
              <a:gd name="T20" fmla="*/ 554 w 567"/>
              <a:gd name="T21" fmla="*/ 93 h 415"/>
              <a:gd name="T22" fmla="*/ 251 w 567"/>
              <a:gd name="T23" fmla="*/ 397 h 415"/>
              <a:gd name="T24" fmla="*/ 216 w 567"/>
              <a:gd name="T25" fmla="*/ 414 h 415"/>
              <a:gd name="T26" fmla="*/ 187 w 567"/>
              <a:gd name="T27" fmla="*/ 414 h 415"/>
              <a:gd name="T28" fmla="*/ 152 w 567"/>
              <a:gd name="T29" fmla="*/ 397 h 415"/>
              <a:gd name="T30" fmla="*/ 6 w 567"/>
              <a:gd name="T31" fmla="*/ 25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7" h="415">
                <a:moveTo>
                  <a:pt x="6" y="251"/>
                </a:moveTo>
                <a:lnTo>
                  <a:pt x="6" y="251"/>
                </a:lnTo>
                <a:cubicBezTo>
                  <a:pt x="0" y="245"/>
                  <a:pt x="0" y="233"/>
                  <a:pt x="6" y="222"/>
                </a:cubicBezTo>
                <a:cubicBezTo>
                  <a:pt x="64" y="163"/>
                  <a:pt x="64" y="163"/>
                  <a:pt x="64" y="163"/>
                </a:cubicBezTo>
                <a:cubicBezTo>
                  <a:pt x="76" y="158"/>
                  <a:pt x="88" y="158"/>
                  <a:pt x="94" y="163"/>
                </a:cubicBezTo>
                <a:cubicBezTo>
                  <a:pt x="187" y="257"/>
                  <a:pt x="187" y="257"/>
                  <a:pt x="187" y="257"/>
                </a:cubicBezTo>
                <a:cubicBezTo>
                  <a:pt x="199" y="263"/>
                  <a:pt x="210" y="263"/>
                  <a:pt x="222" y="257"/>
                </a:cubicBezTo>
                <a:cubicBezTo>
                  <a:pt x="467" y="6"/>
                  <a:pt x="467" y="6"/>
                  <a:pt x="467" y="6"/>
                </a:cubicBezTo>
                <a:cubicBezTo>
                  <a:pt x="478" y="0"/>
                  <a:pt x="490" y="0"/>
                  <a:pt x="502" y="6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66" y="70"/>
                  <a:pt x="566" y="88"/>
                  <a:pt x="554" y="93"/>
                </a:cubicBezTo>
                <a:cubicBezTo>
                  <a:pt x="251" y="397"/>
                  <a:pt x="251" y="397"/>
                  <a:pt x="251" y="397"/>
                </a:cubicBezTo>
                <a:cubicBezTo>
                  <a:pt x="245" y="402"/>
                  <a:pt x="228" y="414"/>
                  <a:pt x="216" y="414"/>
                </a:cubicBezTo>
                <a:cubicBezTo>
                  <a:pt x="187" y="414"/>
                  <a:pt x="187" y="414"/>
                  <a:pt x="187" y="414"/>
                </a:cubicBezTo>
                <a:cubicBezTo>
                  <a:pt x="175" y="414"/>
                  <a:pt x="158" y="402"/>
                  <a:pt x="152" y="397"/>
                </a:cubicBezTo>
                <a:lnTo>
                  <a:pt x="6" y="251"/>
                </a:ln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lIns="76173" tIns="38087" rIns="76173" bIns="38087" anchor="ctr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5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12" name="文本框 11"/>
          <p:cNvSpPr txBox="1"/>
          <p:nvPr/>
        </p:nvSpPr>
        <p:spPr>
          <a:xfrm>
            <a:off x="5362575" y="2324100"/>
            <a:ext cx="2017713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3" name="文本框 12"/>
          <p:cNvSpPr txBox="1"/>
          <p:nvPr/>
        </p:nvSpPr>
        <p:spPr>
          <a:xfrm>
            <a:off x="8456613" y="2324100"/>
            <a:ext cx="20161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4" name="文本框 13"/>
          <p:cNvSpPr txBox="1"/>
          <p:nvPr/>
        </p:nvSpPr>
        <p:spPr>
          <a:xfrm>
            <a:off x="2197100" y="2324100"/>
            <a:ext cx="2017713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文本框 14"/>
          <p:cNvSpPr txBox="1"/>
          <p:nvPr/>
        </p:nvSpPr>
        <p:spPr>
          <a:xfrm>
            <a:off x="1401763" y="4597400"/>
            <a:ext cx="9326562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
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9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338" y="1846263"/>
            <a:ext cx="1728787" cy="368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846263"/>
            <a:ext cx="1728788" cy="368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588"/>
            <a:ext cx="224155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2" name="图片占位符 6"/>
          <p:cNvPicPr>
            <a:picLocks noChangeAspect="1"/>
          </p:cNvPicPr>
          <p:nvPr/>
        </p:nvPicPr>
        <p:blipFill>
          <a:blip r:embed="rId2"/>
          <a:srcRect l="32356" r="32356"/>
          <a:stretch>
            <a:fillRect/>
          </a:stretch>
        </p:blipFill>
        <p:spPr>
          <a:xfrm>
            <a:off x="4489450" y="2393950"/>
            <a:ext cx="944563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3" name="图片占位符 7"/>
          <p:cNvPicPr>
            <a:picLocks noChangeAspect="1"/>
          </p:cNvPicPr>
          <p:nvPr/>
        </p:nvPicPr>
        <p:blipFill>
          <a:blip r:embed="rId3"/>
          <a:srcRect l="32593" r="32593"/>
          <a:stretch>
            <a:fillRect/>
          </a:stretch>
        </p:blipFill>
        <p:spPr>
          <a:xfrm>
            <a:off x="1352550" y="2386013"/>
            <a:ext cx="895350" cy="257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4" name="图片占位符 4"/>
          <p:cNvPicPr>
            <a:picLocks noChangeAspect="1"/>
          </p:cNvPicPr>
          <p:nvPr/>
        </p:nvPicPr>
        <p:blipFill>
          <a:blip r:embed="rId4"/>
          <a:srcRect l="7936" r="7936"/>
          <a:stretch>
            <a:fillRect/>
          </a:stretch>
        </p:blipFill>
        <p:spPr>
          <a:xfrm>
            <a:off x="2439988" y="2105025"/>
            <a:ext cx="1889125" cy="336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5" name="TextBox 35"/>
          <p:cNvSpPr txBox="1"/>
          <p:nvPr/>
        </p:nvSpPr>
        <p:spPr>
          <a:xfrm>
            <a:off x="6245225" y="2243138"/>
            <a:ext cx="4519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49325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36" name="Title 1"/>
          <p:cNvSpPr txBox="1"/>
          <p:nvPr/>
        </p:nvSpPr>
        <p:spPr>
          <a:xfrm>
            <a:off x="6245225" y="1890713"/>
            <a:ext cx="2640013" cy="319087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b"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YOUR TITLE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37" name="TextBox 35"/>
          <p:cNvSpPr txBox="1"/>
          <p:nvPr/>
        </p:nvSpPr>
        <p:spPr>
          <a:xfrm>
            <a:off x="6245225" y="4538663"/>
            <a:ext cx="45196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949325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26638" name="Title 1"/>
          <p:cNvSpPr txBox="1"/>
          <p:nvPr/>
        </p:nvSpPr>
        <p:spPr>
          <a:xfrm>
            <a:off x="6245225" y="4184650"/>
            <a:ext cx="2640013" cy="320675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b"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YOUR TITLE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0"/>
            <a:ext cx="12192000" cy="5003800"/>
          </a:xfrm>
          <a:prstGeom prst="rect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7375" y="1082675"/>
            <a:ext cx="5289550" cy="4929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等腰三角形 29"/>
          <p:cNvSpPr/>
          <p:nvPr/>
        </p:nvSpPr>
        <p:spPr>
          <a:xfrm flipH="1" flipV="1">
            <a:off x="5311775" y="5003800"/>
            <a:ext cx="1568450" cy="444500"/>
          </a:xfrm>
          <a:prstGeom prst="triangle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2" name="文本框 31"/>
          <p:cNvSpPr txBox="1"/>
          <p:nvPr/>
        </p:nvSpPr>
        <p:spPr>
          <a:xfrm>
            <a:off x="5131435" y="5448300"/>
            <a:ext cx="192913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5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3" name="文本框 33"/>
          <p:cNvSpPr txBox="1"/>
          <p:nvPr/>
        </p:nvSpPr>
        <p:spPr>
          <a:xfrm>
            <a:off x="1606550" y="857250"/>
            <a:ext cx="2863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75300" y="911225"/>
            <a:ext cx="4000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5" name="文本框 38"/>
          <p:cNvSpPr txBox="1"/>
          <p:nvPr/>
        </p:nvSpPr>
        <p:spPr>
          <a:xfrm>
            <a:off x="5543550" y="911225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E18B51"/>
                </a:solidFill>
                <a:latin typeface="Calibri" panose="020F0502020204030204" pitchFamily="34" charset="0"/>
              </a:rPr>
              <a:t>01</a:t>
            </a:r>
            <a:endParaRPr lang="zh-CN" altLang="en-US" sz="2000" b="1" i="1" dirty="0">
              <a:solidFill>
                <a:srgbClr val="E18B51"/>
              </a:solidFill>
              <a:latin typeface="Calibri" panose="020F0502020204030204" pitchFamily="34" charset="0"/>
            </a:endParaRPr>
          </a:p>
        </p:txBody>
      </p:sp>
      <p:sp>
        <p:nvSpPr>
          <p:cNvPr id="9226" name="矩形 36"/>
          <p:cNvSpPr/>
          <p:nvPr/>
        </p:nvSpPr>
        <p:spPr>
          <a:xfrm>
            <a:off x="892175" y="869950"/>
            <a:ext cx="6953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rgbClr val="01A8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4054475" y="1119188"/>
            <a:ext cx="130651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文本框 40"/>
          <p:cNvSpPr txBox="1"/>
          <p:nvPr/>
        </p:nvSpPr>
        <p:spPr>
          <a:xfrm>
            <a:off x="1606550" y="1749425"/>
            <a:ext cx="2863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75300" y="1803400"/>
            <a:ext cx="4000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45"/>
          <p:cNvSpPr txBox="1"/>
          <p:nvPr/>
        </p:nvSpPr>
        <p:spPr>
          <a:xfrm>
            <a:off x="5543550" y="1803400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E18B51"/>
                </a:solidFill>
                <a:latin typeface="Calibri" panose="020F0502020204030204" pitchFamily="34" charset="0"/>
              </a:rPr>
              <a:t>05</a:t>
            </a:r>
            <a:endParaRPr lang="zh-CN" altLang="en-US" sz="2000" b="1" i="1" dirty="0">
              <a:solidFill>
                <a:srgbClr val="E18B51"/>
              </a:solidFill>
              <a:latin typeface="Calibri" panose="020F0502020204030204" pitchFamily="34" charset="0"/>
            </a:endParaRPr>
          </a:p>
        </p:txBody>
      </p:sp>
      <p:sp>
        <p:nvSpPr>
          <p:cNvPr id="9231" name="矩形 43"/>
          <p:cNvSpPr/>
          <p:nvPr/>
        </p:nvSpPr>
        <p:spPr>
          <a:xfrm>
            <a:off x="892175" y="1762125"/>
            <a:ext cx="6953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rgbClr val="01A8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054475" y="2011363"/>
            <a:ext cx="130651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3" name="文本框 47"/>
          <p:cNvSpPr txBox="1"/>
          <p:nvPr/>
        </p:nvSpPr>
        <p:spPr>
          <a:xfrm>
            <a:off x="1606550" y="2641600"/>
            <a:ext cx="2863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5300" y="2695575"/>
            <a:ext cx="4000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5" name="文本框 52"/>
          <p:cNvSpPr txBox="1"/>
          <p:nvPr/>
        </p:nvSpPr>
        <p:spPr>
          <a:xfrm>
            <a:off x="5543550" y="2695575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E18B51"/>
                </a:solidFill>
                <a:latin typeface="Calibri" panose="020F0502020204030204" pitchFamily="34" charset="0"/>
              </a:rPr>
              <a:t>15</a:t>
            </a:r>
            <a:endParaRPr lang="zh-CN" altLang="en-US" sz="2000" b="1" i="1" dirty="0">
              <a:solidFill>
                <a:srgbClr val="E18B51"/>
              </a:solidFill>
              <a:latin typeface="Calibri" panose="020F0502020204030204" pitchFamily="34" charset="0"/>
            </a:endParaRPr>
          </a:p>
        </p:txBody>
      </p:sp>
      <p:sp>
        <p:nvSpPr>
          <p:cNvPr id="9236" name="矩形 50"/>
          <p:cNvSpPr/>
          <p:nvPr/>
        </p:nvSpPr>
        <p:spPr>
          <a:xfrm>
            <a:off x="892175" y="2654300"/>
            <a:ext cx="6270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054475" y="2903538"/>
            <a:ext cx="130651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文本框 54"/>
          <p:cNvSpPr txBox="1"/>
          <p:nvPr/>
        </p:nvSpPr>
        <p:spPr>
          <a:xfrm>
            <a:off x="1606550" y="3533775"/>
            <a:ext cx="2863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75300" y="3587750"/>
            <a:ext cx="4000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40" name="文本框 59"/>
          <p:cNvSpPr txBox="1"/>
          <p:nvPr/>
        </p:nvSpPr>
        <p:spPr>
          <a:xfrm>
            <a:off x="5543550" y="3587750"/>
            <a:ext cx="501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E18B51"/>
                </a:solidFill>
                <a:latin typeface="Calibri" panose="020F0502020204030204" pitchFamily="34" charset="0"/>
              </a:rPr>
              <a:t>25</a:t>
            </a:r>
            <a:endParaRPr lang="zh-CN" altLang="en-US" sz="2000" b="1" i="1" dirty="0">
              <a:solidFill>
                <a:srgbClr val="E18B51"/>
              </a:solidFill>
              <a:latin typeface="Calibri" panose="020F0502020204030204" pitchFamily="34" charset="0"/>
            </a:endParaRPr>
          </a:p>
        </p:txBody>
      </p:sp>
      <p:sp>
        <p:nvSpPr>
          <p:cNvPr id="9241" name="矩形 57"/>
          <p:cNvSpPr/>
          <p:nvPr/>
        </p:nvSpPr>
        <p:spPr>
          <a:xfrm>
            <a:off x="892175" y="3546475"/>
            <a:ext cx="62706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4054475" y="3794125"/>
            <a:ext cx="130651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auto">
          <a:xfrm rot="6321300">
            <a:off x="4053681" y="3340894"/>
            <a:ext cx="822325" cy="979488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4354513" y="4138613"/>
            <a:ext cx="677863" cy="808038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9"/>
          <p:cNvSpPr/>
          <p:nvPr/>
        </p:nvSpPr>
        <p:spPr bwMode="auto">
          <a:xfrm rot="14305163">
            <a:off x="7223125" y="3892550"/>
            <a:ext cx="823913" cy="979488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50"/>
          <p:cNvSpPr/>
          <p:nvPr/>
        </p:nvSpPr>
        <p:spPr bwMode="auto">
          <a:xfrm rot="12075584">
            <a:off x="5776913" y="3049588"/>
            <a:ext cx="627063" cy="746125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51"/>
          <p:cNvSpPr/>
          <p:nvPr/>
        </p:nvSpPr>
        <p:spPr bwMode="auto">
          <a:xfrm rot="9401162">
            <a:off x="4968875" y="3092450"/>
            <a:ext cx="627063" cy="744538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52"/>
          <p:cNvSpPr/>
          <p:nvPr/>
        </p:nvSpPr>
        <p:spPr bwMode="auto">
          <a:xfrm rot="12075584">
            <a:off x="6426200" y="2967038"/>
            <a:ext cx="746125" cy="887413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3"/>
          <p:cNvSpPr/>
          <p:nvPr/>
        </p:nvSpPr>
        <p:spPr bwMode="auto">
          <a:xfrm rot="10525093">
            <a:off x="5276850" y="2435225"/>
            <a:ext cx="747713" cy="887413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56"/>
          <p:cNvSpPr/>
          <p:nvPr/>
        </p:nvSpPr>
        <p:spPr bwMode="auto">
          <a:xfrm rot="12887238">
            <a:off x="7189788" y="3121025"/>
            <a:ext cx="746125" cy="889000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7"/>
          <p:cNvSpPr/>
          <p:nvPr/>
        </p:nvSpPr>
        <p:spPr bwMode="auto">
          <a:xfrm rot="13100585">
            <a:off x="7088188" y="2222500"/>
            <a:ext cx="823913" cy="979488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58"/>
          <p:cNvSpPr/>
          <p:nvPr/>
        </p:nvSpPr>
        <p:spPr bwMode="auto">
          <a:xfrm rot="9634643">
            <a:off x="4321175" y="2647950"/>
            <a:ext cx="746125" cy="889000"/>
          </a:xfrm>
          <a:custGeom>
            <a:avLst/>
            <a:gdLst>
              <a:gd name="T0" fmla="*/ 339 w 596"/>
              <a:gd name="T1" fmla="*/ 115 h 709"/>
              <a:gd name="T2" fmla="*/ 596 w 596"/>
              <a:gd name="T3" fmla="*/ 410 h 709"/>
              <a:gd name="T4" fmla="*/ 298 w 596"/>
              <a:gd name="T5" fmla="*/ 709 h 709"/>
              <a:gd name="T6" fmla="*/ 0 w 596"/>
              <a:gd name="T7" fmla="*/ 410 h 709"/>
              <a:gd name="T8" fmla="*/ 255 w 596"/>
              <a:gd name="T9" fmla="*/ 115 h 709"/>
              <a:gd name="T10" fmla="*/ 296 w 596"/>
              <a:gd name="T11" fmla="*/ 0 h 709"/>
              <a:gd name="T12" fmla="*/ 339 w 596"/>
              <a:gd name="T13" fmla="*/ 115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6" h="709">
                <a:moveTo>
                  <a:pt x="339" y="115"/>
                </a:moveTo>
                <a:cubicBezTo>
                  <a:pt x="484" y="135"/>
                  <a:pt x="596" y="259"/>
                  <a:pt x="596" y="410"/>
                </a:cubicBezTo>
                <a:cubicBezTo>
                  <a:pt x="596" y="575"/>
                  <a:pt x="463" y="709"/>
                  <a:pt x="298" y="709"/>
                </a:cubicBezTo>
                <a:cubicBezTo>
                  <a:pt x="133" y="709"/>
                  <a:pt x="0" y="575"/>
                  <a:pt x="0" y="410"/>
                </a:cubicBezTo>
                <a:cubicBezTo>
                  <a:pt x="0" y="260"/>
                  <a:pt x="111" y="136"/>
                  <a:pt x="255" y="115"/>
                </a:cubicBezTo>
                <a:cubicBezTo>
                  <a:pt x="296" y="0"/>
                  <a:pt x="296" y="0"/>
                  <a:pt x="296" y="0"/>
                </a:cubicBezTo>
                <a:lnTo>
                  <a:pt x="339" y="11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59"/>
          <p:cNvSpPr/>
          <p:nvPr/>
        </p:nvSpPr>
        <p:spPr>
          <a:xfrm>
            <a:off x="7947025" y="2633663"/>
            <a:ext cx="836613" cy="841375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60"/>
          <p:cNvSpPr/>
          <p:nvPr/>
        </p:nvSpPr>
        <p:spPr>
          <a:xfrm>
            <a:off x="8123238" y="3492500"/>
            <a:ext cx="1044575" cy="1049338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61"/>
          <p:cNvSpPr/>
          <p:nvPr/>
        </p:nvSpPr>
        <p:spPr>
          <a:xfrm>
            <a:off x="6048375" y="1881188"/>
            <a:ext cx="1042988" cy="1050925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62"/>
          <p:cNvSpPr/>
          <p:nvPr/>
        </p:nvSpPr>
        <p:spPr>
          <a:xfrm>
            <a:off x="4446588" y="1595438"/>
            <a:ext cx="1044575" cy="1049338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63"/>
          <p:cNvSpPr/>
          <p:nvPr/>
        </p:nvSpPr>
        <p:spPr>
          <a:xfrm>
            <a:off x="3143250" y="2528888"/>
            <a:ext cx="1044575" cy="1050925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64"/>
          <p:cNvSpPr/>
          <p:nvPr/>
        </p:nvSpPr>
        <p:spPr>
          <a:xfrm>
            <a:off x="3349625" y="4052888"/>
            <a:ext cx="838200" cy="841375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65"/>
          <p:cNvSpPr/>
          <p:nvPr/>
        </p:nvSpPr>
        <p:spPr>
          <a:xfrm>
            <a:off x="7832725" y="1708150"/>
            <a:ext cx="836613" cy="841375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66"/>
          <p:cNvSpPr/>
          <p:nvPr/>
        </p:nvSpPr>
        <p:spPr>
          <a:xfrm>
            <a:off x="8872538" y="2794000"/>
            <a:ext cx="838200" cy="841375"/>
          </a:xfrm>
          <a:prstGeom prst="ellipse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67"/>
          <p:cNvSpPr/>
          <p:nvPr/>
        </p:nvSpPr>
        <p:spPr>
          <a:xfrm>
            <a:off x="6913563" y="1330325"/>
            <a:ext cx="838200" cy="841375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68"/>
          <p:cNvSpPr/>
          <p:nvPr/>
        </p:nvSpPr>
        <p:spPr>
          <a:xfrm>
            <a:off x="5556250" y="1627188"/>
            <a:ext cx="595313" cy="598488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9"/>
          <p:cNvSpPr/>
          <p:nvPr/>
        </p:nvSpPr>
        <p:spPr>
          <a:xfrm>
            <a:off x="3797300" y="1951038"/>
            <a:ext cx="595313" cy="598488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70"/>
          <p:cNvSpPr/>
          <p:nvPr/>
        </p:nvSpPr>
        <p:spPr>
          <a:xfrm>
            <a:off x="3068638" y="3543300"/>
            <a:ext cx="596900" cy="600075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71"/>
          <p:cNvSpPr/>
          <p:nvPr/>
        </p:nvSpPr>
        <p:spPr>
          <a:xfrm>
            <a:off x="8645525" y="2217738"/>
            <a:ext cx="595313" cy="600075"/>
          </a:xfrm>
          <a:prstGeom prst="ellipse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72"/>
          <p:cNvGrpSpPr/>
          <p:nvPr/>
        </p:nvGrpSpPr>
        <p:grpSpPr>
          <a:xfrm>
            <a:off x="5459201" y="2605270"/>
            <a:ext cx="375572" cy="362769"/>
            <a:chOff x="5099140" y="1309474"/>
            <a:chExt cx="439257" cy="424283"/>
          </a:xfrm>
          <a:solidFill>
            <a:sysClr val="window" lastClr="FFFFFF"/>
          </a:solidFill>
        </p:grpSpPr>
        <p:sp>
          <p:nvSpPr>
            <p:cNvPr id="1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 35"/>
          <p:cNvSpPr>
            <a:spLocks noEditPoints="1"/>
          </p:cNvSpPr>
          <p:nvPr/>
        </p:nvSpPr>
        <p:spPr bwMode="auto">
          <a:xfrm>
            <a:off x="7004050" y="1549400"/>
            <a:ext cx="609600" cy="411163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74"/>
          <p:cNvGrpSpPr/>
          <p:nvPr/>
        </p:nvGrpSpPr>
        <p:grpSpPr>
          <a:xfrm>
            <a:off x="8159965" y="2826019"/>
            <a:ext cx="443310" cy="452061"/>
            <a:chOff x="7160655" y="2178006"/>
            <a:chExt cx="379359" cy="386846"/>
          </a:xfrm>
          <a:solidFill>
            <a:sysClr val="window" lastClr="FFFFFF"/>
          </a:solidFill>
        </p:grpSpPr>
        <p:sp>
          <p:nvSpPr>
            <p:cNvPr id="125" name="Freeform 36"/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7"/>
            <p:cNvSpPr/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8"/>
            <p:cNvSpPr/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75"/>
          <p:cNvGrpSpPr/>
          <p:nvPr/>
        </p:nvGrpSpPr>
        <p:grpSpPr>
          <a:xfrm>
            <a:off x="6593462" y="3105879"/>
            <a:ext cx="475394" cy="475394"/>
            <a:chOff x="6361523" y="2341195"/>
            <a:chExt cx="406813" cy="406813"/>
          </a:xfrm>
          <a:solidFill>
            <a:sysClr val="window" lastClr="FFFFFF"/>
          </a:solidFill>
        </p:grpSpPr>
        <p:sp>
          <p:nvSpPr>
            <p:cNvPr id="122" name="Freeform 39"/>
            <p:cNvSpPr>
              <a:spLocks noEditPoints="1"/>
            </p:cNvSpPr>
            <p:nvPr/>
          </p:nvSpPr>
          <p:spPr bwMode="auto">
            <a:xfrm>
              <a:off x="6361523" y="2341195"/>
              <a:ext cx="406813" cy="406813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5 w 122"/>
                <a:gd name="T11" fmla="*/ 109 h 122"/>
                <a:gd name="T12" fmla="*/ 65 w 122"/>
                <a:gd name="T13" fmla="*/ 102 h 122"/>
                <a:gd name="T14" fmla="*/ 58 w 122"/>
                <a:gd name="T15" fmla="*/ 102 h 122"/>
                <a:gd name="T16" fmla="*/ 58 w 122"/>
                <a:gd name="T17" fmla="*/ 109 h 122"/>
                <a:gd name="T18" fmla="*/ 30 w 122"/>
                <a:gd name="T19" fmla="*/ 97 h 122"/>
                <a:gd name="T20" fmla="*/ 29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5 w 122"/>
                <a:gd name="T27" fmla="*/ 92 h 122"/>
                <a:gd name="T28" fmla="*/ 13 w 122"/>
                <a:gd name="T29" fmla="*/ 64 h 122"/>
                <a:gd name="T30" fmla="*/ 20 w 122"/>
                <a:gd name="T31" fmla="*/ 64 h 122"/>
                <a:gd name="T32" fmla="*/ 20 w 122"/>
                <a:gd name="T33" fmla="*/ 57 h 122"/>
                <a:gd name="T34" fmla="*/ 13 w 122"/>
                <a:gd name="T35" fmla="*/ 57 h 122"/>
                <a:gd name="T36" fmla="*/ 58 w 122"/>
                <a:gd name="T37" fmla="*/ 13 h 122"/>
                <a:gd name="T38" fmla="*/ 58 w 122"/>
                <a:gd name="T39" fmla="*/ 20 h 122"/>
                <a:gd name="T40" fmla="*/ 65 w 122"/>
                <a:gd name="T41" fmla="*/ 20 h 122"/>
                <a:gd name="T42" fmla="*/ 65 w 122"/>
                <a:gd name="T43" fmla="*/ 13 h 122"/>
                <a:gd name="T44" fmla="*/ 83 w 122"/>
                <a:gd name="T45" fmla="*/ 18 h 122"/>
                <a:gd name="T46" fmla="*/ 83 w 122"/>
                <a:gd name="T47" fmla="*/ 18 h 122"/>
                <a:gd name="T48" fmla="*/ 87 w 122"/>
                <a:gd name="T49" fmla="*/ 20 h 122"/>
                <a:gd name="T50" fmla="*/ 88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4 w 122"/>
                <a:gd name="T57" fmla="*/ 25 h 122"/>
                <a:gd name="T58" fmla="*/ 95 w 122"/>
                <a:gd name="T59" fmla="*/ 27 h 122"/>
                <a:gd name="T60" fmla="*/ 97 w 122"/>
                <a:gd name="T61" fmla="*/ 28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4 h 122"/>
                <a:gd name="T68" fmla="*/ 102 w 122"/>
                <a:gd name="T69" fmla="*/ 35 h 122"/>
                <a:gd name="T70" fmla="*/ 104 w 122"/>
                <a:gd name="T71" fmla="*/ 39 h 122"/>
                <a:gd name="T72" fmla="*/ 104 w 122"/>
                <a:gd name="T73" fmla="*/ 39 h 122"/>
                <a:gd name="T74" fmla="*/ 109 w 122"/>
                <a:gd name="T75" fmla="*/ 57 h 122"/>
                <a:gd name="T76" fmla="*/ 102 w 122"/>
                <a:gd name="T77" fmla="*/ 57 h 122"/>
                <a:gd name="T78" fmla="*/ 102 w 122"/>
                <a:gd name="T79" fmla="*/ 64 h 122"/>
                <a:gd name="T80" fmla="*/ 109 w 122"/>
                <a:gd name="T81" fmla="*/ 64 h 122"/>
                <a:gd name="T82" fmla="*/ 65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  <a:moveTo>
                    <a:pt x="65" y="109"/>
                  </a:moveTo>
                  <a:cubicBezTo>
                    <a:pt x="65" y="102"/>
                    <a:pt x="65" y="102"/>
                    <a:pt x="65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47" y="108"/>
                    <a:pt x="37" y="104"/>
                    <a:pt x="3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8" y="96"/>
                    <a:pt x="28" y="95"/>
                    <a:pt x="27" y="95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25" y="93"/>
                    <a:pt x="25" y="93"/>
                    <a:pt x="25" y="92"/>
                  </a:cubicBezTo>
                  <a:cubicBezTo>
                    <a:pt x="18" y="85"/>
                    <a:pt x="14" y="75"/>
                    <a:pt x="13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5" y="34"/>
                    <a:pt x="34" y="15"/>
                    <a:pt x="58" y="1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71" y="14"/>
                    <a:pt x="77" y="15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9"/>
                    <a:pt x="86" y="20"/>
                    <a:pt x="87" y="20"/>
                  </a:cubicBezTo>
                  <a:cubicBezTo>
                    <a:pt x="87" y="20"/>
                    <a:pt x="87" y="21"/>
                    <a:pt x="88" y="21"/>
                  </a:cubicBezTo>
                  <a:cubicBezTo>
                    <a:pt x="88" y="21"/>
                    <a:pt x="89" y="22"/>
                    <a:pt x="90" y="23"/>
                  </a:cubicBezTo>
                  <a:cubicBezTo>
                    <a:pt x="91" y="23"/>
                    <a:pt x="91" y="23"/>
                    <a:pt x="91" y="24"/>
                  </a:cubicBezTo>
                  <a:cubicBezTo>
                    <a:pt x="92" y="24"/>
                    <a:pt x="93" y="25"/>
                    <a:pt x="94" y="25"/>
                  </a:cubicBezTo>
                  <a:cubicBezTo>
                    <a:pt x="94" y="26"/>
                    <a:pt x="95" y="26"/>
                    <a:pt x="95" y="27"/>
                  </a:cubicBezTo>
                  <a:cubicBezTo>
                    <a:pt x="96" y="27"/>
                    <a:pt x="96" y="28"/>
                    <a:pt x="97" y="28"/>
                  </a:cubicBezTo>
                  <a:cubicBezTo>
                    <a:pt x="97" y="29"/>
                    <a:pt x="98" y="30"/>
                    <a:pt x="98" y="31"/>
                  </a:cubicBezTo>
                  <a:cubicBezTo>
                    <a:pt x="99" y="31"/>
                    <a:pt x="99" y="31"/>
                    <a:pt x="99" y="32"/>
                  </a:cubicBezTo>
                  <a:cubicBezTo>
                    <a:pt x="100" y="33"/>
                    <a:pt x="101" y="34"/>
                    <a:pt x="101" y="34"/>
                  </a:cubicBezTo>
                  <a:cubicBezTo>
                    <a:pt x="101" y="35"/>
                    <a:pt x="102" y="35"/>
                    <a:pt x="102" y="35"/>
                  </a:cubicBezTo>
                  <a:cubicBezTo>
                    <a:pt x="102" y="36"/>
                    <a:pt x="103" y="37"/>
                    <a:pt x="104" y="39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7" y="45"/>
                    <a:pt x="108" y="51"/>
                    <a:pt x="109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07" y="88"/>
                    <a:pt x="88" y="107"/>
                    <a:pt x="65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40"/>
            <p:cNvSpPr>
              <a:spLocks noEditPoints="1"/>
            </p:cNvSpPr>
            <p:nvPr/>
          </p:nvSpPr>
          <p:spPr bwMode="auto">
            <a:xfrm>
              <a:off x="6506761" y="2460029"/>
              <a:ext cx="119797" cy="177201"/>
            </a:xfrm>
            <a:custGeom>
              <a:avLst/>
              <a:gdLst>
                <a:gd name="T0" fmla="*/ 8 w 36"/>
                <a:gd name="T1" fmla="*/ 29 h 53"/>
                <a:gd name="T2" fmla="*/ 8 w 36"/>
                <a:gd name="T3" fmla="*/ 29 h 53"/>
                <a:gd name="T4" fmla="*/ 0 w 36"/>
                <a:gd name="T5" fmla="*/ 53 h 53"/>
                <a:gd name="T6" fmla="*/ 19 w 36"/>
                <a:gd name="T7" fmla="*/ 36 h 53"/>
                <a:gd name="T8" fmla="*/ 19 w 36"/>
                <a:gd name="T9" fmla="*/ 36 h 53"/>
                <a:gd name="T10" fmla="*/ 22 w 36"/>
                <a:gd name="T11" fmla="*/ 33 h 53"/>
                <a:gd name="T12" fmla="*/ 36 w 36"/>
                <a:gd name="T13" fmla="*/ 0 h 53"/>
                <a:gd name="T14" fmla="*/ 11 w 36"/>
                <a:gd name="T15" fmla="*/ 25 h 53"/>
                <a:gd name="T16" fmla="*/ 8 w 36"/>
                <a:gd name="T17" fmla="*/ 29 h 53"/>
                <a:gd name="T18" fmla="*/ 15 w 36"/>
                <a:gd name="T19" fmla="*/ 28 h 53"/>
                <a:gd name="T20" fmla="*/ 18 w 36"/>
                <a:gd name="T21" fmla="*/ 31 h 53"/>
                <a:gd name="T22" fmla="*/ 15 w 36"/>
                <a:gd name="T23" fmla="*/ 34 h 53"/>
                <a:gd name="T24" fmla="*/ 12 w 36"/>
                <a:gd name="T25" fmla="*/ 31 h 53"/>
                <a:gd name="T26" fmla="*/ 15 w 36"/>
                <a:gd name="T2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3"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1" y="35"/>
                    <a:pt x="22" y="33"/>
                    <a:pt x="22" y="3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8"/>
                    <a:pt x="8" y="29"/>
                  </a:cubicBezTo>
                  <a:close/>
                  <a:moveTo>
                    <a:pt x="15" y="28"/>
                  </a:moveTo>
                  <a:cubicBezTo>
                    <a:pt x="17" y="28"/>
                    <a:pt x="18" y="29"/>
                    <a:pt x="18" y="31"/>
                  </a:cubicBezTo>
                  <a:cubicBezTo>
                    <a:pt x="18" y="33"/>
                    <a:pt x="17" y="34"/>
                    <a:pt x="15" y="34"/>
                  </a:cubicBezTo>
                  <a:cubicBezTo>
                    <a:pt x="13" y="34"/>
                    <a:pt x="12" y="33"/>
                    <a:pt x="12" y="31"/>
                  </a:cubicBezTo>
                  <a:cubicBezTo>
                    <a:pt x="12" y="29"/>
                    <a:pt x="13" y="28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41"/>
            <p:cNvSpPr>
              <a:spLocks noChangeArrowheads="1"/>
            </p:cNvSpPr>
            <p:nvPr/>
          </p:nvSpPr>
          <p:spPr bwMode="auto">
            <a:xfrm>
              <a:off x="6551685" y="2557365"/>
              <a:ext cx="9983" cy="99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76"/>
          <p:cNvGrpSpPr/>
          <p:nvPr/>
        </p:nvGrpSpPr>
        <p:grpSpPr>
          <a:xfrm>
            <a:off x="7332506" y="2412779"/>
            <a:ext cx="481226" cy="440395"/>
            <a:chOff x="6726389" y="1486674"/>
            <a:chExt cx="411805" cy="376863"/>
          </a:xfrm>
          <a:solidFill>
            <a:sysClr val="window" lastClr="FFFFFF"/>
          </a:solidFill>
        </p:grpSpPr>
        <p:sp>
          <p:nvSpPr>
            <p:cNvPr id="119" name="Oval 52"/>
            <p:cNvSpPr>
              <a:spLocks noChangeArrowheads="1"/>
            </p:cNvSpPr>
            <p:nvPr/>
          </p:nvSpPr>
          <p:spPr bwMode="auto">
            <a:xfrm>
              <a:off x="6773808" y="1786168"/>
              <a:ext cx="44924" cy="424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>
              <a:off x="6748851" y="1836083"/>
              <a:ext cx="24958" cy="27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54"/>
            <p:cNvSpPr/>
            <p:nvPr/>
          </p:nvSpPr>
          <p:spPr bwMode="auto">
            <a:xfrm>
              <a:off x="6726389" y="1486674"/>
              <a:ext cx="411805" cy="292007"/>
            </a:xfrm>
            <a:custGeom>
              <a:avLst/>
              <a:gdLst>
                <a:gd name="T0" fmla="*/ 124 w 124"/>
                <a:gd name="T1" fmla="*/ 34 h 88"/>
                <a:gd name="T2" fmla="*/ 99 w 124"/>
                <a:gd name="T3" fmla="*/ 9 h 88"/>
                <a:gd name="T4" fmla="*/ 93 w 124"/>
                <a:gd name="T5" fmla="*/ 10 h 88"/>
                <a:gd name="T6" fmla="*/ 74 w 124"/>
                <a:gd name="T7" fmla="*/ 0 h 88"/>
                <a:gd name="T8" fmla="*/ 60 w 124"/>
                <a:gd name="T9" fmla="*/ 5 h 88"/>
                <a:gd name="T10" fmla="*/ 46 w 124"/>
                <a:gd name="T11" fmla="*/ 0 h 88"/>
                <a:gd name="T12" fmla="*/ 31 w 124"/>
                <a:gd name="T13" fmla="*/ 5 h 88"/>
                <a:gd name="T14" fmla="*/ 25 w 124"/>
                <a:gd name="T15" fmla="*/ 5 h 88"/>
                <a:gd name="T16" fmla="*/ 0 w 124"/>
                <a:gd name="T17" fmla="*/ 30 h 88"/>
                <a:gd name="T18" fmla="*/ 3 w 124"/>
                <a:gd name="T19" fmla="*/ 43 h 88"/>
                <a:gd name="T20" fmla="*/ 0 w 124"/>
                <a:gd name="T21" fmla="*/ 55 h 88"/>
                <a:gd name="T22" fmla="*/ 25 w 124"/>
                <a:gd name="T23" fmla="*/ 80 h 88"/>
                <a:gd name="T24" fmla="*/ 28 w 124"/>
                <a:gd name="T25" fmla="*/ 80 h 88"/>
                <a:gd name="T26" fmla="*/ 46 w 124"/>
                <a:gd name="T27" fmla="*/ 88 h 88"/>
                <a:gd name="T28" fmla="*/ 64 w 124"/>
                <a:gd name="T29" fmla="*/ 80 h 88"/>
                <a:gd name="T30" fmla="*/ 79 w 124"/>
                <a:gd name="T31" fmla="*/ 85 h 88"/>
                <a:gd name="T32" fmla="*/ 104 w 124"/>
                <a:gd name="T33" fmla="*/ 60 h 88"/>
                <a:gd name="T34" fmla="*/ 104 w 124"/>
                <a:gd name="T35" fmla="*/ 59 h 88"/>
                <a:gd name="T36" fmla="*/ 124 w 124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88">
                  <a:moveTo>
                    <a:pt x="124" y="34"/>
                  </a:moveTo>
                  <a:cubicBezTo>
                    <a:pt x="124" y="21"/>
                    <a:pt x="113" y="9"/>
                    <a:pt x="99" y="9"/>
                  </a:cubicBezTo>
                  <a:cubicBezTo>
                    <a:pt x="97" y="9"/>
                    <a:pt x="95" y="10"/>
                    <a:pt x="93" y="10"/>
                  </a:cubicBezTo>
                  <a:cubicBezTo>
                    <a:pt x="89" y="4"/>
                    <a:pt x="82" y="0"/>
                    <a:pt x="74" y="0"/>
                  </a:cubicBezTo>
                  <a:cubicBezTo>
                    <a:pt x="69" y="0"/>
                    <a:pt x="64" y="2"/>
                    <a:pt x="60" y="5"/>
                  </a:cubicBezTo>
                  <a:cubicBezTo>
                    <a:pt x="56" y="2"/>
                    <a:pt x="51" y="0"/>
                    <a:pt x="46" y="0"/>
                  </a:cubicBezTo>
                  <a:cubicBezTo>
                    <a:pt x="40" y="0"/>
                    <a:pt x="35" y="2"/>
                    <a:pt x="31" y="5"/>
                  </a:cubicBezTo>
                  <a:cubicBezTo>
                    <a:pt x="29" y="5"/>
                    <a:pt x="27" y="5"/>
                    <a:pt x="25" y="5"/>
                  </a:cubicBezTo>
                  <a:cubicBezTo>
                    <a:pt x="11" y="5"/>
                    <a:pt x="0" y="16"/>
                    <a:pt x="0" y="30"/>
                  </a:cubicBezTo>
                  <a:cubicBezTo>
                    <a:pt x="0" y="35"/>
                    <a:pt x="1" y="39"/>
                    <a:pt x="3" y="43"/>
                  </a:cubicBezTo>
                  <a:cubicBezTo>
                    <a:pt x="1" y="46"/>
                    <a:pt x="0" y="51"/>
                    <a:pt x="0" y="55"/>
                  </a:cubicBezTo>
                  <a:cubicBezTo>
                    <a:pt x="0" y="69"/>
                    <a:pt x="11" y="80"/>
                    <a:pt x="25" y="80"/>
                  </a:cubicBezTo>
                  <a:cubicBezTo>
                    <a:pt x="26" y="80"/>
                    <a:pt x="27" y="80"/>
                    <a:pt x="28" y="80"/>
                  </a:cubicBezTo>
                  <a:cubicBezTo>
                    <a:pt x="32" y="85"/>
                    <a:pt x="39" y="88"/>
                    <a:pt x="46" y="88"/>
                  </a:cubicBezTo>
                  <a:cubicBezTo>
                    <a:pt x="53" y="88"/>
                    <a:pt x="59" y="85"/>
                    <a:pt x="64" y="80"/>
                  </a:cubicBezTo>
                  <a:cubicBezTo>
                    <a:pt x="68" y="83"/>
                    <a:pt x="73" y="85"/>
                    <a:pt x="79" y="85"/>
                  </a:cubicBezTo>
                  <a:cubicBezTo>
                    <a:pt x="92" y="85"/>
                    <a:pt x="104" y="74"/>
                    <a:pt x="104" y="60"/>
                  </a:cubicBezTo>
                  <a:cubicBezTo>
                    <a:pt x="104" y="60"/>
                    <a:pt x="104" y="59"/>
                    <a:pt x="104" y="59"/>
                  </a:cubicBezTo>
                  <a:cubicBezTo>
                    <a:pt x="115" y="57"/>
                    <a:pt x="124" y="47"/>
                    <a:pt x="12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Freeform 55"/>
          <p:cNvSpPr>
            <a:spLocks noEditPoints="1"/>
          </p:cNvSpPr>
          <p:nvPr/>
        </p:nvSpPr>
        <p:spPr bwMode="auto">
          <a:xfrm>
            <a:off x="9045575" y="2979738"/>
            <a:ext cx="501650" cy="523875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61"/>
          <p:cNvSpPr/>
          <p:nvPr/>
        </p:nvSpPr>
        <p:spPr bwMode="auto">
          <a:xfrm>
            <a:off x="3398838" y="2794000"/>
            <a:ext cx="531813" cy="550863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62"/>
          <p:cNvSpPr>
            <a:spLocks noEditPoints="1"/>
          </p:cNvSpPr>
          <p:nvPr/>
        </p:nvSpPr>
        <p:spPr bwMode="auto">
          <a:xfrm>
            <a:off x="8410575" y="3656013"/>
            <a:ext cx="419100" cy="565150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6 h 145"/>
              <a:gd name="T6" fmla="*/ 13 w 108"/>
              <a:gd name="T7" fmla="*/ 125 h 145"/>
              <a:gd name="T8" fmla="*/ 96 w 108"/>
              <a:gd name="T9" fmla="*/ 125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2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8 w 108"/>
              <a:gd name="T35" fmla="*/ 12 h 145"/>
              <a:gd name="T36" fmla="*/ 60 w 108"/>
              <a:gd name="T37" fmla="*/ 12 h 145"/>
              <a:gd name="T38" fmla="*/ 67 w 108"/>
              <a:gd name="T39" fmla="*/ 37 h 145"/>
              <a:gd name="T40" fmla="*/ 41 w 108"/>
              <a:gd name="T41" fmla="*/ 37 h 145"/>
              <a:gd name="T42" fmla="*/ 48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2" y="116"/>
                  <a:pt x="92" y="116"/>
                  <a:pt x="92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8" y="12"/>
                </a:moveTo>
                <a:cubicBezTo>
                  <a:pt x="48" y="12"/>
                  <a:pt x="54" y="0"/>
                  <a:pt x="60" y="12"/>
                </a:cubicBezTo>
                <a:cubicBezTo>
                  <a:pt x="67" y="37"/>
                  <a:pt x="67" y="37"/>
                  <a:pt x="67" y="37"/>
                </a:cubicBezTo>
                <a:cubicBezTo>
                  <a:pt x="41" y="37"/>
                  <a:pt x="41" y="37"/>
                  <a:pt x="41" y="37"/>
                </a:cubicBezTo>
                <a:lnTo>
                  <a:pt x="48" y="1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80"/>
          <p:cNvGrpSpPr/>
          <p:nvPr/>
        </p:nvGrpSpPr>
        <p:grpSpPr>
          <a:xfrm>
            <a:off x="6284831" y="2185779"/>
            <a:ext cx="554139" cy="411231"/>
            <a:chOff x="5129089" y="3156352"/>
            <a:chExt cx="474198" cy="351905"/>
          </a:xfrm>
          <a:solidFill>
            <a:sysClr val="window" lastClr="FFFFFF"/>
          </a:solidFill>
        </p:grpSpPr>
        <p:sp>
          <p:nvSpPr>
            <p:cNvPr id="117" name="Freeform 66"/>
            <p:cNvSpPr>
              <a:spLocks noEditPoints="1"/>
            </p:cNvSpPr>
            <p:nvPr/>
          </p:nvSpPr>
          <p:spPr bwMode="auto">
            <a:xfrm>
              <a:off x="5139073" y="3156352"/>
              <a:ext cx="459224" cy="279527"/>
            </a:xfrm>
            <a:custGeom>
              <a:avLst/>
              <a:gdLst>
                <a:gd name="T0" fmla="*/ 184 w 184"/>
                <a:gd name="T1" fmla="*/ 0 h 112"/>
                <a:gd name="T2" fmla="*/ 0 w 184"/>
                <a:gd name="T3" fmla="*/ 0 h 112"/>
                <a:gd name="T4" fmla="*/ 0 w 184"/>
                <a:gd name="T5" fmla="*/ 112 h 112"/>
                <a:gd name="T6" fmla="*/ 184 w 184"/>
                <a:gd name="T7" fmla="*/ 112 h 112"/>
                <a:gd name="T8" fmla="*/ 184 w 184"/>
                <a:gd name="T9" fmla="*/ 0 h 112"/>
                <a:gd name="T10" fmla="*/ 176 w 184"/>
                <a:gd name="T11" fmla="*/ 102 h 112"/>
                <a:gd name="T12" fmla="*/ 8 w 184"/>
                <a:gd name="T13" fmla="*/ 102 h 112"/>
                <a:gd name="T14" fmla="*/ 8 w 184"/>
                <a:gd name="T15" fmla="*/ 8 h 112"/>
                <a:gd name="T16" fmla="*/ 176 w 184"/>
                <a:gd name="T17" fmla="*/ 8 h 112"/>
                <a:gd name="T18" fmla="*/ 176 w 184"/>
                <a:gd name="T1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12">
                  <a:moveTo>
                    <a:pt x="184" y="0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184" y="112"/>
                  </a:lnTo>
                  <a:lnTo>
                    <a:pt x="184" y="0"/>
                  </a:lnTo>
                  <a:close/>
                  <a:moveTo>
                    <a:pt x="176" y="102"/>
                  </a:moveTo>
                  <a:lnTo>
                    <a:pt x="8" y="102"/>
                  </a:lnTo>
                  <a:lnTo>
                    <a:pt x="8" y="8"/>
                  </a:lnTo>
                  <a:lnTo>
                    <a:pt x="176" y="8"/>
                  </a:lnTo>
                  <a:lnTo>
                    <a:pt x="176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67"/>
            <p:cNvSpPr/>
            <p:nvPr/>
          </p:nvSpPr>
          <p:spPr bwMode="auto">
            <a:xfrm>
              <a:off x="5129089" y="3448358"/>
              <a:ext cx="474198" cy="59899"/>
            </a:xfrm>
            <a:custGeom>
              <a:avLst/>
              <a:gdLst>
                <a:gd name="T0" fmla="*/ 190 w 190"/>
                <a:gd name="T1" fmla="*/ 16 h 24"/>
                <a:gd name="T2" fmla="*/ 188 w 190"/>
                <a:gd name="T3" fmla="*/ 0 h 24"/>
                <a:gd name="T4" fmla="*/ 3 w 190"/>
                <a:gd name="T5" fmla="*/ 0 h 24"/>
                <a:gd name="T6" fmla="*/ 0 w 190"/>
                <a:gd name="T7" fmla="*/ 16 h 24"/>
                <a:gd name="T8" fmla="*/ 0 w 190"/>
                <a:gd name="T9" fmla="*/ 16 h 24"/>
                <a:gd name="T10" fmla="*/ 0 w 190"/>
                <a:gd name="T11" fmla="*/ 24 h 24"/>
                <a:gd name="T12" fmla="*/ 190 w 190"/>
                <a:gd name="T13" fmla="*/ 24 h 24"/>
                <a:gd name="T14" fmla="*/ 190 w 190"/>
                <a:gd name="T15" fmla="*/ 16 h 24"/>
                <a:gd name="T16" fmla="*/ 190 w 190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24">
                  <a:moveTo>
                    <a:pt x="190" y="16"/>
                  </a:moveTo>
                  <a:lnTo>
                    <a:pt x="188" y="0"/>
                  </a:lnTo>
                  <a:lnTo>
                    <a:pt x="3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90" y="24"/>
                  </a:lnTo>
                  <a:lnTo>
                    <a:pt x="190" y="16"/>
                  </a:lnTo>
                  <a:lnTo>
                    <a:pt x="19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81"/>
          <p:cNvGrpSpPr/>
          <p:nvPr/>
        </p:nvGrpSpPr>
        <p:grpSpPr>
          <a:xfrm>
            <a:off x="4404959" y="2814431"/>
            <a:ext cx="469826" cy="426373"/>
            <a:chOff x="5159039" y="3837700"/>
            <a:chExt cx="431771" cy="391838"/>
          </a:xfrm>
          <a:solidFill>
            <a:sysClr val="window" lastClr="FFFFFF"/>
          </a:solidFill>
        </p:grpSpPr>
        <p:sp>
          <p:nvSpPr>
            <p:cNvPr id="112" name="Rectangle 72"/>
            <p:cNvSpPr>
              <a:spLocks noChangeArrowheads="1"/>
            </p:cNvSpPr>
            <p:nvPr/>
          </p:nvSpPr>
          <p:spPr bwMode="auto">
            <a:xfrm>
              <a:off x="5256374" y="3837700"/>
              <a:ext cx="242092" cy="698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73"/>
            <p:cNvSpPr>
              <a:spLocks noEditPoints="1"/>
            </p:cNvSpPr>
            <p:nvPr/>
          </p:nvSpPr>
          <p:spPr bwMode="auto">
            <a:xfrm>
              <a:off x="5159039" y="3930044"/>
              <a:ext cx="431771" cy="177201"/>
            </a:xfrm>
            <a:custGeom>
              <a:avLst/>
              <a:gdLst>
                <a:gd name="T0" fmla="*/ 124 w 130"/>
                <a:gd name="T1" fmla="*/ 0 h 53"/>
                <a:gd name="T2" fmla="*/ 6 w 130"/>
                <a:gd name="T3" fmla="*/ 0 h 53"/>
                <a:gd name="T4" fmla="*/ 0 w 130"/>
                <a:gd name="T5" fmla="*/ 7 h 53"/>
                <a:gd name="T6" fmla="*/ 0 w 130"/>
                <a:gd name="T7" fmla="*/ 53 h 53"/>
                <a:gd name="T8" fmla="*/ 19 w 130"/>
                <a:gd name="T9" fmla="*/ 53 h 53"/>
                <a:gd name="T10" fmla="*/ 19 w 130"/>
                <a:gd name="T11" fmla="*/ 25 h 53"/>
                <a:gd name="T12" fmla="*/ 111 w 130"/>
                <a:gd name="T13" fmla="*/ 25 h 53"/>
                <a:gd name="T14" fmla="*/ 111 w 130"/>
                <a:gd name="T15" fmla="*/ 53 h 53"/>
                <a:gd name="T16" fmla="*/ 130 w 130"/>
                <a:gd name="T17" fmla="*/ 53 h 53"/>
                <a:gd name="T18" fmla="*/ 130 w 130"/>
                <a:gd name="T19" fmla="*/ 7 h 53"/>
                <a:gd name="T20" fmla="*/ 124 w 130"/>
                <a:gd name="T21" fmla="*/ 0 h 53"/>
                <a:gd name="T22" fmla="*/ 18 w 130"/>
                <a:gd name="T23" fmla="*/ 16 h 53"/>
                <a:gd name="T24" fmla="*/ 13 w 130"/>
                <a:gd name="T25" fmla="*/ 11 h 53"/>
                <a:gd name="T26" fmla="*/ 18 w 130"/>
                <a:gd name="T27" fmla="*/ 6 h 53"/>
                <a:gd name="T28" fmla="*/ 23 w 130"/>
                <a:gd name="T29" fmla="*/ 11 h 53"/>
                <a:gd name="T30" fmla="*/ 18 w 130"/>
                <a:gd name="T31" fmla="*/ 16 h 53"/>
                <a:gd name="T32" fmla="*/ 117 w 130"/>
                <a:gd name="T33" fmla="*/ 13 h 53"/>
                <a:gd name="T34" fmla="*/ 29 w 130"/>
                <a:gd name="T35" fmla="*/ 13 h 53"/>
                <a:gd name="T36" fmla="*/ 29 w 130"/>
                <a:gd name="T37" fmla="*/ 7 h 53"/>
                <a:gd name="T38" fmla="*/ 117 w 130"/>
                <a:gd name="T39" fmla="*/ 7 h 53"/>
                <a:gd name="T40" fmla="*/ 117 w 130"/>
                <a:gd name="T4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53">
                  <a:moveTo>
                    <a:pt x="1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4" y="0"/>
                  </a:cubicBezTo>
                  <a:close/>
                  <a:moveTo>
                    <a:pt x="18" y="16"/>
                  </a:moveTo>
                  <a:cubicBezTo>
                    <a:pt x="15" y="16"/>
                    <a:pt x="13" y="14"/>
                    <a:pt x="13" y="11"/>
                  </a:cubicBezTo>
                  <a:cubicBezTo>
                    <a:pt x="13" y="8"/>
                    <a:pt x="15" y="6"/>
                    <a:pt x="18" y="6"/>
                  </a:cubicBezTo>
                  <a:cubicBezTo>
                    <a:pt x="21" y="6"/>
                    <a:pt x="23" y="8"/>
                    <a:pt x="23" y="11"/>
                  </a:cubicBezTo>
                  <a:cubicBezTo>
                    <a:pt x="23" y="14"/>
                    <a:pt x="21" y="16"/>
                    <a:pt x="18" y="16"/>
                  </a:cubicBezTo>
                  <a:close/>
                  <a:moveTo>
                    <a:pt x="117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17" y="7"/>
                    <a:pt x="117" y="7"/>
                    <a:pt x="117" y="7"/>
                  </a:cubicBezTo>
                  <a:lnTo>
                    <a:pt x="1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74"/>
            <p:cNvSpPr/>
            <p:nvPr/>
          </p:nvSpPr>
          <p:spPr bwMode="auto">
            <a:xfrm>
              <a:off x="5248887" y="4039859"/>
              <a:ext cx="252075" cy="189679"/>
            </a:xfrm>
            <a:custGeom>
              <a:avLst/>
              <a:gdLst>
                <a:gd name="T0" fmla="*/ 66 w 76"/>
                <a:gd name="T1" fmla="*/ 49 h 57"/>
                <a:gd name="T2" fmla="*/ 25 w 76"/>
                <a:gd name="T3" fmla="*/ 49 h 57"/>
                <a:gd name="T4" fmla="*/ 10 w 76"/>
                <a:gd name="T5" fmla="*/ 49 h 57"/>
                <a:gd name="T6" fmla="*/ 10 w 76"/>
                <a:gd name="T7" fmla="*/ 0 h 57"/>
                <a:gd name="T8" fmla="*/ 1 w 76"/>
                <a:gd name="T9" fmla="*/ 0 h 57"/>
                <a:gd name="T10" fmla="*/ 1 w 76"/>
                <a:gd name="T11" fmla="*/ 50 h 57"/>
                <a:gd name="T12" fmla="*/ 8 w 76"/>
                <a:gd name="T13" fmla="*/ 57 h 57"/>
                <a:gd name="T14" fmla="*/ 69 w 76"/>
                <a:gd name="T15" fmla="*/ 57 h 57"/>
                <a:gd name="T16" fmla="*/ 76 w 76"/>
                <a:gd name="T17" fmla="*/ 48 h 57"/>
                <a:gd name="T18" fmla="*/ 76 w 76"/>
                <a:gd name="T19" fmla="*/ 0 h 57"/>
                <a:gd name="T20" fmla="*/ 66 w 76"/>
                <a:gd name="T21" fmla="*/ 0 h 57"/>
                <a:gd name="T22" fmla="*/ 66 w 76"/>
                <a:gd name="T2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57">
                  <a:moveTo>
                    <a:pt x="66" y="49"/>
                  </a:moveTo>
                  <a:cubicBezTo>
                    <a:pt x="25" y="49"/>
                    <a:pt x="25" y="49"/>
                    <a:pt x="25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7"/>
                    <a:pt x="8" y="57"/>
                  </a:cubicBezTo>
                  <a:cubicBezTo>
                    <a:pt x="16" y="57"/>
                    <a:pt x="69" y="57"/>
                    <a:pt x="69" y="57"/>
                  </a:cubicBezTo>
                  <a:cubicBezTo>
                    <a:pt x="75" y="57"/>
                    <a:pt x="76" y="53"/>
                    <a:pt x="76" y="4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75"/>
            <p:cNvSpPr>
              <a:spLocks noChangeArrowheads="1"/>
            </p:cNvSpPr>
            <p:nvPr/>
          </p:nvSpPr>
          <p:spPr bwMode="auto">
            <a:xfrm>
              <a:off x="5293811" y="4082286"/>
              <a:ext cx="157235" cy="274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5298803" y="4142185"/>
              <a:ext cx="152243" cy="274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82"/>
          <p:cNvGrpSpPr/>
          <p:nvPr/>
        </p:nvGrpSpPr>
        <p:grpSpPr>
          <a:xfrm>
            <a:off x="4187079" y="3581604"/>
            <a:ext cx="379148" cy="475392"/>
            <a:chOff x="5106627" y="2260366"/>
            <a:chExt cx="324452" cy="406813"/>
          </a:xfrm>
          <a:solidFill>
            <a:sysClr val="window" lastClr="FFFFFF"/>
          </a:solidFill>
        </p:grpSpPr>
        <p:sp>
          <p:nvSpPr>
            <p:cNvPr id="108" name="Freeform 80"/>
            <p:cNvSpPr/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81"/>
            <p:cNvSpPr/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82"/>
            <p:cNvSpPr/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83"/>
          <p:cNvGrpSpPr/>
          <p:nvPr/>
        </p:nvGrpSpPr>
        <p:grpSpPr>
          <a:xfrm>
            <a:off x="4693816" y="1850964"/>
            <a:ext cx="609553" cy="536640"/>
            <a:chOff x="6040049" y="4182118"/>
            <a:chExt cx="521619" cy="459224"/>
          </a:xfrm>
          <a:solidFill>
            <a:sysClr val="window" lastClr="FFFFFF"/>
          </a:solidFill>
        </p:grpSpPr>
        <p:sp>
          <p:nvSpPr>
            <p:cNvPr id="103" name="Freeform 84"/>
            <p:cNvSpPr/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5"/>
            <p:cNvSpPr/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86"/>
            <p:cNvSpPr/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87"/>
            <p:cNvSpPr/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88"/>
            <p:cNvSpPr/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84"/>
          <p:cNvGrpSpPr/>
          <p:nvPr/>
        </p:nvGrpSpPr>
        <p:grpSpPr>
          <a:xfrm>
            <a:off x="7529603" y="4154641"/>
            <a:ext cx="357787" cy="387604"/>
            <a:chOff x="6941027" y="4788593"/>
            <a:chExt cx="359392" cy="389342"/>
          </a:xfrm>
          <a:solidFill>
            <a:sysClr val="window" lastClr="FFFFFF"/>
          </a:solidFill>
        </p:grpSpPr>
        <p:sp>
          <p:nvSpPr>
            <p:cNvPr id="100" name="Freeform 132"/>
            <p:cNvSpPr/>
            <p:nvPr/>
          </p:nvSpPr>
          <p:spPr bwMode="auto">
            <a:xfrm>
              <a:off x="7018395" y="4880936"/>
              <a:ext cx="204654" cy="207151"/>
            </a:xfrm>
            <a:custGeom>
              <a:avLst/>
              <a:gdLst>
                <a:gd name="T0" fmla="*/ 0 w 82"/>
                <a:gd name="T1" fmla="*/ 29 h 83"/>
                <a:gd name="T2" fmla="*/ 58 w 82"/>
                <a:gd name="T3" fmla="*/ 29 h 83"/>
                <a:gd name="T4" fmla="*/ 58 w 82"/>
                <a:gd name="T5" fmla="*/ 83 h 83"/>
                <a:gd name="T6" fmla="*/ 82 w 82"/>
                <a:gd name="T7" fmla="*/ 83 h 83"/>
                <a:gd name="T8" fmla="*/ 82 w 82"/>
                <a:gd name="T9" fmla="*/ 0 h 83"/>
                <a:gd name="T10" fmla="*/ 0 w 82"/>
                <a:gd name="T11" fmla="*/ 0 h 83"/>
                <a:gd name="T12" fmla="*/ 0 w 82"/>
                <a:gd name="T13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33"/>
            <p:cNvSpPr/>
            <p:nvPr/>
          </p:nvSpPr>
          <p:spPr bwMode="auto">
            <a:xfrm>
              <a:off x="7093268" y="4788593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29 h 82"/>
                <a:gd name="T4" fmla="*/ 59 w 83"/>
                <a:gd name="T5" fmla="*/ 29 h 82"/>
                <a:gd name="T6" fmla="*/ 59 w 83"/>
                <a:gd name="T7" fmla="*/ 82 h 82"/>
                <a:gd name="T8" fmla="*/ 83 w 83"/>
                <a:gd name="T9" fmla="*/ 82 h 82"/>
                <a:gd name="T10" fmla="*/ 83 w 83"/>
                <a:gd name="T11" fmla="*/ 0 h 82"/>
                <a:gd name="T12" fmla="*/ 0 w 83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34"/>
            <p:cNvSpPr>
              <a:spLocks noChangeArrowheads="1"/>
            </p:cNvSpPr>
            <p:nvPr/>
          </p:nvSpPr>
          <p:spPr bwMode="auto">
            <a:xfrm>
              <a:off x="6941027" y="4970784"/>
              <a:ext cx="207151" cy="207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85"/>
          <p:cNvGrpSpPr/>
          <p:nvPr/>
        </p:nvGrpSpPr>
        <p:grpSpPr>
          <a:xfrm>
            <a:off x="8055836" y="1905119"/>
            <a:ext cx="414624" cy="467659"/>
            <a:chOff x="5513440" y="1766202"/>
            <a:chExt cx="429274" cy="484183"/>
          </a:xfrm>
          <a:solidFill>
            <a:sysClr val="window" lastClr="FFFFFF"/>
          </a:solidFill>
        </p:grpSpPr>
        <p:sp>
          <p:nvSpPr>
            <p:cNvPr id="97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86"/>
          <p:cNvGrpSpPr/>
          <p:nvPr/>
        </p:nvGrpSpPr>
        <p:grpSpPr>
          <a:xfrm>
            <a:off x="7366776" y="3278419"/>
            <a:ext cx="443311" cy="440396"/>
            <a:chOff x="6853673" y="3715407"/>
            <a:chExt cx="379359" cy="376864"/>
          </a:xfrm>
          <a:solidFill>
            <a:sysClr val="window" lastClr="FFFFFF"/>
          </a:solidFill>
        </p:grpSpPr>
        <p:sp>
          <p:nvSpPr>
            <p:cNvPr id="7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87"/>
          <p:cNvGrpSpPr/>
          <p:nvPr/>
        </p:nvGrpSpPr>
        <p:grpSpPr>
          <a:xfrm>
            <a:off x="3574029" y="4290675"/>
            <a:ext cx="349983" cy="454978"/>
            <a:chOff x="6421904" y="4798576"/>
            <a:chExt cx="299494" cy="389342"/>
          </a:xfrm>
          <a:solidFill>
            <a:sysClr val="window" lastClr="FFFFFF"/>
          </a:solidFill>
        </p:grpSpPr>
        <p:sp>
          <p:nvSpPr>
            <p:cNvPr id="77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88"/>
          <p:cNvGrpSpPr/>
          <p:nvPr/>
        </p:nvGrpSpPr>
        <p:grpSpPr>
          <a:xfrm>
            <a:off x="8720894" y="2336405"/>
            <a:ext cx="446226" cy="363107"/>
            <a:chOff x="1550139" y="1314466"/>
            <a:chExt cx="509139" cy="414300"/>
          </a:xfrm>
          <a:solidFill>
            <a:sysClr val="window" lastClr="FFFFFF"/>
          </a:solidFill>
        </p:grpSpPr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89"/>
          <p:cNvGrpSpPr/>
          <p:nvPr/>
        </p:nvGrpSpPr>
        <p:grpSpPr>
          <a:xfrm>
            <a:off x="6296498" y="1409187"/>
            <a:ext cx="329568" cy="327673"/>
            <a:chOff x="2306360" y="1306978"/>
            <a:chExt cx="434268" cy="431771"/>
          </a:xfrm>
          <a:solidFill>
            <a:sysClr val="window" lastClr="FFFFFF"/>
          </a:solidFill>
        </p:grpSpPr>
        <p:sp>
          <p:nvSpPr>
            <p:cNvPr id="70" name="Freeform 8"/>
            <p:cNvSpPr/>
            <p:nvPr/>
          </p:nvSpPr>
          <p:spPr bwMode="auto">
            <a:xfrm>
              <a:off x="2306360" y="1623943"/>
              <a:ext cx="114806" cy="114806"/>
            </a:xfrm>
            <a:custGeom>
              <a:avLst/>
              <a:gdLst>
                <a:gd name="T0" fmla="*/ 21 w 46"/>
                <a:gd name="T1" fmla="*/ 0 h 46"/>
                <a:gd name="T2" fmla="*/ 0 w 46"/>
                <a:gd name="T3" fmla="*/ 46 h 46"/>
                <a:gd name="T4" fmla="*/ 46 w 46"/>
                <a:gd name="T5" fmla="*/ 25 h 46"/>
                <a:gd name="T6" fmla="*/ 46 w 46"/>
                <a:gd name="T7" fmla="*/ 26 h 46"/>
                <a:gd name="T8" fmla="*/ 21 w 46"/>
                <a:gd name="T9" fmla="*/ 0 h 46"/>
                <a:gd name="T10" fmla="*/ 21 w 46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21" y="0"/>
                  </a:moveTo>
                  <a:lnTo>
                    <a:pt x="0" y="46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/>
            <p:nvPr/>
          </p:nvSpPr>
          <p:spPr bwMode="auto">
            <a:xfrm>
              <a:off x="2371251" y="1344415"/>
              <a:ext cx="289511" cy="292007"/>
            </a:xfrm>
            <a:custGeom>
              <a:avLst/>
              <a:gdLst>
                <a:gd name="T0" fmla="*/ 105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5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5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/>
            <p:nvPr/>
          </p:nvSpPr>
          <p:spPr bwMode="auto">
            <a:xfrm>
              <a:off x="2411183" y="1384348"/>
              <a:ext cx="289511" cy="292007"/>
            </a:xfrm>
            <a:custGeom>
              <a:avLst/>
              <a:gdLst>
                <a:gd name="T0" fmla="*/ 107 w 116"/>
                <a:gd name="T1" fmla="*/ 0 h 117"/>
                <a:gd name="T2" fmla="*/ 0 w 116"/>
                <a:gd name="T3" fmla="*/ 106 h 117"/>
                <a:gd name="T4" fmla="*/ 11 w 116"/>
                <a:gd name="T5" fmla="*/ 117 h 117"/>
                <a:gd name="T6" fmla="*/ 116 w 116"/>
                <a:gd name="T7" fmla="*/ 10 h 117"/>
                <a:gd name="T8" fmla="*/ 107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7" y="0"/>
                  </a:moveTo>
                  <a:lnTo>
                    <a:pt x="0" y="106"/>
                  </a:lnTo>
                  <a:lnTo>
                    <a:pt x="11" y="117"/>
                  </a:lnTo>
                  <a:lnTo>
                    <a:pt x="116" y="1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1"/>
            <p:cNvSpPr/>
            <p:nvPr/>
          </p:nvSpPr>
          <p:spPr bwMode="auto">
            <a:xfrm>
              <a:off x="2653275" y="1306978"/>
              <a:ext cx="87353" cy="8735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90"/>
          <p:cNvGrpSpPr/>
          <p:nvPr/>
        </p:nvGrpSpPr>
        <p:grpSpPr>
          <a:xfrm>
            <a:off x="5728299" y="1783957"/>
            <a:ext cx="273140" cy="261925"/>
            <a:chOff x="2987614" y="1314466"/>
            <a:chExt cx="459319" cy="440459"/>
          </a:xfrm>
          <a:solidFill>
            <a:sysClr val="window" lastClr="FFFFFF"/>
          </a:solidFill>
        </p:grpSpPr>
        <p:sp>
          <p:nvSpPr>
            <p:cNvPr id="64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7"/>
            <p:cNvSpPr/>
            <p:nvPr/>
          </p:nvSpPr>
          <p:spPr bwMode="auto">
            <a:xfrm>
              <a:off x="2987614" y="1343120"/>
              <a:ext cx="416797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5972175" y="3181350"/>
            <a:ext cx="280988" cy="361950"/>
          </a:xfrm>
          <a:custGeom>
            <a:avLst/>
            <a:gdLst>
              <a:gd name="T0" fmla="*/ 104 w 109"/>
              <a:gd name="T1" fmla="*/ 67 h 141"/>
              <a:gd name="T2" fmla="*/ 96 w 109"/>
              <a:gd name="T3" fmla="*/ 67 h 141"/>
              <a:gd name="T4" fmla="*/ 96 w 109"/>
              <a:gd name="T5" fmla="*/ 44 h 141"/>
              <a:gd name="T6" fmla="*/ 84 w 109"/>
              <a:gd name="T7" fmla="*/ 13 h 141"/>
              <a:gd name="T8" fmla="*/ 55 w 109"/>
              <a:gd name="T9" fmla="*/ 0 h 141"/>
              <a:gd name="T10" fmla="*/ 25 w 109"/>
              <a:gd name="T11" fmla="*/ 13 h 141"/>
              <a:gd name="T12" fmla="*/ 13 w 109"/>
              <a:gd name="T13" fmla="*/ 44 h 141"/>
              <a:gd name="T14" fmla="*/ 13 w 109"/>
              <a:gd name="T15" fmla="*/ 67 h 141"/>
              <a:gd name="T16" fmla="*/ 6 w 109"/>
              <a:gd name="T17" fmla="*/ 67 h 141"/>
              <a:gd name="T18" fmla="*/ 0 w 109"/>
              <a:gd name="T19" fmla="*/ 73 h 141"/>
              <a:gd name="T20" fmla="*/ 0 w 109"/>
              <a:gd name="T21" fmla="*/ 136 h 141"/>
              <a:gd name="T22" fmla="*/ 6 w 109"/>
              <a:gd name="T23" fmla="*/ 141 h 141"/>
              <a:gd name="T24" fmla="*/ 104 w 109"/>
              <a:gd name="T25" fmla="*/ 141 h 141"/>
              <a:gd name="T26" fmla="*/ 109 w 109"/>
              <a:gd name="T27" fmla="*/ 136 h 141"/>
              <a:gd name="T28" fmla="*/ 109 w 109"/>
              <a:gd name="T29" fmla="*/ 73 h 141"/>
              <a:gd name="T30" fmla="*/ 104 w 109"/>
              <a:gd name="T31" fmla="*/ 67 h 141"/>
              <a:gd name="T32" fmla="*/ 67 w 109"/>
              <a:gd name="T33" fmla="*/ 124 h 141"/>
              <a:gd name="T34" fmla="*/ 55 w 109"/>
              <a:gd name="T35" fmla="*/ 136 h 141"/>
              <a:gd name="T36" fmla="*/ 43 w 109"/>
              <a:gd name="T37" fmla="*/ 124 h 141"/>
              <a:gd name="T38" fmla="*/ 43 w 109"/>
              <a:gd name="T39" fmla="*/ 102 h 141"/>
              <a:gd name="T40" fmla="*/ 55 w 109"/>
              <a:gd name="T41" fmla="*/ 90 h 141"/>
              <a:gd name="T42" fmla="*/ 67 w 109"/>
              <a:gd name="T43" fmla="*/ 102 h 141"/>
              <a:gd name="T44" fmla="*/ 67 w 109"/>
              <a:gd name="T45" fmla="*/ 124 h 141"/>
              <a:gd name="T46" fmla="*/ 77 w 109"/>
              <a:gd name="T47" fmla="*/ 67 h 141"/>
              <a:gd name="T48" fmla="*/ 33 w 109"/>
              <a:gd name="T49" fmla="*/ 67 h 141"/>
              <a:gd name="T50" fmla="*/ 33 w 109"/>
              <a:gd name="T51" fmla="*/ 44 h 141"/>
              <a:gd name="T52" fmla="*/ 39 w 109"/>
              <a:gd name="T53" fmla="*/ 26 h 141"/>
              <a:gd name="T54" fmla="*/ 55 w 109"/>
              <a:gd name="T55" fmla="*/ 19 h 141"/>
              <a:gd name="T56" fmla="*/ 70 w 109"/>
              <a:gd name="T57" fmla="*/ 26 h 141"/>
              <a:gd name="T58" fmla="*/ 77 w 109"/>
              <a:gd name="T59" fmla="*/ 44 h 141"/>
              <a:gd name="T60" fmla="*/ 77 w 109"/>
              <a:gd name="T61" fmla="*/ 6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9" h="141">
                <a:moveTo>
                  <a:pt x="104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2"/>
                  <a:pt x="92" y="21"/>
                  <a:pt x="84" y="13"/>
                </a:cubicBezTo>
                <a:cubicBezTo>
                  <a:pt x="77" y="5"/>
                  <a:pt x="66" y="0"/>
                  <a:pt x="55" y="0"/>
                </a:cubicBezTo>
                <a:cubicBezTo>
                  <a:pt x="43" y="0"/>
                  <a:pt x="32" y="5"/>
                  <a:pt x="25" y="13"/>
                </a:cubicBezTo>
                <a:cubicBezTo>
                  <a:pt x="18" y="21"/>
                  <a:pt x="13" y="32"/>
                  <a:pt x="13" y="44"/>
                </a:cubicBezTo>
                <a:cubicBezTo>
                  <a:pt x="13" y="67"/>
                  <a:pt x="13" y="67"/>
                  <a:pt x="13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3" y="67"/>
                  <a:pt x="0" y="70"/>
                  <a:pt x="0" y="73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9"/>
                  <a:pt x="3" y="141"/>
                  <a:pt x="6" y="141"/>
                </a:cubicBezTo>
                <a:cubicBezTo>
                  <a:pt x="104" y="141"/>
                  <a:pt x="104" y="141"/>
                  <a:pt x="104" y="141"/>
                </a:cubicBezTo>
                <a:cubicBezTo>
                  <a:pt x="107" y="141"/>
                  <a:pt x="109" y="139"/>
                  <a:pt x="109" y="136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0"/>
                  <a:pt x="107" y="67"/>
                  <a:pt x="104" y="67"/>
                </a:cubicBezTo>
                <a:close/>
                <a:moveTo>
                  <a:pt x="67" y="124"/>
                </a:moveTo>
                <a:cubicBezTo>
                  <a:pt x="67" y="130"/>
                  <a:pt x="61" y="136"/>
                  <a:pt x="55" y="136"/>
                </a:cubicBezTo>
                <a:cubicBezTo>
                  <a:pt x="48" y="136"/>
                  <a:pt x="43" y="130"/>
                  <a:pt x="43" y="124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95"/>
                  <a:pt x="48" y="90"/>
                  <a:pt x="55" y="90"/>
                </a:cubicBezTo>
                <a:cubicBezTo>
                  <a:pt x="61" y="90"/>
                  <a:pt x="67" y="95"/>
                  <a:pt x="67" y="102"/>
                </a:cubicBezTo>
                <a:lnTo>
                  <a:pt x="67" y="124"/>
                </a:lnTo>
                <a:close/>
                <a:moveTo>
                  <a:pt x="77" y="67"/>
                </a:moveTo>
                <a:cubicBezTo>
                  <a:pt x="33" y="67"/>
                  <a:pt x="33" y="67"/>
                  <a:pt x="33" y="67"/>
                </a:cubicBezTo>
                <a:cubicBezTo>
                  <a:pt x="33" y="44"/>
                  <a:pt x="33" y="44"/>
                  <a:pt x="33" y="44"/>
                </a:cubicBezTo>
                <a:cubicBezTo>
                  <a:pt x="33" y="37"/>
                  <a:pt x="35" y="31"/>
                  <a:pt x="39" y="26"/>
                </a:cubicBezTo>
                <a:cubicBezTo>
                  <a:pt x="44" y="22"/>
                  <a:pt x="49" y="19"/>
                  <a:pt x="55" y="19"/>
                </a:cubicBezTo>
                <a:cubicBezTo>
                  <a:pt x="61" y="19"/>
                  <a:pt x="66" y="22"/>
                  <a:pt x="70" y="26"/>
                </a:cubicBezTo>
                <a:cubicBezTo>
                  <a:pt x="74" y="31"/>
                  <a:pt x="77" y="37"/>
                  <a:pt x="77" y="44"/>
                </a:cubicBezTo>
                <a:lnTo>
                  <a:pt x="77" y="6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92"/>
          <p:cNvGrpSpPr/>
          <p:nvPr/>
        </p:nvGrpSpPr>
        <p:grpSpPr>
          <a:xfrm>
            <a:off x="3158708" y="3645903"/>
            <a:ext cx="377137" cy="371152"/>
            <a:chOff x="1587575" y="2265358"/>
            <a:chExt cx="314468" cy="309477"/>
          </a:xfrm>
          <a:solidFill>
            <a:sysClr val="window" lastClr="FFFFFF"/>
          </a:solidFill>
        </p:grpSpPr>
        <p:sp>
          <p:nvSpPr>
            <p:cNvPr id="62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93"/>
          <p:cNvGrpSpPr/>
          <p:nvPr/>
        </p:nvGrpSpPr>
        <p:grpSpPr>
          <a:xfrm>
            <a:off x="3964628" y="2108766"/>
            <a:ext cx="261425" cy="297485"/>
            <a:chOff x="2927811" y="2108124"/>
            <a:chExt cx="361887" cy="411804"/>
          </a:xfrm>
          <a:solidFill>
            <a:sysClr val="window" lastClr="FFFFFF"/>
          </a:solidFill>
        </p:grpSpPr>
        <p:sp>
          <p:nvSpPr>
            <p:cNvPr id="56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94"/>
          <p:cNvGrpSpPr/>
          <p:nvPr/>
        </p:nvGrpSpPr>
        <p:grpSpPr>
          <a:xfrm>
            <a:off x="4407652" y="4401502"/>
            <a:ext cx="454927" cy="336026"/>
            <a:chOff x="2563427" y="3717902"/>
            <a:chExt cx="439257" cy="324452"/>
          </a:xfrm>
          <a:solidFill>
            <a:sysClr val="window" lastClr="FFFFFF"/>
          </a:solidFill>
        </p:grpSpPr>
        <p:sp>
          <p:nvSpPr>
            <p:cNvPr id="53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Freeform 145"/>
          <p:cNvSpPr/>
          <p:nvPr/>
        </p:nvSpPr>
        <p:spPr bwMode="auto">
          <a:xfrm>
            <a:off x="5089525" y="3251200"/>
            <a:ext cx="361950" cy="284163"/>
          </a:xfrm>
          <a:custGeom>
            <a:avLst/>
            <a:gdLst>
              <a:gd name="T0" fmla="*/ 145 w 147"/>
              <a:gd name="T1" fmla="*/ 47 h 116"/>
              <a:gd name="T2" fmla="*/ 118 w 147"/>
              <a:gd name="T3" fmla="*/ 30 h 116"/>
              <a:gd name="T4" fmla="*/ 114 w 147"/>
              <a:gd name="T5" fmla="*/ 31 h 116"/>
              <a:gd name="T6" fmla="*/ 114 w 147"/>
              <a:gd name="T7" fmla="*/ 38 h 116"/>
              <a:gd name="T8" fmla="*/ 110 w 147"/>
              <a:gd name="T9" fmla="*/ 38 h 116"/>
              <a:gd name="T10" fmla="*/ 81 w 147"/>
              <a:gd name="T11" fmla="*/ 38 h 116"/>
              <a:gd name="T12" fmla="*/ 81 w 147"/>
              <a:gd name="T13" fmla="*/ 11 h 116"/>
              <a:gd name="T14" fmla="*/ 84 w 147"/>
              <a:gd name="T15" fmla="*/ 6 h 116"/>
              <a:gd name="T16" fmla="*/ 79 w 147"/>
              <a:gd name="T17" fmla="*/ 0 h 116"/>
              <a:gd name="T18" fmla="*/ 70 w 147"/>
              <a:gd name="T19" fmla="*/ 0 h 116"/>
              <a:gd name="T20" fmla="*/ 65 w 147"/>
              <a:gd name="T21" fmla="*/ 6 h 116"/>
              <a:gd name="T22" fmla="*/ 68 w 147"/>
              <a:gd name="T23" fmla="*/ 11 h 116"/>
              <a:gd name="T24" fmla="*/ 68 w 147"/>
              <a:gd name="T25" fmla="*/ 17 h 116"/>
              <a:gd name="T26" fmla="*/ 37 w 147"/>
              <a:gd name="T27" fmla="*/ 17 h 116"/>
              <a:gd name="T28" fmla="*/ 32 w 147"/>
              <a:gd name="T29" fmla="*/ 17 h 116"/>
              <a:gd name="T30" fmla="*/ 32 w 147"/>
              <a:gd name="T31" fmla="*/ 9 h 116"/>
              <a:gd name="T32" fmla="*/ 28 w 147"/>
              <a:gd name="T33" fmla="*/ 9 h 116"/>
              <a:gd name="T34" fmla="*/ 2 w 147"/>
              <a:gd name="T35" fmla="*/ 27 h 116"/>
              <a:gd name="T36" fmla="*/ 1 w 147"/>
              <a:gd name="T37" fmla="*/ 29 h 116"/>
              <a:gd name="T38" fmla="*/ 29 w 147"/>
              <a:gd name="T39" fmla="*/ 47 h 116"/>
              <a:gd name="T40" fmla="*/ 32 w 147"/>
              <a:gd name="T41" fmla="*/ 46 h 116"/>
              <a:gd name="T42" fmla="*/ 32 w 147"/>
              <a:gd name="T43" fmla="*/ 39 h 116"/>
              <a:gd name="T44" fmla="*/ 37 w 147"/>
              <a:gd name="T45" fmla="*/ 39 h 116"/>
              <a:gd name="T46" fmla="*/ 68 w 147"/>
              <a:gd name="T47" fmla="*/ 39 h 116"/>
              <a:gd name="T48" fmla="*/ 68 w 147"/>
              <a:gd name="T49" fmla="*/ 109 h 116"/>
              <a:gd name="T50" fmla="*/ 65 w 147"/>
              <a:gd name="T51" fmla="*/ 108 h 116"/>
              <a:gd name="T52" fmla="*/ 68 w 147"/>
              <a:gd name="T53" fmla="*/ 115 h 116"/>
              <a:gd name="T54" fmla="*/ 63 w 147"/>
              <a:gd name="T55" fmla="*/ 111 h 116"/>
              <a:gd name="T56" fmla="*/ 65 w 147"/>
              <a:gd name="T57" fmla="*/ 116 h 116"/>
              <a:gd name="T58" fmla="*/ 68 w 147"/>
              <a:gd name="T59" fmla="*/ 116 h 116"/>
              <a:gd name="T60" fmla="*/ 68 w 147"/>
              <a:gd name="T61" fmla="*/ 116 h 116"/>
              <a:gd name="T62" fmla="*/ 68 w 147"/>
              <a:gd name="T63" fmla="*/ 116 h 116"/>
              <a:gd name="T64" fmla="*/ 73 w 147"/>
              <a:gd name="T65" fmla="*/ 116 h 116"/>
              <a:gd name="T66" fmla="*/ 78 w 147"/>
              <a:gd name="T67" fmla="*/ 116 h 116"/>
              <a:gd name="T68" fmla="*/ 81 w 147"/>
              <a:gd name="T69" fmla="*/ 116 h 116"/>
              <a:gd name="T70" fmla="*/ 83 w 147"/>
              <a:gd name="T71" fmla="*/ 116 h 116"/>
              <a:gd name="T72" fmla="*/ 83 w 147"/>
              <a:gd name="T73" fmla="*/ 116 h 116"/>
              <a:gd name="T74" fmla="*/ 86 w 147"/>
              <a:gd name="T75" fmla="*/ 116 h 116"/>
              <a:gd name="T76" fmla="*/ 88 w 147"/>
              <a:gd name="T77" fmla="*/ 111 h 116"/>
              <a:gd name="T78" fmla="*/ 83 w 147"/>
              <a:gd name="T79" fmla="*/ 115 h 116"/>
              <a:gd name="T80" fmla="*/ 87 w 147"/>
              <a:gd name="T81" fmla="*/ 108 h 116"/>
              <a:gd name="T82" fmla="*/ 81 w 147"/>
              <a:gd name="T83" fmla="*/ 111 h 116"/>
              <a:gd name="T84" fmla="*/ 81 w 147"/>
              <a:gd name="T85" fmla="*/ 59 h 116"/>
              <a:gd name="T86" fmla="*/ 110 w 147"/>
              <a:gd name="T87" fmla="*/ 59 h 116"/>
              <a:gd name="T88" fmla="*/ 115 w 147"/>
              <a:gd name="T89" fmla="*/ 59 h 116"/>
              <a:gd name="T90" fmla="*/ 115 w 147"/>
              <a:gd name="T91" fmla="*/ 68 h 116"/>
              <a:gd name="T92" fmla="*/ 118 w 147"/>
              <a:gd name="T93" fmla="*/ 68 h 116"/>
              <a:gd name="T94" fmla="*/ 145 w 147"/>
              <a:gd name="T95" fmla="*/ 50 h 116"/>
              <a:gd name="T96" fmla="*/ 145 w 147"/>
              <a:gd name="T97" fmla="*/ 4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7" h="116">
                <a:moveTo>
                  <a:pt x="145" y="47"/>
                </a:moveTo>
                <a:cubicBezTo>
                  <a:pt x="143" y="46"/>
                  <a:pt x="118" y="30"/>
                  <a:pt x="118" y="30"/>
                </a:cubicBezTo>
                <a:cubicBezTo>
                  <a:pt x="118" y="30"/>
                  <a:pt x="114" y="28"/>
                  <a:pt x="114" y="31"/>
                </a:cubicBezTo>
                <a:cubicBezTo>
                  <a:pt x="114" y="33"/>
                  <a:pt x="114" y="38"/>
                  <a:pt x="114" y="38"/>
                </a:cubicBezTo>
                <a:cubicBezTo>
                  <a:pt x="114" y="38"/>
                  <a:pt x="112" y="38"/>
                  <a:pt x="110" y="38"/>
                </a:cubicBezTo>
                <a:cubicBezTo>
                  <a:pt x="102" y="38"/>
                  <a:pt x="89" y="38"/>
                  <a:pt x="81" y="38"/>
                </a:cubicBezTo>
                <a:cubicBezTo>
                  <a:pt x="81" y="11"/>
                  <a:pt x="81" y="11"/>
                  <a:pt x="81" y="11"/>
                </a:cubicBezTo>
                <a:cubicBezTo>
                  <a:pt x="83" y="10"/>
                  <a:pt x="84" y="8"/>
                  <a:pt x="84" y="6"/>
                </a:cubicBezTo>
                <a:cubicBezTo>
                  <a:pt x="84" y="3"/>
                  <a:pt x="82" y="0"/>
                  <a:pt x="79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7" y="0"/>
                  <a:pt x="65" y="3"/>
                  <a:pt x="65" y="6"/>
                </a:cubicBezTo>
                <a:cubicBezTo>
                  <a:pt x="65" y="8"/>
                  <a:pt x="66" y="10"/>
                  <a:pt x="68" y="11"/>
                </a:cubicBezTo>
                <a:cubicBezTo>
                  <a:pt x="68" y="17"/>
                  <a:pt x="68" y="17"/>
                  <a:pt x="68" y="17"/>
                </a:cubicBezTo>
                <a:cubicBezTo>
                  <a:pt x="60" y="17"/>
                  <a:pt x="45" y="17"/>
                  <a:pt x="37" y="17"/>
                </a:cubicBezTo>
                <a:cubicBezTo>
                  <a:pt x="34" y="17"/>
                  <a:pt x="32" y="17"/>
                  <a:pt x="32" y="17"/>
                </a:cubicBezTo>
                <a:cubicBezTo>
                  <a:pt x="32" y="17"/>
                  <a:pt x="32" y="12"/>
                  <a:pt x="32" y="9"/>
                </a:cubicBezTo>
                <a:cubicBezTo>
                  <a:pt x="32" y="7"/>
                  <a:pt x="28" y="9"/>
                  <a:pt x="28" y="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0" y="28"/>
                  <a:pt x="1" y="29"/>
                </a:cubicBezTo>
                <a:cubicBezTo>
                  <a:pt x="4" y="31"/>
                  <a:pt x="29" y="47"/>
                  <a:pt x="29" y="47"/>
                </a:cubicBezTo>
                <a:cubicBezTo>
                  <a:pt x="29" y="47"/>
                  <a:pt x="32" y="49"/>
                  <a:pt x="32" y="46"/>
                </a:cubicBezTo>
                <a:cubicBezTo>
                  <a:pt x="32" y="43"/>
                  <a:pt x="32" y="39"/>
                  <a:pt x="32" y="39"/>
                </a:cubicBezTo>
                <a:cubicBezTo>
                  <a:pt x="32" y="39"/>
                  <a:pt x="34" y="39"/>
                  <a:pt x="37" y="39"/>
                </a:cubicBezTo>
                <a:cubicBezTo>
                  <a:pt x="45" y="39"/>
                  <a:pt x="60" y="39"/>
                  <a:pt x="68" y="3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6" y="108"/>
                  <a:pt x="65" y="108"/>
                  <a:pt x="65" y="108"/>
                </a:cubicBezTo>
                <a:cubicBezTo>
                  <a:pt x="68" y="110"/>
                  <a:pt x="68" y="114"/>
                  <a:pt x="68" y="115"/>
                </a:cubicBezTo>
                <a:cubicBezTo>
                  <a:pt x="66" y="111"/>
                  <a:pt x="63" y="111"/>
                  <a:pt x="63" y="111"/>
                </a:cubicBezTo>
                <a:cubicBezTo>
                  <a:pt x="65" y="113"/>
                  <a:pt x="65" y="116"/>
                  <a:pt x="65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86" y="116"/>
                  <a:pt x="86" y="113"/>
                  <a:pt x="88" y="111"/>
                </a:cubicBezTo>
                <a:cubicBezTo>
                  <a:pt x="88" y="111"/>
                  <a:pt x="85" y="111"/>
                  <a:pt x="83" y="115"/>
                </a:cubicBezTo>
                <a:cubicBezTo>
                  <a:pt x="83" y="114"/>
                  <a:pt x="84" y="110"/>
                  <a:pt x="87" y="108"/>
                </a:cubicBezTo>
                <a:cubicBezTo>
                  <a:pt x="87" y="108"/>
                  <a:pt x="84" y="107"/>
                  <a:pt x="81" y="111"/>
                </a:cubicBezTo>
                <a:cubicBezTo>
                  <a:pt x="81" y="59"/>
                  <a:pt x="81" y="59"/>
                  <a:pt x="81" y="59"/>
                </a:cubicBezTo>
                <a:cubicBezTo>
                  <a:pt x="89" y="59"/>
                  <a:pt x="102" y="59"/>
                  <a:pt x="110" y="59"/>
                </a:cubicBezTo>
                <a:cubicBezTo>
                  <a:pt x="113" y="59"/>
                  <a:pt x="115" y="59"/>
                  <a:pt x="115" y="59"/>
                </a:cubicBezTo>
                <a:cubicBezTo>
                  <a:pt x="115" y="59"/>
                  <a:pt x="115" y="65"/>
                  <a:pt x="115" y="68"/>
                </a:cubicBezTo>
                <a:cubicBezTo>
                  <a:pt x="115" y="70"/>
                  <a:pt x="118" y="68"/>
                  <a:pt x="118" y="68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5" y="50"/>
                  <a:pt x="147" y="49"/>
                  <a:pt x="145" y="4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4"/>
          <p:cNvGrpSpPr>
            <a:grpSpLocks noChangeAspect="1"/>
          </p:cNvGrpSpPr>
          <p:nvPr/>
        </p:nvGrpSpPr>
        <p:grpSpPr>
          <a:xfrm>
            <a:off x="5018088" y="3824288"/>
            <a:ext cx="2281237" cy="1863725"/>
            <a:chOff x="3785121" y="1812417"/>
            <a:chExt cx="4627889" cy="3779783"/>
          </a:xfrm>
        </p:grpSpPr>
        <p:pic>
          <p:nvPicPr>
            <p:cNvPr id="27703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85121" y="1812417"/>
              <a:ext cx="4627889" cy="37797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4" name="Rectangle 6"/>
            <p:cNvSpPr/>
            <p:nvPr/>
          </p:nvSpPr>
          <p:spPr>
            <a:xfrm>
              <a:off x="4121833" y="1997959"/>
              <a:ext cx="3960000" cy="24840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701" name="TextBox 35"/>
          <p:cNvSpPr txBox="1"/>
          <p:nvPr/>
        </p:nvSpPr>
        <p:spPr>
          <a:xfrm>
            <a:off x="2125663" y="5826125"/>
            <a:ext cx="8013700" cy="583565"/>
          </a:xfrm>
          <a:prstGeom prst="rect">
            <a:avLst/>
          </a:prstGeom>
          <a:solidFill>
            <a:srgbClr val="F3F3F3"/>
          </a:solidFill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en-US" sz="16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 flipH="1">
            <a:off x="1828800" y="2206625"/>
            <a:ext cx="3556000" cy="2859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平行四边形 16"/>
          <p:cNvSpPr/>
          <p:nvPr/>
        </p:nvSpPr>
        <p:spPr>
          <a:xfrm flipH="1">
            <a:off x="4810125" y="2200275"/>
            <a:ext cx="5013325" cy="827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flipH="1">
            <a:off x="5053013" y="3111500"/>
            <a:ext cx="5295900" cy="1954213"/>
          </a:xfrm>
          <a:prstGeom prst="parallelogram">
            <a:avLst>
              <a:gd name="adj" fmla="val 2665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文本框 18"/>
          <p:cNvSpPr txBox="1"/>
          <p:nvPr/>
        </p:nvSpPr>
        <p:spPr>
          <a:xfrm>
            <a:off x="5684838" y="2260600"/>
            <a:ext cx="318833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1" name="文本框 29"/>
          <p:cNvSpPr txBox="1"/>
          <p:nvPr/>
        </p:nvSpPr>
        <p:spPr>
          <a:xfrm>
            <a:off x="5680075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2" name="文本框 33"/>
          <p:cNvSpPr txBox="1"/>
          <p:nvPr/>
        </p:nvSpPr>
        <p:spPr>
          <a:xfrm>
            <a:off x="7996238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文本框 34"/>
          <p:cNvSpPr txBox="1"/>
          <p:nvPr/>
        </p:nvSpPr>
        <p:spPr>
          <a:xfrm>
            <a:off x="5680075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文本框 35"/>
          <p:cNvSpPr txBox="1"/>
          <p:nvPr/>
        </p:nvSpPr>
        <p:spPr>
          <a:xfrm>
            <a:off x="7996238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文本框 14"/>
          <p:cNvSpPr txBox="1"/>
          <p:nvPr/>
        </p:nvSpPr>
        <p:spPr>
          <a:xfrm>
            <a:off x="2463800" y="3111500"/>
            <a:ext cx="2286000" cy="860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5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en-US" altLang="zh-CN" sz="5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89381" y="2837546"/>
            <a:ext cx="1431621" cy="2500790"/>
            <a:chOff x="1089382" y="2837546"/>
            <a:chExt cx="1431621" cy="2500790"/>
          </a:xfrm>
          <a:solidFill>
            <a:srgbClr val="78909C"/>
          </a:solidFill>
        </p:grpSpPr>
        <p:sp>
          <p:nvSpPr>
            <p:cNvPr id="8" name="Shape 933@|5FFC:0|FBC:0|LFC:16777215|LBC:16777215"/>
            <p:cNvSpPr/>
            <p:nvPr/>
          </p:nvSpPr>
          <p:spPr>
            <a:xfrm>
              <a:off x="1701586" y="5139925"/>
              <a:ext cx="198411" cy="1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Shape 927@|5FFC:0|FBC:0|LFC:16777215|LBC:16777215"/>
            <p:cNvSpPr/>
            <p:nvPr/>
          </p:nvSpPr>
          <p:spPr>
            <a:xfrm>
              <a:off x="1089382" y="2837551"/>
              <a:ext cx="728567" cy="1628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Shape 928@|5FFC:0|FBC:0|LFC:16777215|LBC:16777215"/>
            <p:cNvSpPr/>
            <p:nvPr/>
          </p:nvSpPr>
          <p:spPr>
            <a:xfrm>
              <a:off x="1792433" y="2837546"/>
              <a:ext cx="728570" cy="1628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Shape 929@|1FFC:0|FBC:0|LFC:16777215|LBC:16777215"/>
            <p:cNvSpPr/>
            <p:nvPr/>
          </p:nvSpPr>
          <p:spPr>
            <a:xfrm>
              <a:off x="1498636" y="4546635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Shape 930@|1FFC:0|FBC:0|LFC:16777215|LBC:16777215"/>
            <p:cNvSpPr/>
            <p:nvPr/>
          </p:nvSpPr>
          <p:spPr>
            <a:xfrm>
              <a:off x="1498636" y="4712818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Shape 931@|1FFC:0|FBC:0|LFC:16777215|LBC:16777215"/>
            <p:cNvSpPr/>
            <p:nvPr/>
          </p:nvSpPr>
          <p:spPr>
            <a:xfrm>
              <a:off x="1498636" y="4879000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Shape 932@|1FFC:0|FBC:0|LFC:16777215|LBC:16777215"/>
            <p:cNvSpPr/>
            <p:nvPr/>
          </p:nvSpPr>
          <p:spPr>
            <a:xfrm>
              <a:off x="1587506" y="5043289"/>
              <a:ext cx="426571" cy="197013"/>
            </a:xfrm>
            <a:prstGeom prst="roundRect">
              <a:avLst>
                <a:gd name="adj" fmla="val 40675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Shape 934@|5FFC:0|FBC:0|LFC:16777215|LBC:16777215"/>
            <p:cNvSpPr/>
            <p:nvPr/>
          </p:nvSpPr>
          <p:spPr>
            <a:xfrm>
              <a:off x="1722929" y="3352180"/>
              <a:ext cx="452907" cy="113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1211467" y="3071813"/>
            <a:ext cx="1187450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45656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kern="0" cap="none" spc="0" normalizeH="0" baseline="0" noProof="0" dirty="0" smtClean="0">
                <a:solidFill>
                  <a:srgbClr val="F4F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</a:rPr>
              <a:t>01</a:t>
            </a:r>
            <a:endParaRPr kumimoji="0" lang="en-US" sz="4400" kern="0" cap="none" spc="0" normalizeH="0" baseline="0" noProof="0" dirty="0" smtClean="0">
              <a:solidFill>
                <a:srgbClr val="F4F4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Black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79801" y="2837542"/>
            <a:ext cx="1431622" cy="2500788"/>
            <a:chOff x="3679802" y="2837542"/>
            <a:chExt cx="1431621" cy="2500788"/>
          </a:xfrm>
          <a:solidFill>
            <a:srgbClr val="039BE5"/>
          </a:solidFill>
        </p:grpSpPr>
        <p:sp>
          <p:nvSpPr>
            <p:cNvPr id="21" name="Shape 933@|5FFC:0|FBC:0|LFC:16777215|LBC:16777215"/>
            <p:cNvSpPr/>
            <p:nvPr/>
          </p:nvSpPr>
          <p:spPr>
            <a:xfrm>
              <a:off x="4292006" y="5139919"/>
              <a:ext cx="198411" cy="1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Shape 927@|5FFC:0|FBC:0|LFC:16777215|LBC:16777215"/>
            <p:cNvSpPr/>
            <p:nvPr/>
          </p:nvSpPr>
          <p:spPr>
            <a:xfrm>
              <a:off x="3679802" y="2837547"/>
              <a:ext cx="728567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Shape 928@|5FFC:0|FBC:0|LFC:16777215|LBC:16777215"/>
            <p:cNvSpPr/>
            <p:nvPr/>
          </p:nvSpPr>
          <p:spPr>
            <a:xfrm>
              <a:off x="4382853" y="2837542"/>
              <a:ext cx="728570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Shape 929@|1FFC:0|FBC:0|LFC:16777215|LBC:16777215"/>
            <p:cNvSpPr/>
            <p:nvPr/>
          </p:nvSpPr>
          <p:spPr>
            <a:xfrm>
              <a:off x="4089056" y="4546630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Shape 930@|1FFC:0|FBC:0|LFC:16777215|LBC:16777215"/>
            <p:cNvSpPr/>
            <p:nvPr/>
          </p:nvSpPr>
          <p:spPr>
            <a:xfrm>
              <a:off x="4089056" y="4712812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Shape 931@|1FFC:0|FBC:0|LFC:16777215|LBC:16777215"/>
            <p:cNvSpPr/>
            <p:nvPr/>
          </p:nvSpPr>
          <p:spPr>
            <a:xfrm>
              <a:off x="4089056" y="4878995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Shape 932@|1FFC:0|FBC:0|LFC:16777215|LBC:16777215"/>
            <p:cNvSpPr/>
            <p:nvPr/>
          </p:nvSpPr>
          <p:spPr>
            <a:xfrm>
              <a:off x="4177926" y="5043283"/>
              <a:ext cx="426571" cy="197013"/>
            </a:xfrm>
            <a:prstGeom prst="roundRect">
              <a:avLst>
                <a:gd name="adj" fmla="val 40675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Shape 934@|5FFC:0|FBC:0|LFC:16777215|LBC:16777215"/>
            <p:cNvSpPr/>
            <p:nvPr/>
          </p:nvSpPr>
          <p:spPr>
            <a:xfrm>
              <a:off x="4313349" y="3352176"/>
              <a:ext cx="452907" cy="113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Shape 935@|5FFC:0|FBC:0|LFC:16777215|LBC:16777215"/>
            <p:cNvSpPr/>
            <p:nvPr/>
          </p:nvSpPr>
          <p:spPr>
            <a:xfrm>
              <a:off x="3992082" y="3517917"/>
              <a:ext cx="326659" cy="40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362" extrusionOk="0">
                  <a:moveTo>
                    <a:pt x="20686" y="6253"/>
                  </a:moveTo>
                  <a:cubicBezTo>
                    <a:pt x="19411" y="8424"/>
                    <a:pt x="18550" y="10748"/>
                    <a:pt x="18133" y="13139"/>
                  </a:cubicBezTo>
                  <a:cubicBezTo>
                    <a:pt x="17657" y="15875"/>
                    <a:pt x="17770" y="18659"/>
                    <a:pt x="18466" y="21362"/>
                  </a:cubicBezTo>
                  <a:cubicBezTo>
                    <a:pt x="14035" y="20775"/>
                    <a:pt x="9931" y="19064"/>
                    <a:pt x="6719" y="16464"/>
                  </a:cubicBezTo>
                  <a:cubicBezTo>
                    <a:pt x="1479" y="12223"/>
                    <a:pt x="-914" y="6114"/>
                    <a:pt x="319" y="125"/>
                  </a:cubicBezTo>
                  <a:cubicBezTo>
                    <a:pt x="4237" y="-238"/>
                    <a:pt x="8204" y="191"/>
                    <a:pt x="11880" y="1374"/>
                  </a:cubicBezTo>
                  <a:cubicBezTo>
                    <a:pt x="15210" y="2446"/>
                    <a:pt x="18215" y="4112"/>
                    <a:pt x="20686" y="6253"/>
                  </a:cubicBez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TextBox 81"/>
          <p:cNvSpPr txBox="1"/>
          <p:nvPr/>
        </p:nvSpPr>
        <p:spPr>
          <a:xfrm>
            <a:off x="3801887" y="3103563"/>
            <a:ext cx="1187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45656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kern="0" cap="none" spc="0" normalizeH="0" baseline="0" noProof="0" dirty="0" smtClean="0">
                <a:solidFill>
                  <a:srgbClr val="F4F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</a:rPr>
              <a:t>02</a:t>
            </a:r>
            <a:endParaRPr kumimoji="0" lang="en-US" sz="4400" kern="0" cap="none" spc="0" normalizeH="0" baseline="0" noProof="0" dirty="0" smtClean="0">
              <a:solidFill>
                <a:srgbClr val="F4F4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Black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70221" y="2837541"/>
            <a:ext cx="1431622" cy="2500788"/>
            <a:chOff x="6270222" y="2837541"/>
            <a:chExt cx="1431621" cy="2500788"/>
          </a:xfrm>
          <a:solidFill>
            <a:srgbClr val="78909C"/>
          </a:solidFill>
        </p:grpSpPr>
        <p:sp>
          <p:nvSpPr>
            <p:cNvPr id="34" name="Shape 933@|5FFC:0|FBC:0|LFC:16777215|LBC:16777215"/>
            <p:cNvSpPr/>
            <p:nvPr/>
          </p:nvSpPr>
          <p:spPr>
            <a:xfrm>
              <a:off x="6882426" y="5139918"/>
              <a:ext cx="198411" cy="1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Shape 927@|5FFC:0|FBC:0|LFC:16777215|LBC:16777215"/>
            <p:cNvSpPr/>
            <p:nvPr/>
          </p:nvSpPr>
          <p:spPr>
            <a:xfrm>
              <a:off x="6270222" y="2837546"/>
              <a:ext cx="728567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Shape 928@|5FFC:0|FBC:0|LFC:16777215|LBC:16777215"/>
            <p:cNvSpPr/>
            <p:nvPr/>
          </p:nvSpPr>
          <p:spPr>
            <a:xfrm>
              <a:off x="6973273" y="2837541"/>
              <a:ext cx="728570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Shape 929@|1FFC:0|FBC:0|LFC:16777215|LBC:16777215"/>
            <p:cNvSpPr/>
            <p:nvPr/>
          </p:nvSpPr>
          <p:spPr>
            <a:xfrm>
              <a:off x="6679476" y="4546629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Shape 930@|1FFC:0|FBC:0|LFC:16777215|LBC:16777215"/>
            <p:cNvSpPr/>
            <p:nvPr/>
          </p:nvSpPr>
          <p:spPr>
            <a:xfrm>
              <a:off x="6679476" y="4712811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Shape 931@|1FFC:0|FBC:0|LFC:16777215|LBC:16777215"/>
            <p:cNvSpPr/>
            <p:nvPr/>
          </p:nvSpPr>
          <p:spPr>
            <a:xfrm>
              <a:off x="6679476" y="4878994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Shape 932@|1FFC:0|FBC:0|LFC:16777215|LBC:16777215"/>
            <p:cNvSpPr/>
            <p:nvPr/>
          </p:nvSpPr>
          <p:spPr>
            <a:xfrm>
              <a:off x="6768346" y="5043282"/>
              <a:ext cx="426571" cy="197013"/>
            </a:xfrm>
            <a:prstGeom prst="roundRect">
              <a:avLst>
                <a:gd name="adj" fmla="val 40675"/>
              </a:avLst>
            </a:pr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Shape 934@|5FFC:0|FBC:0|LFC:16777215|LBC:16777215"/>
            <p:cNvSpPr/>
            <p:nvPr/>
          </p:nvSpPr>
          <p:spPr>
            <a:xfrm>
              <a:off x="6903769" y="3352175"/>
              <a:ext cx="452907" cy="113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Shape 935@|5FFC:0|FBC:0|LFC:16777215|LBC:16777215"/>
            <p:cNvSpPr/>
            <p:nvPr/>
          </p:nvSpPr>
          <p:spPr>
            <a:xfrm>
              <a:off x="6582502" y="3517916"/>
              <a:ext cx="326659" cy="40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362" extrusionOk="0">
                  <a:moveTo>
                    <a:pt x="20686" y="6253"/>
                  </a:moveTo>
                  <a:cubicBezTo>
                    <a:pt x="19411" y="8424"/>
                    <a:pt x="18550" y="10748"/>
                    <a:pt x="18133" y="13139"/>
                  </a:cubicBezTo>
                  <a:cubicBezTo>
                    <a:pt x="17657" y="15875"/>
                    <a:pt x="17770" y="18659"/>
                    <a:pt x="18466" y="21362"/>
                  </a:cubicBezTo>
                  <a:cubicBezTo>
                    <a:pt x="14035" y="20775"/>
                    <a:pt x="9931" y="19064"/>
                    <a:pt x="6719" y="16464"/>
                  </a:cubicBezTo>
                  <a:cubicBezTo>
                    <a:pt x="1479" y="12223"/>
                    <a:pt x="-914" y="6114"/>
                    <a:pt x="319" y="125"/>
                  </a:cubicBezTo>
                  <a:cubicBezTo>
                    <a:pt x="4237" y="-238"/>
                    <a:pt x="8204" y="191"/>
                    <a:pt x="11880" y="1374"/>
                  </a:cubicBezTo>
                  <a:cubicBezTo>
                    <a:pt x="15210" y="2446"/>
                    <a:pt x="18215" y="4112"/>
                    <a:pt x="20686" y="6253"/>
                  </a:cubicBezTo>
                  <a:close/>
                </a:path>
              </a:pathLst>
            </a:custGeom>
            <a:solidFill>
              <a:srgbClr val="7F7F7F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3" name="TextBox 96"/>
          <p:cNvSpPr txBox="1"/>
          <p:nvPr/>
        </p:nvSpPr>
        <p:spPr>
          <a:xfrm>
            <a:off x="6392307" y="3117850"/>
            <a:ext cx="1187450" cy="76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45656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kern="0" cap="none" spc="0" normalizeH="0" baseline="0" noProof="0" dirty="0" smtClean="0">
                <a:solidFill>
                  <a:srgbClr val="F4F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</a:rPr>
              <a:t>03</a:t>
            </a:r>
            <a:endParaRPr kumimoji="0" lang="en-US" sz="4400" kern="0" cap="none" spc="0" normalizeH="0" baseline="0" noProof="0" dirty="0" smtClean="0">
              <a:solidFill>
                <a:srgbClr val="F4F4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Black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0641" y="2837542"/>
            <a:ext cx="1431622" cy="2500788"/>
            <a:chOff x="8860642" y="2837542"/>
            <a:chExt cx="1431621" cy="2500788"/>
          </a:xfrm>
          <a:solidFill>
            <a:srgbClr val="039BE5"/>
          </a:solidFill>
        </p:grpSpPr>
        <p:sp>
          <p:nvSpPr>
            <p:cNvPr id="47" name="Shape 933@|5FFC:0|FBC:0|LFC:16777215|LBC:16777215"/>
            <p:cNvSpPr/>
            <p:nvPr/>
          </p:nvSpPr>
          <p:spPr>
            <a:xfrm>
              <a:off x="9472846" y="5139919"/>
              <a:ext cx="198411" cy="1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Shape 927@|5FFC:0|FBC:0|LFC:16777215|LBC:16777215"/>
            <p:cNvSpPr/>
            <p:nvPr/>
          </p:nvSpPr>
          <p:spPr>
            <a:xfrm>
              <a:off x="8860642" y="2837547"/>
              <a:ext cx="728567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20082" y="21581"/>
                  </a:moveTo>
                  <a:lnTo>
                    <a:pt x="12994" y="21598"/>
                  </a:lnTo>
                  <a:cubicBezTo>
                    <a:pt x="12674" y="21588"/>
                    <a:pt x="12364" y="21547"/>
                    <a:pt x="12080" y="21476"/>
                  </a:cubicBezTo>
                  <a:cubicBezTo>
                    <a:pt x="11781" y="21402"/>
                    <a:pt x="11517" y="21297"/>
                    <a:pt x="11283" y="21180"/>
                  </a:cubicBezTo>
                  <a:cubicBezTo>
                    <a:pt x="10716" y="20896"/>
                    <a:pt x="10319" y="20543"/>
                    <a:pt x="10136" y="20158"/>
                  </a:cubicBezTo>
                  <a:cubicBezTo>
                    <a:pt x="9800" y="18984"/>
                    <a:pt x="8981" y="17854"/>
                    <a:pt x="7729" y="16833"/>
                  </a:cubicBezTo>
                  <a:cubicBezTo>
                    <a:pt x="5785" y="15250"/>
                    <a:pt x="2849" y="13970"/>
                    <a:pt x="1337" y="12276"/>
                  </a:cubicBezTo>
                  <a:cubicBezTo>
                    <a:pt x="-1501" y="9097"/>
                    <a:pt x="455" y="5774"/>
                    <a:pt x="4611" y="3428"/>
                  </a:cubicBezTo>
                  <a:cubicBezTo>
                    <a:pt x="6497" y="2364"/>
                    <a:pt x="8851" y="1490"/>
                    <a:pt x="11554" y="890"/>
                  </a:cubicBezTo>
                  <a:cubicBezTo>
                    <a:pt x="14131" y="318"/>
                    <a:pt x="17015" y="-2"/>
                    <a:pt x="20099" y="0"/>
                  </a:cubicBezTo>
                  <a:lnTo>
                    <a:pt x="20082" y="21581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Shape 928@|5FFC:0|FBC:0|LFC:16777215|LBC:16777215"/>
            <p:cNvSpPr/>
            <p:nvPr/>
          </p:nvSpPr>
          <p:spPr>
            <a:xfrm>
              <a:off x="9563693" y="2837542"/>
              <a:ext cx="728570" cy="162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1598" extrusionOk="0">
                  <a:moveTo>
                    <a:pt x="17" y="21581"/>
                  </a:moveTo>
                  <a:lnTo>
                    <a:pt x="7105" y="21598"/>
                  </a:lnTo>
                  <a:cubicBezTo>
                    <a:pt x="7425" y="21588"/>
                    <a:pt x="7735" y="21547"/>
                    <a:pt x="8019" y="21476"/>
                  </a:cubicBezTo>
                  <a:cubicBezTo>
                    <a:pt x="8318" y="21402"/>
                    <a:pt x="8582" y="21297"/>
                    <a:pt x="8816" y="21180"/>
                  </a:cubicBezTo>
                  <a:cubicBezTo>
                    <a:pt x="9383" y="20896"/>
                    <a:pt x="9780" y="20543"/>
                    <a:pt x="9963" y="20158"/>
                  </a:cubicBezTo>
                  <a:cubicBezTo>
                    <a:pt x="10299" y="18984"/>
                    <a:pt x="11118" y="17854"/>
                    <a:pt x="12370" y="16833"/>
                  </a:cubicBezTo>
                  <a:cubicBezTo>
                    <a:pt x="14314" y="15250"/>
                    <a:pt x="17250" y="13970"/>
                    <a:pt x="18762" y="12276"/>
                  </a:cubicBezTo>
                  <a:cubicBezTo>
                    <a:pt x="21600" y="9097"/>
                    <a:pt x="19644" y="5774"/>
                    <a:pt x="15488" y="3428"/>
                  </a:cubicBezTo>
                  <a:cubicBezTo>
                    <a:pt x="13602" y="2364"/>
                    <a:pt x="11248" y="1490"/>
                    <a:pt x="8545" y="890"/>
                  </a:cubicBezTo>
                  <a:cubicBezTo>
                    <a:pt x="5968" y="318"/>
                    <a:pt x="3084" y="-2"/>
                    <a:pt x="0" y="0"/>
                  </a:cubicBezTo>
                  <a:lnTo>
                    <a:pt x="17" y="21581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Shape 929@|1FFC:0|FBC:0|LFC:16777215|LBC:16777215"/>
            <p:cNvSpPr/>
            <p:nvPr/>
          </p:nvSpPr>
          <p:spPr>
            <a:xfrm>
              <a:off x="9269896" y="4546630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Shape 930@|1FFC:0|FBC:0|LFC:16777215|LBC:16777215"/>
            <p:cNvSpPr/>
            <p:nvPr/>
          </p:nvSpPr>
          <p:spPr>
            <a:xfrm>
              <a:off x="9269896" y="4712812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Shape 931@|1FFC:0|FBC:0|LFC:16777215|LBC:16777215"/>
            <p:cNvSpPr/>
            <p:nvPr/>
          </p:nvSpPr>
          <p:spPr>
            <a:xfrm>
              <a:off x="9269896" y="4878995"/>
              <a:ext cx="604311" cy="116680"/>
            </a:xfrm>
            <a:prstGeom prst="roundRect">
              <a:avLst>
                <a:gd name="adj" fmla="val 24919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Shape 932@|1FFC:0|FBC:0|LFC:16777215|LBC:16777215"/>
            <p:cNvSpPr/>
            <p:nvPr/>
          </p:nvSpPr>
          <p:spPr>
            <a:xfrm>
              <a:off x="9358766" y="5043283"/>
              <a:ext cx="426571" cy="197013"/>
            </a:xfrm>
            <a:prstGeom prst="roundRect">
              <a:avLst>
                <a:gd name="adj" fmla="val 40675"/>
              </a:avLst>
            </a:pr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Shape 934@|5FFC:0|FBC:0|LFC:16777215|LBC:16777215"/>
            <p:cNvSpPr/>
            <p:nvPr/>
          </p:nvSpPr>
          <p:spPr>
            <a:xfrm>
              <a:off x="9494189" y="3352176"/>
              <a:ext cx="452907" cy="113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1600" extrusionOk="0">
                  <a:moveTo>
                    <a:pt x="5462" y="21600"/>
                  </a:moveTo>
                  <a:lnTo>
                    <a:pt x="1780" y="21600"/>
                  </a:lnTo>
                  <a:lnTo>
                    <a:pt x="1780" y="12640"/>
                  </a:lnTo>
                  <a:cubicBezTo>
                    <a:pt x="-1147" y="9897"/>
                    <a:pt x="-429" y="6703"/>
                    <a:pt x="3668" y="4243"/>
                  </a:cubicBezTo>
                  <a:cubicBezTo>
                    <a:pt x="5571" y="3100"/>
                    <a:pt x="8083" y="2195"/>
                    <a:pt x="10842" y="1485"/>
                  </a:cubicBezTo>
                  <a:cubicBezTo>
                    <a:pt x="13455" y="813"/>
                    <a:pt x="16324" y="309"/>
                    <a:pt x="19362" y="0"/>
                  </a:cubicBezTo>
                  <a:cubicBezTo>
                    <a:pt x="20111" y="1273"/>
                    <a:pt x="20453" y="2567"/>
                    <a:pt x="20407" y="3850"/>
                  </a:cubicBezTo>
                  <a:cubicBezTo>
                    <a:pt x="20358" y="5204"/>
                    <a:pt x="19876" y="6571"/>
                    <a:pt x="18588" y="7845"/>
                  </a:cubicBezTo>
                  <a:cubicBezTo>
                    <a:pt x="16206" y="10200"/>
                    <a:pt x="11348" y="11945"/>
                    <a:pt x="5472" y="12556"/>
                  </a:cubicBezTo>
                  <a:lnTo>
                    <a:pt x="5462" y="21600"/>
                  </a:ln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Shape 935@|5FFC:0|FBC:0|LFC:16777215|LBC:16777215"/>
            <p:cNvSpPr/>
            <p:nvPr/>
          </p:nvSpPr>
          <p:spPr>
            <a:xfrm>
              <a:off x="9172922" y="3517917"/>
              <a:ext cx="326659" cy="406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362" extrusionOk="0">
                  <a:moveTo>
                    <a:pt x="20686" y="6253"/>
                  </a:moveTo>
                  <a:cubicBezTo>
                    <a:pt x="19411" y="8424"/>
                    <a:pt x="18550" y="10748"/>
                    <a:pt x="18133" y="13139"/>
                  </a:cubicBezTo>
                  <a:cubicBezTo>
                    <a:pt x="17657" y="15875"/>
                    <a:pt x="17770" y="18659"/>
                    <a:pt x="18466" y="21362"/>
                  </a:cubicBezTo>
                  <a:cubicBezTo>
                    <a:pt x="14035" y="20775"/>
                    <a:pt x="9931" y="19064"/>
                    <a:pt x="6719" y="16464"/>
                  </a:cubicBezTo>
                  <a:cubicBezTo>
                    <a:pt x="1479" y="12223"/>
                    <a:pt x="-914" y="6114"/>
                    <a:pt x="319" y="125"/>
                  </a:cubicBezTo>
                  <a:cubicBezTo>
                    <a:pt x="4237" y="-238"/>
                    <a:pt x="8204" y="191"/>
                    <a:pt x="11880" y="1374"/>
                  </a:cubicBezTo>
                  <a:cubicBezTo>
                    <a:pt x="15210" y="2446"/>
                    <a:pt x="18215" y="4112"/>
                    <a:pt x="20686" y="6253"/>
                  </a:cubicBezTo>
                  <a:close/>
                </a:path>
              </a:pathLst>
            </a:custGeom>
            <a:solidFill>
              <a:srgbClr val="E18B51"/>
            </a:solidFill>
            <a:ln w="6350" cmpd="sng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6" name="TextBox 111"/>
          <p:cNvSpPr txBox="1"/>
          <p:nvPr/>
        </p:nvSpPr>
        <p:spPr>
          <a:xfrm>
            <a:off x="8981933" y="3103563"/>
            <a:ext cx="11890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456565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kern="0" cap="none" spc="0" normalizeH="0" baseline="0" noProof="0" dirty="0" smtClean="0">
                <a:solidFill>
                  <a:srgbClr val="F4F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</a:rPr>
              <a:t>04</a:t>
            </a:r>
            <a:endParaRPr kumimoji="0" lang="en-US" sz="4400" kern="0" cap="none" spc="0" normalizeH="0" baseline="0" noProof="0" dirty="0" smtClean="0">
              <a:solidFill>
                <a:srgbClr val="F4F4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 Black"/>
            </a:endParaRPr>
          </a:p>
        </p:txBody>
      </p:sp>
      <p:sp>
        <p:nvSpPr>
          <p:cNvPr id="29709" name="TextBox 8"/>
          <p:cNvSpPr txBox="1"/>
          <p:nvPr/>
        </p:nvSpPr>
        <p:spPr>
          <a:xfrm>
            <a:off x="1028700" y="1465263"/>
            <a:ext cx="10023475" cy="520700"/>
          </a:xfrm>
          <a:prstGeom prst="rect">
            <a:avLst/>
          </a:prstGeom>
          <a:noFill/>
          <a:ln w="9525">
            <a:noFill/>
          </a:ln>
        </p:spPr>
        <p:txBody>
          <a:bodyPr lIns="91430" tIns="45715" rIns="91430" bIns="45715">
            <a:spAutoFit/>
          </a:bodyPr>
          <a:p>
            <a:pPr algn="ctr" defTabSz="455930" eaLnBrk="1" hangingPunct="1"/>
            <a:r>
              <a:rPr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35"/>
          <p:cNvSpPr txBox="1"/>
          <p:nvPr/>
        </p:nvSpPr>
        <p:spPr>
          <a:xfrm>
            <a:off x="2143125" y="4429125"/>
            <a:ext cx="162306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457200" eaLnBrk="1" fontAlgn="auto" hangingPunct="1">
              <a:lnSpc>
                <a:spcPct val="2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YOUR TITLE</a:t>
            </a:r>
            <a:endParaRPr kumimoji="0" lang="en-US" altLang="zh-CN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 your words here,according to your need to draw the text box size.</a:t>
            </a:r>
            <a:endParaRPr kumimoji="0" lang="en-US" altLang="zh-CN" sz="1400" kern="1200" cap="none" spc="0" normalizeH="0" baseline="0" noProof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11" name="TextBox 135"/>
          <p:cNvSpPr txBox="1"/>
          <p:nvPr/>
        </p:nvSpPr>
        <p:spPr>
          <a:xfrm>
            <a:off x="4732655" y="4429125"/>
            <a:ext cx="1638300" cy="1722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457200"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35"/>
          <p:cNvSpPr txBox="1"/>
          <p:nvPr/>
        </p:nvSpPr>
        <p:spPr>
          <a:xfrm>
            <a:off x="7359650" y="4429125"/>
            <a:ext cx="163830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457200" eaLnBrk="1" fontAlgn="auto" hangingPunct="1">
              <a:lnSpc>
                <a:spcPct val="2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YOUR TITLE</a:t>
            </a:r>
            <a:endParaRPr kumimoji="0" lang="en-US" altLang="zh-CN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 your words here,according to your need to draw the text box size.</a:t>
            </a:r>
            <a:endParaRPr kumimoji="0" lang="en-US" altLang="zh-CN" sz="1400" kern="1200" cap="none" spc="0" normalizeH="0" baseline="0" noProof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13" name="TextBox 135"/>
          <p:cNvSpPr txBox="1"/>
          <p:nvPr/>
        </p:nvSpPr>
        <p:spPr>
          <a:xfrm>
            <a:off x="9996805" y="4429125"/>
            <a:ext cx="1638300" cy="1722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457200"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25" name="Group 5"/>
          <p:cNvGrpSpPr/>
          <p:nvPr/>
        </p:nvGrpSpPr>
        <p:grpSpPr>
          <a:xfrm>
            <a:off x="887413" y="4095750"/>
            <a:ext cx="3673475" cy="1727200"/>
            <a:chOff x="1728" y="3024"/>
            <a:chExt cx="2304" cy="1080"/>
          </a:xfrm>
        </p:grpSpPr>
        <p:sp>
          <p:nvSpPr>
            <p:cNvPr id="30744" name="Freeform 5"/>
            <p:cNvSpPr/>
            <p:nvPr/>
          </p:nvSpPr>
          <p:spPr>
            <a:xfrm>
              <a:off x="1728" y="3024"/>
              <a:ext cx="2304" cy="1080"/>
            </a:xfrm>
            <a:custGeom>
              <a:avLst/>
              <a:gdLst>
                <a:gd name="txL" fmla="*/ 0 w 2304"/>
                <a:gd name="txT" fmla="*/ 0 h 1080"/>
                <a:gd name="txR" fmla="*/ 2304 w 2304"/>
                <a:gd name="txB" fmla="*/ 1080 h 1080"/>
              </a:gdLst>
              <a:ahLst/>
              <a:cxnLst>
                <a:cxn ang="0">
                  <a:pos x="2304" y="792"/>
                </a:cxn>
                <a:cxn ang="0">
                  <a:pos x="2302" y="806"/>
                </a:cxn>
                <a:cxn ang="0">
                  <a:pos x="2290" y="836"/>
                </a:cxn>
                <a:cxn ang="0">
                  <a:pos x="2268" y="864"/>
                </a:cxn>
                <a:cxn ang="0">
                  <a:pos x="2234" y="892"/>
                </a:cxn>
                <a:cxn ang="0">
                  <a:pos x="2190" y="916"/>
                </a:cxn>
                <a:cxn ang="0">
                  <a:pos x="2108" y="954"/>
                </a:cxn>
                <a:cxn ang="0">
                  <a:pos x="1966" y="996"/>
                </a:cxn>
                <a:cxn ang="0">
                  <a:pos x="1796" y="1030"/>
                </a:cxn>
                <a:cxn ang="0">
                  <a:pos x="1600" y="1058"/>
                </a:cxn>
                <a:cxn ang="0">
                  <a:pos x="1384" y="1074"/>
                </a:cxn>
                <a:cxn ang="0">
                  <a:pos x="1152" y="1080"/>
                </a:cxn>
                <a:cxn ang="0">
                  <a:pos x="1034" y="1078"/>
                </a:cxn>
                <a:cxn ang="0">
                  <a:pos x="810" y="1068"/>
                </a:cxn>
                <a:cxn ang="0">
                  <a:pos x="602" y="1046"/>
                </a:cxn>
                <a:cxn ang="0">
                  <a:pos x="420" y="1014"/>
                </a:cxn>
                <a:cxn ang="0">
                  <a:pos x="264" y="976"/>
                </a:cxn>
                <a:cxn ang="0">
                  <a:pos x="140" y="930"/>
                </a:cxn>
                <a:cxn ang="0">
                  <a:pos x="90" y="904"/>
                </a:cxn>
                <a:cxn ang="0">
                  <a:pos x="52" y="878"/>
                </a:cxn>
                <a:cxn ang="0">
                  <a:pos x="24" y="850"/>
                </a:cxn>
                <a:cxn ang="0">
                  <a:pos x="6" y="822"/>
                </a:cxn>
                <a:cxn ang="0">
                  <a:pos x="0" y="792"/>
                </a:cxn>
                <a:cxn ang="0">
                  <a:pos x="288" y="216"/>
                </a:cxn>
                <a:cxn ang="0">
                  <a:pos x="292" y="194"/>
                </a:cxn>
                <a:cxn ang="0">
                  <a:pos x="306" y="172"/>
                </a:cxn>
                <a:cxn ang="0">
                  <a:pos x="326" y="152"/>
                </a:cxn>
                <a:cxn ang="0">
                  <a:pos x="356" y="132"/>
                </a:cxn>
                <a:cxn ang="0">
                  <a:pos x="436" y="96"/>
                </a:cxn>
                <a:cxn ang="0">
                  <a:pos x="542" y="64"/>
                </a:cxn>
                <a:cxn ang="0">
                  <a:pos x="668" y="36"/>
                </a:cxn>
                <a:cxn ang="0">
                  <a:pos x="816" y="16"/>
                </a:cxn>
                <a:cxn ang="0">
                  <a:pos x="978" y="4"/>
                </a:cxn>
                <a:cxn ang="0">
                  <a:pos x="1152" y="0"/>
                </a:cxn>
                <a:cxn ang="0">
                  <a:pos x="1240" y="2"/>
                </a:cxn>
                <a:cxn ang="0">
                  <a:pos x="1408" y="10"/>
                </a:cxn>
                <a:cxn ang="0">
                  <a:pos x="1564" y="26"/>
                </a:cxn>
                <a:cxn ang="0">
                  <a:pos x="1702" y="50"/>
                </a:cxn>
                <a:cxn ang="0">
                  <a:pos x="1818" y="78"/>
                </a:cxn>
                <a:cxn ang="0">
                  <a:pos x="1912" y="114"/>
                </a:cxn>
                <a:cxn ang="0">
                  <a:pos x="1964" y="142"/>
                </a:cxn>
                <a:cxn ang="0">
                  <a:pos x="1988" y="162"/>
                </a:cxn>
                <a:cxn ang="0">
                  <a:pos x="2006" y="184"/>
                </a:cxn>
                <a:cxn ang="0">
                  <a:pos x="2014" y="204"/>
                </a:cxn>
                <a:cxn ang="0">
                  <a:pos x="2016" y="216"/>
                </a:cxn>
              </a:cxnLst>
              <a:rect l="txL" t="txT" r="txR" b="txB"/>
              <a:pathLst>
                <a:path w="2304" h="1080">
                  <a:moveTo>
                    <a:pt x="2016" y="216"/>
                  </a:moveTo>
                  <a:lnTo>
                    <a:pt x="2304" y="792"/>
                  </a:lnTo>
                  <a:lnTo>
                    <a:pt x="2302" y="806"/>
                  </a:lnTo>
                  <a:lnTo>
                    <a:pt x="2298" y="822"/>
                  </a:lnTo>
                  <a:lnTo>
                    <a:pt x="2290" y="836"/>
                  </a:lnTo>
                  <a:lnTo>
                    <a:pt x="2280" y="850"/>
                  </a:lnTo>
                  <a:lnTo>
                    <a:pt x="2268" y="864"/>
                  </a:lnTo>
                  <a:lnTo>
                    <a:pt x="2252" y="878"/>
                  </a:lnTo>
                  <a:lnTo>
                    <a:pt x="2234" y="892"/>
                  </a:lnTo>
                  <a:lnTo>
                    <a:pt x="2214" y="904"/>
                  </a:lnTo>
                  <a:lnTo>
                    <a:pt x="2190" y="916"/>
                  </a:lnTo>
                  <a:lnTo>
                    <a:pt x="2164" y="930"/>
                  </a:lnTo>
                  <a:lnTo>
                    <a:pt x="2108" y="954"/>
                  </a:lnTo>
                  <a:lnTo>
                    <a:pt x="2040" y="976"/>
                  </a:lnTo>
                  <a:lnTo>
                    <a:pt x="1966" y="996"/>
                  </a:lnTo>
                  <a:lnTo>
                    <a:pt x="1884" y="1014"/>
                  </a:lnTo>
                  <a:lnTo>
                    <a:pt x="1796" y="1030"/>
                  </a:lnTo>
                  <a:lnTo>
                    <a:pt x="1702" y="1046"/>
                  </a:lnTo>
                  <a:lnTo>
                    <a:pt x="1600" y="1058"/>
                  </a:lnTo>
                  <a:lnTo>
                    <a:pt x="1494" y="1068"/>
                  </a:lnTo>
                  <a:lnTo>
                    <a:pt x="1384" y="1074"/>
                  </a:lnTo>
                  <a:lnTo>
                    <a:pt x="1270" y="1078"/>
                  </a:lnTo>
                  <a:lnTo>
                    <a:pt x="1152" y="1080"/>
                  </a:lnTo>
                  <a:lnTo>
                    <a:pt x="1034" y="1078"/>
                  </a:lnTo>
                  <a:lnTo>
                    <a:pt x="920" y="1074"/>
                  </a:lnTo>
                  <a:lnTo>
                    <a:pt x="810" y="1068"/>
                  </a:lnTo>
                  <a:lnTo>
                    <a:pt x="704" y="1058"/>
                  </a:lnTo>
                  <a:lnTo>
                    <a:pt x="602" y="1046"/>
                  </a:lnTo>
                  <a:lnTo>
                    <a:pt x="508" y="1030"/>
                  </a:lnTo>
                  <a:lnTo>
                    <a:pt x="420" y="1014"/>
                  </a:lnTo>
                  <a:lnTo>
                    <a:pt x="338" y="996"/>
                  </a:lnTo>
                  <a:lnTo>
                    <a:pt x="264" y="976"/>
                  </a:lnTo>
                  <a:lnTo>
                    <a:pt x="196" y="954"/>
                  </a:lnTo>
                  <a:lnTo>
                    <a:pt x="140" y="930"/>
                  </a:lnTo>
                  <a:lnTo>
                    <a:pt x="114" y="916"/>
                  </a:lnTo>
                  <a:lnTo>
                    <a:pt x="90" y="904"/>
                  </a:lnTo>
                  <a:lnTo>
                    <a:pt x="70" y="892"/>
                  </a:lnTo>
                  <a:lnTo>
                    <a:pt x="52" y="878"/>
                  </a:lnTo>
                  <a:lnTo>
                    <a:pt x="36" y="864"/>
                  </a:lnTo>
                  <a:lnTo>
                    <a:pt x="24" y="850"/>
                  </a:lnTo>
                  <a:lnTo>
                    <a:pt x="14" y="836"/>
                  </a:lnTo>
                  <a:lnTo>
                    <a:pt x="6" y="822"/>
                  </a:lnTo>
                  <a:lnTo>
                    <a:pt x="2" y="806"/>
                  </a:lnTo>
                  <a:lnTo>
                    <a:pt x="0" y="792"/>
                  </a:lnTo>
                  <a:lnTo>
                    <a:pt x="288" y="216"/>
                  </a:lnTo>
                  <a:lnTo>
                    <a:pt x="290" y="204"/>
                  </a:lnTo>
                  <a:lnTo>
                    <a:pt x="292" y="194"/>
                  </a:lnTo>
                  <a:lnTo>
                    <a:pt x="298" y="184"/>
                  </a:lnTo>
                  <a:lnTo>
                    <a:pt x="306" y="172"/>
                  </a:lnTo>
                  <a:lnTo>
                    <a:pt x="316" y="162"/>
                  </a:lnTo>
                  <a:lnTo>
                    <a:pt x="326" y="152"/>
                  </a:lnTo>
                  <a:lnTo>
                    <a:pt x="340" y="142"/>
                  </a:lnTo>
                  <a:lnTo>
                    <a:pt x="356" y="132"/>
                  </a:lnTo>
                  <a:lnTo>
                    <a:pt x="392" y="114"/>
                  </a:lnTo>
                  <a:lnTo>
                    <a:pt x="436" y="96"/>
                  </a:lnTo>
                  <a:lnTo>
                    <a:pt x="486" y="78"/>
                  </a:lnTo>
                  <a:lnTo>
                    <a:pt x="542" y="64"/>
                  </a:lnTo>
                  <a:lnTo>
                    <a:pt x="602" y="50"/>
                  </a:lnTo>
                  <a:lnTo>
                    <a:pt x="668" y="36"/>
                  </a:lnTo>
                  <a:lnTo>
                    <a:pt x="740" y="26"/>
                  </a:lnTo>
                  <a:lnTo>
                    <a:pt x="816" y="16"/>
                  </a:lnTo>
                  <a:lnTo>
                    <a:pt x="896" y="10"/>
                  </a:lnTo>
                  <a:lnTo>
                    <a:pt x="978" y="4"/>
                  </a:lnTo>
                  <a:lnTo>
                    <a:pt x="1064" y="2"/>
                  </a:lnTo>
                  <a:lnTo>
                    <a:pt x="1152" y="0"/>
                  </a:lnTo>
                  <a:lnTo>
                    <a:pt x="1240" y="2"/>
                  </a:lnTo>
                  <a:lnTo>
                    <a:pt x="1326" y="4"/>
                  </a:lnTo>
                  <a:lnTo>
                    <a:pt x="1408" y="10"/>
                  </a:lnTo>
                  <a:lnTo>
                    <a:pt x="1488" y="16"/>
                  </a:lnTo>
                  <a:lnTo>
                    <a:pt x="1564" y="26"/>
                  </a:lnTo>
                  <a:lnTo>
                    <a:pt x="1636" y="36"/>
                  </a:lnTo>
                  <a:lnTo>
                    <a:pt x="1702" y="50"/>
                  </a:lnTo>
                  <a:lnTo>
                    <a:pt x="1762" y="64"/>
                  </a:lnTo>
                  <a:lnTo>
                    <a:pt x="1818" y="78"/>
                  </a:lnTo>
                  <a:lnTo>
                    <a:pt x="1868" y="96"/>
                  </a:lnTo>
                  <a:lnTo>
                    <a:pt x="1912" y="114"/>
                  </a:lnTo>
                  <a:lnTo>
                    <a:pt x="1948" y="132"/>
                  </a:lnTo>
                  <a:lnTo>
                    <a:pt x="1964" y="142"/>
                  </a:lnTo>
                  <a:lnTo>
                    <a:pt x="1978" y="152"/>
                  </a:lnTo>
                  <a:lnTo>
                    <a:pt x="1988" y="162"/>
                  </a:lnTo>
                  <a:lnTo>
                    <a:pt x="1998" y="172"/>
                  </a:lnTo>
                  <a:lnTo>
                    <a:pt x="2006" y="184"/>
                  </a:lnTo>
                  <a:lnTo>
                    <a:pt x="2012" y="194"/>
                  </a:lnTo>
                  <a:lnTo>
                    <a:pt x="2014" y="204"/>
                  </a:lnTo>
                  <a:lnTo>
                    <a:pt x="2016" y="216"/>
                  </a:lnTo>
                  <a:close/>
                </a:path>
              </a:pathLst>
            </a:custGeom>
            <a:solidFill>
              <a:srgbClr val="E18B5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5" name="Freeform 6"/>
            <p:cNvSpPr/>
            <p:nvPr/>
          </p:nvSpPr>
          <p:spPr>
            <a:xfrm>
              <a:off x="2016" y="3024"/>
              <a:ext cx="1728" cy="432"/>
            </a:xfrm>
            <a:custGeom>
              <a:avLst/>
              <a:gdLst>
                <a:gd name="txL" fmla="*/ 0 w 1728"/>
                <a:gd name="txT" fmla="*/ 0 h 432"/>
                <a:gd name="txR" fmla="*/ 1728 w 1728"/>
                <a:gd name="txB" fmla="*/ 432 h 432"/>
              </a:gdLst>
              <a:ahLst/>
              <a:cxnLst>
                <a:cxn ang="0">
                  <a:pos x="1728" y="216"/>
                </a:cxn>
                <a:cxn ang="0">
                  <a:pos x="1724" y="238"/>
                </a:cxn>
                <a:cxn ang="0">
                  <a:pos x="1710" y="260"/>
                </a:cxn>
                <a:cxn ang="0">
                  <a:pos x="1690" y="280"/>
                </a:cxn>
                <a:cxn ang="0">
                  <a:pos x="1660" y="300"/>
                </a:cxn>
                <a:cxn ang="0">
                  <a:pos x="1580" y="336"/>
                </a:cxn>
                <a:cxn ang="0">
                  <a:pos x="1474" y="368"/>
                </a:cxn>
                <a:cxn ang="0">
                  <a:pos x="1348" y="396"/>
                </a:cxn>
                <a:cxn ang="0">
                  <a:pos x="1200" y="416"/>
                </a:cxn>
                <a:cxn ang="0">
                  <a:pos x="1038" y="428"/>
                </a:cxn>
                <a:cxn ang="0">
                  <a:pos x="864" y="432"/>
                </a:cxn>
                <a:cxn ang="0">
                  <a:pos x="776" y="430"/>
                </a:cxn>
                <a:cxn ang="0">
                  <a:pos x="608" y="422"/>
                </a:cxn>
                <a:cxn ang="0">
                  <a:pos x="452" y="406"/>
                </a:cxn>
                <a:cxn ang="0">
                  <a:pos x="314" y="382"/>
                </a:cxn>
                <a:cxn ang="0">
                  <a:pos x="198" y="354"/>
                </a:cxn>
                <a:cxn ang="0">
                  <a:pos x="104" y="318"/>
                </a:cxn>
                <a:cxn ang="0">
                  <a:pos x="52" y="290"/>
                </a:cxn>
                <a:cxn ang="0">
                  <a:pos x="28" y="270"/>
                </a:cxn>
                <a:cxn ang="0">
                  <a:pos x="10" y="248"/>
                </a:cxn>
                <a:cxn ang="0">
                  <a:pos x="2" y="228"/>
                </a:cxn>
                <a:cxn ang="0">
                  <a:pos x="0" y="216"/>
                </a:cxn>
                <a:cxn ang="0">
                  <a:pos x="4" y="194"/>
                </a:cxn>
                <a:cxn ang="0">
                  <a:pos x="18" y="172"/>
                </a:cxn>
                <a:cxn ang="0">
                  <a:pos x="38" y="152"/>
                </a:cxn>
                <a:cxn ang="0">
                  <a:pos x="68" y="132"/>
                </a:cxn>
                <a:cxn ang="0">
                  <a:pos x="148" y="96"/>
                </a:cxn>
                <a:cxn ang="0">
                  <a:pos x="254" y="64"/>
                </a:cxn>
                <a:cxn ang="0">
                  <a:pos x="380" y="36"/>
                </a:cxn>
                <a:cxn ang="0">
                  <a:pos x="528" y="16"/>
                </a:cxn>
                <a:cxn ang="0">
                  <a:pos x="690" y="4"/>
                </a:cxn>
                <a:cxn ang="0">
                  <a:pos x="864" y="0"/>
                </a:cxn>
                <a:cxn ang="0">
                  <a:pos x="952" y="2"/>
                </a:cxn>
                <a:cxn ang="0">
                  <a:pos x="1120" y="10"/>
                </a:cxn>
                <a:cxn ang="0">
                  <a:pos x="1276" y="26"/>
                </a:cxn>
                <a:cxn ang="0">
                  <a:pos x="1414" y="50"/>
                </a:cxn>
                <a:cxn ang="0">
                  <a:pos x="1530" y="78"/>
                </a:cxn>
                <a:cxn ang="0">
                  <a:pos x="1624" y="114"/>
                </a:cxn>
                <a:cxn ang="0">
                  <a:pos x="1676" y="142"/>
                </a:cxn>
                <a:cxn ang="0">
                  <a:pos x="1700" y="162"/>
                </a:cxn>
                <a:cxn ang="0">
                  <a:pos x="1718" y="184"/>
                </a:cxn>
                <a:cxn ang="0">
                  <a:pos x="1726" y="204"/>
                </a:cxn>
                <a:cxn ang="0">
                  <a:pos x="1728" y="216"/>
                </a:cxn>
              </a:cxnLst>
              <a:rect l="txL" t="txT" r="txR" b="txB"/>
              <a:pathLst>
                <a:path w="1728" h="432">
                  <a:moveTo>
                    <a:pt x="1728" y="216"/>
                  </a:moveTo>
                  <a:lnTo>
                    <a:pt x="1728" y="216"/>
                  </a:lnTo>
                  <a:lnTo>
                    <a:pt x="1726" y="228"/>
                  </a:lnTo>
                  <a:lnTo>
                    <a:pt x="1724" y="238"/>
                  </a:lnTo>
                  <a:lnTo>
                    <a:pt x="1718" y="248"/>
                  </a:lnTo>
                  <a:lnTo>
                    <a:pt x="1710" y="260"/>
                  </a:lnTo>
                  <a:lnTo>
                    <a:pt x="1700" y="270"/>
                  </a:lnTo>
                  <a:lnTo>
                    <a:pt x="1690" y="280"/>
                  </a:lnTo>
                  <a:lnTo>
                    <a:pt x="1676" y="290"/>
                  </a:lnTo>
                  <a:lnTo>
                    <a:pt x="1660" y="300"/>
                  </a:lnTo>
                  <a:lnTo>
                    <a:pt x="1624" y="318"/>
                  </a:lnTo>
                  <a:lnTo>
                    <a:pt x="1580" y="336"/>
                  </a:lnTo>
                  <a:lnTo>
                    <a:pt x="1530" y="354"/>
                  </a:lnTo>
                  <a:lnTo>
                    <a:pt x="1474" y="368"/>
                  </a:lnTo>
                  <a:lnTo>
                    <a:pt x="1414" y="382"/>
                  </a:lnTo>
                  <a:lnTo>
                    <a:pt x="1348" y="396"/>
                  </a:lnTo>
                  <a:lnTo>
                    <a:pt x="1276" y="406"/>
                  </a:lnTo>
                  <a:lnTo>
                    <a:pt x="1200" y="416"/>
                  </a:lnTo>
                  <a:lnTo>
                    <a:pt x="1120" y="422"/>
                  </a:lnTo>
                  <a:lnTo>
                    <a:pt x="1038" y="428"/>
                  </a:lnTo>
                  <a:lnTo>
                    <a:pt x="952" y="430"/>
                  </a:lnTo>
                  <a:lnTo>
                    <a:pt x="864" y="432"/>
                  </a:lnTo>
                  <a:lnTo>
                    <a:pt x="776" y="430"/>
                  </a:lnTo>
                  <a:lnTo>
                    <a:pt x="690" y="428"/>
                  </a:lnTo>
                  <a:lnTo>
                    <a:pt x="608" y="422"/>
                  </a:lnTo>
                  <a:lnTo>
                    <a:pt x="528" y="416"/>
                  </a:lnTo>
                  <a:lnTo>
                    <a:pt x="452" y="406"/>
                  </a:lnTo>
                  <a:lnTo>
                    <a:pt x="380" y="396"/>
                  </a:lnTo>
                  <a:lnTo>
                    <a:pt x="314" y="382"/>
                  </a:lnTo>
                  <a:lnTo>
                    <a:pt x="254" y="368"/>
                  </a:lnTo>
                  <a:lnTo>
                    <a:pt x="198" y="354"/>
                  </a:lnTo>
                  <a:lnTo>
                    <a:pt x="148" y="336"/>
                  </a:lnTo>
                  <a:lnTo>
                    <a:pt x="104" y="318"/>
                  </a:lnTo>
                  <a:lnTo>
                    <a:pt x="68" y="300"/>
                  </a:lnTo>
                  <a:lnTo>
                    <a:pt x="52" y="290"/>
                  </a:lnTo>
                  <a:lnTo>
                    <a:pt x="38" y="280"/>
                  </a:lnTo>
                  <a:lnTo>
                    <a:pt x="28" y="270"/>
                  </a:lnTo>
                  <a:lnTo>
                    <a:pt x="18" y="260"/>
                  </a:lnTo>
                  <a:lnTo>
                    <a:pt x="10" y="248"/>
                  </a:lnTo>
                  <a:lnTo>
                    <a:pt x="4" y="238"/>
                  </a:lnTo>
                  <a:lnTo>
                    <a:pt x="2" y="228"/>
                  </a:lnTo>
                  <a:lnTo>
                    <a:pt x="0" y="216"/>
                  </a:lnTo>
                  <a:lnTo>
                    <a:pt x="2" y="204"/>
                  </a:lnTo>
                  <a:lnTo>
                    <a:pt x="4" y="194"/>
                  </a:lnTo>
                  <a:lnTo>
                    <a:pt x="10" y="184"/>
                  </a:lnTo>
                  <a:lnTo>
                    <a:pt x="18" y="172"/>
                  </a:lnTo>
                  <a:lnTo>
                    <a:pt x="28" y="162"/>
                  </a:lnTo>
                  <a:lnTo>
                    <a:pt x="38" y="152"/>
                  </a:lnTo>
                  <a:lnTo>
                    <a:pt x="52" y="142"/>
                  </a:lnTo>
                  <a:lnTo>
                    <a:pt x="68" y="132"/>
                  </a:lnTo>
                  <a:lnTo>
                    <a:pt x="104" y="114"/>
                  </a:lnTo>
                  <a:lnTo>
                    <a:pt x="148" y="96"/>
                  </a:lnTo>
                  <a:lnTo>
                    <a:pt x="198" y="78"/>
                  </a:lnTo>
                  <a:lnTo>
                    <a:pt x="254" y="64"/>
                  </a:lnTo>
                  <a:lnTo>
                    <a:pt x="314" y="50"/>
                  </a:lnTo>
                  <a:lnTo>
                    <a:pt x="380" y="36"/>
                  </a:lnTo>
                  <a:lnTo>
                    <a:pt x="452" y="26"/>
                  </a:lnTo>
                  <a:lnTo>
                    <a:pt x="528" y="16"/>
                  </a:lnTo>
                  <a:lnTo>
                    <a:pt x="608" y="10"/>
                  </a:lnTo>
                  <a:lnTo>
                    <a:pt x="690" y="4"/>
                  </a:lnTo>
                  <a:lnTo>
                    <a:pt x="776" y="2"/>
                  </a:lnTo>
                  <a:lnTo>
                    <a:pt x="864" y="0"/>
                  </a:lnTo>
                  <a:lnTo>
                    <a:pt x="952" y="2"/>
                  </a:lnTo>
                  <a:lnTo>
                    <a:pt x="1038" y="4"/>
                  </a:lnTo>
                  <a:lnTo>
                    <a:pt x="1120" y="10"/>
                  </a:lnTo>
                  <a:lnTo>
                    <a:pt x="1200" y="16"/>
                  </a:lnTo>
                  <a:lnTo>
                    <a:pt x="1276" y="26"/>
                  </a:lnTo>
                  <a:lnTo>
                    <a:pt x="1348" y="36"/>
                  </a:lnTo>
                  <a:lnTo>
                    <a:pt x="1414" y="50"/>
                  </a:lnTo>
                  <a:lnTo>
                    <a:pt x="1474" y="64"/>
                  </a:lnTo>
                  <a:lnTo>
                    <a:pt x="1530" y="78"/>
                  </a:lnTo>
                  <a:lnTo>
                    <a:pt x="1580" y="96"/>
                  </a:lnTo>
                  <a:lnTo>
                    <a:pt x="1624" y="114"/>
                  </a:lnTo>
                  <a:lnTo>
                    <a:pt x="1660" y="132"/>
                  </a:lnTo>
                  <a:lnTo>
                    <a:pt x="1676" y="142"/>
                  </a:lnTo>
                  <a:lnTo>
                    <a:pt x="1690" y="152"/>
                  </a:lnTo>
                  <a:lnTo>
                    <a:pt x="1700" y="162"/>
                  </a:lnTo>
                  <a:lnTo>
                    <a:pt x="1710" y="172"/>
                  </a:lnTo>
                  <a:lnTo>
                    <a:pt x="1718" y="184"/>
                  </a:lnTo>
                  <a:lnTo>
                    <a:pt x="1724" y="194"/>
                  </a:lnTo>
                  <a:lnTo>
                    <a:pt x="1726" y="204"/>
                  </a:lnTo>
                  <a:lnTo>
                    <a:pt x="1728" y="216"/>
                  </a:lnTo>
                  <a:close/>
                </a:path>
              </a:pathLst>
            </a:custGeom>
            <a:solidFill>
              <a:srgbClr val="C6C9CE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26" name="Group 8"/>
          <p:cNvGrpSpPr/>
          <p:nvPr/>
        </p:nvGrpSpPr>
        <p:grpSpPr>
          <a:xfrm>
            <a:off x="1498600" y="3087688"/>
            <a:ext cx="2484438" cy="1373187"/>
            <a:chOff x="2016" y="1944"/>
            <a:chExt cx="1728" cy="936"/>
          </a:xfrm>
        </p:grpSpPr>
        <p:sp>
          <p:nvSpPr>
            <p:cNvPr id="30742" name="Freeform 9"/>
            <p:cNvSpPr/>
            <p:nvPr/>
          </p:nvSpPr>
          <p:spPr>
            <a:xfrm>
              <a:off x="2016" y="1944"/>
              <a:ext cx="1728" cy="936"/>
            </a:xfrm>
            <a:custGeom>
              <a:avLst/>
              <a:gdLst>
                <a:gd name="txL" fmla="*/ 0 w 1728"/>
                <a:gd name="txT" fmla="*/ 0 h 936"/>
                <a:gd name="txR" fmla="*/ 1728 w 1728"/>
                <a:gd name="txB" fmla="*/ 936 h 936"/>
              </a:gdLst>
              <a:ahLst/>
              <a:cxnLst>
                <a:cxn ang="0">
                  <a:pos x="1728" y="720"/>
                </a:cxn>
                <a:cxn ang="0">
                  <a:pos x="1726" y="732"/>
                </a:cxn>
                <a:cxn ang="0">
                  <a:pos x="1718" y="752"/>
                </a:cxn>
                <a:cxn ang="0">
                  <a:pos x="1700" y="774"/>
                </a:cxn>
                <a:cxn ang="0">
                  <a:pos x="1676" y="794"/>
                </a:cxn>
                <a:cxn ang="0">
                  <a:pos x="1624" y="822"/>
                </a:cxn>
                <a:cxn ang="0">
                  <a:pos x="1530" y="858"/>
                </a:cxn>
                <a:cxn ang="0">
                  <a:pos x="1414" y="886"/>
                </a:cxn>
                <a:cxn ang="0">
                  <a:pos x="1276" y="910"/>
                </a:cxn>
                <a:cxn ang="0">
                  <a:pos x="1120" y="926"/>
                </a:cxn>
                <a:cxn ang="0">
                  <a:pos x="952" y="934"/>
                </a:cxn>
                <a:cxn ang="0">
                  <a:pos x="864" y="936"/>
                </a:cxn>
                <a:cxn ang="0">
                  <a:pos x="690" y="932"/>
                </a:cxn>
                <a:cxn ang="0">
                  <a:pos x="528" y="920"/>
                </a:cxn>
                <a:cxn ang="0">
                  <a:pos x="380" y="900"/>
                </a:cxn>
                <a:cxn ang="0">
                  <a:pos x="254" y="872"/>
                </a:cxn>
                <a:cxn ang="0">
                  <a:pos x="148" y="840"/>
                </a:cxn>
                <a:cxn ang="0">
                  <a:pos x="68" y="804"/>
                </a:cxn>
                <a:cxn ang="0">
                  <a:pos x="38" y="784"/>
                </a:cxn>
                <a:cxn ang="0">
                  <a:pos x="18" y="764"/>
                </a:cxn>
                <a:cxn ang="0">
                  <a:pos x="4" y="742"/>
                </a:cxn>
                <a:cxn ang="0">
                  <a:pos x="0" y="720"/>
                </a:cxn>
                <a:cxn ang="0">
                  <a:pos x="288" y="144"/>
                </a:cxn>
                <a:cxn ang="0">
                  <a:pos x="290" y="130"/>
                </a:cxn>
                <a:cxn ang="0">
                  <a:pos x="300" y="114"/>
                </a:cxn>
                <a:cxn ang="0">
                  <a:pos x="334" y="88"/>
                </a:cxn>
                <a:cxn ang="0">
                  <a:pos x="386" y="64"/>
                </a:cxn>
                <a:cxn ang="0">
                  <a:pos x="456" y="42"/>
                </a:cxn>
                <a:cxn ang="0">
                  <a:pos x="542" y="24"/>
                </a:cxn>
                <a:cxn ang="0">
                  <a:pos x="640" y="12"/>
                </a:cxn>
                <a:cxn ang="0">
                  <a:pos x="748" y="2"/>
                </a:cxn>
                <a:cxn ang="0">
                  <a:pos x="864" y="0"/>
                </a:cxn>
                <a:cxn ang="0">
                  <a:pos x="922" y="0"/>
                </a:cxn>
                <a:cxn ang="0">
                  <a:pos x="1036" y="6"/>
                </a:cxn>
                <a:cxn ang="0">
                  <a:pos x="1138" y="18"/>
                </a:cxn>
                <a:cxn ang="0">
                  <a:pos x="1230" y="32"/>
                </a:cxn>
                <a:cxn ang="0">
                  <a:pos x="1308" y="52"/>
                </a:cxn>
                <a:cxn ang="0">
                  <a:pos x="1370" y="76"/>
                </a:cxn>
                <a:cxn ang="0">
                  <a:pos x="1414" y="102"/>
                </a:cxn>
                <a:cxn ang="0">
                  <a:pos x="1434" y="122"/>
                </a:cxn>
                <a:cxn ang="0">
                  <a:pos x="1440" y="136"/>
                </a:cxn>
                <a:cxn ang="0">
                  <a:pos x="1440" y="144"/>
                </a:cxn>
              </a:cxnLst>
              <a:rect l="txL" t="txT" r="txR" b="txB"/>
              <a:pathLst>
                <a:path w="1728" h="936">
                  <a:moveTo>
                    <a:pt x="1440" y="144"/>
                  </a:moveTo>
                  <a:lnTo>
                    <a:pt x="1728" y="720"/>
                  </a:lnTo>
                  <a:lnTo>
                    <a:pt x="1726" y="732"/>
                  </a:lnTo>
                  <a:lnTo>
                    <a:pt x="1724" y="742"/>
                  </a:lnTo>
                  <a:lnTo>
                    <a:pt x="1718" y="752"/>
                  </a:lnTo>
                  <a:lnTo>
                    <a:pt x="1710" y="764"/>
                  </a:lnTo>
                  <a:lnTo>
                    <a:pt x="1700" y="774"/>
                  </a:lnTo>
                  <a:lnTo>
                    <a:pt x="1690" y="784"/>
                  </a:lnTo>
                  <a:lnTo>
                    <a:pt x="1676" y="794"/>
                  </a:lnTo>
                  <a:lnTo>
                    <a:pt x="1660" y="804"/>
                  </a:lnTo>
                  <a:lnTo>
                    <a:pt x="1624" y="822"/>
                  </a:lnTo>
                  <a:lnTo>
                    <a:pt x="1580" y="840"/>
                  </a:lnTo>
                  <a:lnTo>
                    <a:pt x="1530" y="858"/>
                  </a:lnTo>
                  <a:lnTo>
                    <a:pt x="1474" y="872"/>
                  </a:lnTo>
                  <a:lnTo>
                    <a:pt x="1414" y="886"/>
                  </a:lnTo>
                  <a:lnTo>
                    <a:pt x="1348" y="900"/>
                  </a:lnTo>
                  <a:lnTo>
                    <a:pt x="1276" y="910"/>
                  </a:lnTo>
                  <a:lnTo>
                    <a:pt x="1200" y="920"/>
                  </a:lnTo>
                  <a:lnTo>
                    <a:pt x="1120" y="926"/>
                  </a:lnTo>
                  <a:lnTo>
                    <a:pt x="1038" y="932"/>
                  </a:lnTo>
                  <a:lnTo>
                    <a:pt x="952" y="934"/>
                  </a:lnTo>
                  <a:lnTo>
                    <a:pt x="864" y="936"/>
                  </a:lnTo>
                  <a:lnTo>
                    <a:pt x="776" y="934"/>
                  </a:lnTo>
                  <a:lnTo>
                    <a:pt x="690" y="932"/>
                  </a:lnTo>
                  <a:lnTo>
                    <a:pt x="608" y="926"/>
                  </a:lnTo>
                  <a:lnTo>
                    <a:pt x="528" y="920"/>
                  </a:lnTo>
                  <a:lnTo>
                    <a:pt x="452" y="910"/>
                  </a:lnTo>
                  <a:lnTo>
                    <a:pt x="380" y="900"/>
                  </a:lnTo>
                  <a:lnTo>
                    <a:pt x="314" y="886"/>
                  </a:lnTo>
                  <a:lnTo>
                    <a:pt x="254" y="872"/>
                  </a:lnTo>
                  <a:lnTo>
                    <a:pt x="198" y="858"/>
                  </a:lnTo>
                  <a:lnTo>
                    <a:pt x="148" y="840"/>
                  </a:lnTo>
                  <a:lnTo>
                    <a:pt x="104" y="822"/>
                  </a:lnTo>
                  <a:lnTo>
                    <a:pt x="68" y="804"/>
                  </a:lnTo>
                  <a:lnTo>
                    <a:pt x="52" y="794"/>
                  </a:lnTo>
                  <a:lnTo>
                    <a:pt x="38" y="784"/>
                  </a:lnTo>
                  <a:lnTo>
                    <a:pt x="28" y="774"/>
                  </a:lnTo>
                  <a:lnTo>
                    <a:pt x="18" y="764"/>
                  </a:lnTo>
                  <a:lnTo>
                    <a:pt x="10" y="752"/>
                  </a:lnTo>
                  <a:lnTo>
                    <a:pt x="4" y="742"/>
                  </a:lnTo>
                  <a:lnTo>
                    <a:pt x="2" y="732"/>
                  </a:lnTo>
                  <a:lnTo>
                    <a:pt x="0" y="720"/>
                  </a:lnTo>
                  <a:lnTo>
                    <a:pt x="288" y="144"/>
                  </a:lnTo>
                  <a:lnTo>
                    <a:pt x="288" y="136"/>
                  </a:lnTo>
                  <a:lnTo>
                    <a:pt x="290" y="130"/>
                  </a:lnTo>
                  <a:lnTo>
                    <a:pt x="294" y="122"/>
                  </a:lnTo>
                  <a:lnTo>
                    <a:pt x="300" y="114"/>
                  </a:lnTo>
                  <a:lnTo>
                    <a:pt x="314" y="102"/>
                  </a:lnTo>
                  <a:lnTo>
                    <a:pt x="334" y="88"/>
                  </a:lnTo>
                  <a:lnTo>
                    <a:pt x="358" y="76"/>
                  </a:lnTo>
                  <a:lnTo>
                    <a:pt x="386" y="64"/>
                  </a:lnTo>
                  <a:lnTo>
                    <a:pt x="420" y="52"/>
                  </a:lnTo>
                  <a:lnTo>
                    <a:pt x="456" y="42"/>
                  </a:lnTo>
                  <a:lnTo>
                    <a:pt x="498" y="32"/>
                  </a:lnTo>
                  <a:lnTo>
                    <a:pt x="542" y="24"/>
                  </a:lnTo>
                  <a:lnTo>
                    <a:pt x="590" y="18"/>
                  </a:lnTo>
                  <a:lnTo>
                    <a:pt x="640" y="12"/>
                  </a:lnTo>
                  <a:lnTo>
                    <a:pt x="692" y="6"/>
                  </a:lnTo>
                  <a:lnTo>
                    <a:pt x="748" y="2"/>
                  </a:lnTo>
                  <a:lnTo>
                    <a:pt x="806" y="0"/>
                  </a:lnTo>
                  <a:lnTo>
                    <a:pt x="864" y="0"/>
                  </a:lnTo>
                  <a:lnTo>
                    <a:pt x="922" y="0"/>
                  </a:lnTo>
                  <a:lnTo>
                    <a:pt x="980" y="2"/>
                  </a:lnTo>
                  <a:lnTo>
                    <a:pt x="1036" y="6"/>
                  </a:lnTo>
                  <a:lnTo>
                    <a:pt x="1088" y="12"/>
                  </a:lnTo>
                  <a:lnTo>
                    <a:pt x="1138" y="18"/>
                  </a:lnTo>
                  <a:lnTo>
                    <a:pt x="1186" y="24"/>
                  </a:lnTo>
                  <a:lnTo>
                    <a:pt x="1230" y="32"/>
                  </a:lnTo>
                  <a:lnTo>
                    <a:pt x="1272" y="42"/>
                  </a:lnTo>
                  <a:lnTo>
                    <a:pt x="1308" y="52"/>
                  </a:lnTo>
                  <a:lnTo>
                    <a:pt x="1342" y="64"/>
                  </a:lnTo>
                  <a:lnTo>
                    <a:pt x="1370" y="76"/>
                  </a:lnTo>
                  <a:lnTo>
                    <a:pt x="1394" y="88"/>
                  </a:lnTo>
                  <a:lnTo>
                    <a:pt x="1414" y="102"/>
                  </a:lnTo>
                  <a:lnTo>
                    <a:pt x="1428" y="114"/>
                  </a:lnTo>
                  <a:lnTo>
                    <a:pt x="1434" y="122"/>
                  </a:lnTo>
                  <a:lnTo>
                    <a:pt x="1438" y="130"/>
                  </a:lnTo>
                  <a:lnTo>
                    <a:pt x="1440" y="136"/>
                  </a:lnTo>
                  <a:lnTo>
                    <a:pt x="1440" y="14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Freeform 10"/>
            <p:cNvSpPr/>
            <p:nvPr/>
          </p:nvSpPr>
          <p:spPr>
            <a:xfrm>
              <a:off x="2304" y="1944"/>
              <a:ext cx="1152" cy="288"/>
            </a:xfrm>
            <a:custGeom>
              <a:avLst/>
              <a:gdLst>
                <a:gd name="txL" fmla="*/ 0 w 1152"/>
                <a:gd name="txT" fmla="*/ 0 h 288"/>
                <a:gd name="txR" fmla="*/ 1152 w 1152"/>
                <a:gd name="txB" fmla="*/ 288 h 288"/>
              </a:gdLst>
              <a:ahLst/>
              <a:cxnLst>
                <a:cxn ang="0">
                  <a:pos x="1152" y="144"/>
                </a:cxn>
                <a:cxn ang="0">
                  <a:pos x="1150" y="158"/>
                </a:cxn>
                <a:cxn ang="0">
                  <a:pos x="1140" y="174"/>
                </a:cxn>
                <a:cxn ang="0">
                  <a:pos x="1106" y="200"/>
                </a:cxn>
                <a:cxn ang="0">
                  <a:pos x="1054" y="224"/>
                </a:cxn>
                <a:cxn ang="0">
                  <a:pos x="984" y="246"/>
                </a:cxn>
                <a:cxn ang="0">
                  <a:pos x="898" y="264"/>
                </a:cxn>
                <a:cxn ang="0">
                  <a:pos x="800" y="276"/>
                </a:cxn>
                <a:cxn ang="0">
                  <a:pos x="692" y="286"/>
                </a:cxn>
                <a:cxn ang="0">
                  <a:pos x="576" y="288"/>
                </a:cxn>
                <a:cxn ang="0">
                  <a:pos x="518" y="288"/>
                </a:cxn>
                <a:cxn ang="0">
                  <a:pos x="404" y="282"/>
                </a:cxn>
                <a:cxn ang="0">
                  <a:pos x="302" y="270"/>
                </a:cxn>
                <a:cxn ang="0">
                  <a:pos x="210" y="256"/>
                </a:cxn>
                <a:cxn ang="0">
                  <a:pos x="132" y="236"/>
                </a:cxn>
                <a:cxn ang="0">
                  <a:pos x="70" y="212"/>
                </a:cxn>
                <a:cxn ang="0">
                  <a:pos x="26" y="186"/>
                </a:cxn>
                <a:cxn ang="0">
                  <a:pos x="6" y="166"/>
                </a:cxn>
                <a:cxn ang="0">
                  <a:pos x="0" y="152"/>
                </a:cxn>
                <a:cxn ang="0">
                  <a:pos x="0" y="144"/>
                </a:cxn>
                <a:cxn ang="0">
                  <a:pos x="2" y="130"/>
                </a:cxn>
                <a:cxn ang="0">
                  <a:pos x="12" y="114"/>
                </a:cxn>
                <a:cxn ang="0">
                  <a:pos x="46" y="88"/>
                </a:cxn>
                <a:cxn ang="0">
                  <a:pos x="98" y="64"/>
                </a:cxn>
                <a:cxn ang="0">
                  <a:pos x="168" y="42"/>
                </a:cxn>
                <a:cxn ang="0">
                  <a:pos x="254" y="24"/>
                </a:cxn>
                <a:cxn ang="0">
                  <a:pos x="352" y="12"/>
                </a:cxn>
                <a:cxn ang="0">
                  <a:pos x="460" y="2"/>
                </a:cxn>
                <a:cxn ang="0">
                  <a:pos x="576" y="0"/>
                </a:cxn>
                <a:cxn ang="0">
                  <a:pos x="634" y="0"/>
                </a:cxn>
                <a:cxn ang="0">
                  <a:pos x="748" y="6"/>
                </a:cxn>
                <a:cxn ang="0">
                  <a:pos x="850" y="18"/>
                </a:cxn>
                <a:cxn ang="0">
                  <a:pos x="942" y="32"/>
                </a:cxn>
                <a:cxn ang="0">
                  <a:pos x="1020" y="52"/>
                </a:cxn>
                <a:cxn ang="0">
                  <a:pos x="1082" y="76"/>
                </a:cxn>
                <a:cxn ang="0">
                  <a:pos x="1126" y="102"/>
                </a:cxn>
                <a:cxn ang="0">
                  <a:pos x="1146" y="122"/>
                </a:cxn>
                <a:cxn ang="0">
                  <a:pos x="1152" y="136"/>
                </a:cxn>
                <a:cxn ang="0">
                  <a:pos x="1152" y="144"/>
                </a:cxn>
              </a:cxnLst>
              <a:rect l="txL" t="txT" r="txR" b="txB"/>
              <a:pathLst>
                <a:path w="1152" h="288">
                  <a:moveTo>
                    <a:pt x="1152" y="144"/>
                  </a:moveTo>
                  <a:lnTo>
                    <a:pt x="1152" y="144"/>
                  </a:lnTo>
                  <a:lnTo>
                    <a:pt x="1152" y="152"/>
                  </a:lnTo>
                  <a:lnTo>
                    <a:pt x="1150" y="158"/>
                  </a:lnTo>
                  <a:lnTo>
                    <a:pt x="1146" y="166"/>
                  </a:lnTo>
                  <a:lnTo>
                    <a:pt x="1140" y="174"/>
                  </a:lnTo>
                  <a:lnTo>
                    <a:pt x="1126" y="186"/>
                  </a:lnTo>
                  <a:lnTo>
                    <a:pt x="1106" y="200"/>
                  </a:lnTo>
                  <a:lnTo>
                    <a:pt x="1082" y="212"/>
                  </a:lnTo>
                  <a:lnTo>
                    <a:pt x="1054" y="224"/>
                  </a:lnTo>
                  <a:lnTo>
                    <a:pt x="1020" y="236"/>
                  </a:lnTo>
                  <a:lnTo>
                    <a:pt x="984" y="246"/>
                  </a:lnTo>
                  <a:lnTo>
                    <a:pt x="942" y="256"/>
                  </a:lnTo>
                  <a:lnTo>
                    <a:pt x="898" y="264"/>
                  </a:lnTo>
                  <a:lnTo>
                    <a:pt x="850" y="270"/>
                  </a:lnTo>
                  <a:lnTo>
                    <a:pt x="800" y="276"/>
                  </a:lnTo>
                  <a:lnTo>
                    <a:pt x="748" y="282"/>
                  </a:lnTo>
                  <a:lnTo>
                    <a:pt x="692" y="286"/>
                  </a:lnTo>
                  <a:lnTo>
                    <a:pt x="634" y="288"/>
                  </a:lnTo>
                  <a:lnTo>
                    <a:pt x="576" y="288"/>
                  </a:lnTo>
                  <a:lnTo>
                    <a:pt x="518" y="288"/>
                  </a:lnTo>
                  <a:lnTo>
                    <a:pt x="460" y="286"/>
                  </a:lnTo>
                  <a:lnTo>
                    <a:pt x="404" y="282"/>
                  </a:lnTo>
                  <a:lnTo>
                    <a:pt x="352" y="276"/>
                  </a:lnTo>
                  <a:lnTo>
                    <a:pt x="302" y="270"/>
                  </a:lnTo>
                  <a:lnTo>
                    <a:pt x="254" y="264"/>
                  </a:lnTo>
                  <a:lnTo>
                    <a:pt x="210" y="256"/>
                  </a:lnTo>
                  <a:lnTo>
                    <a:pt x="168" y="246"/>
                  </a:lnTo>
                  <a:lnTo>
                    <a:pt x="132" y="236"/>
                  </a:lnTo>
                  <a:lnTo>
                    <a:pt x="98" y="224"/>
                  </a:lnTo>
                  <a:lnTo>
                    <a:pt x="70" y="212"/>
                  </a:lnTo>
                  <a:lnTo>
                    <a:pt x="46" y="200"/>
                  </a:lnTo>
                  <a:lnTo>
                    <a:pt x="26" y="186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2" y="158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0" y="136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12" y="114"/>
                  </a:lnTo>
                  <a:lnTo>
                    <a:pt x="26" y="102"/>
                  </a:lnTo>
                  <a:lnTo>
                    <a:pt x="46" y="88"/>
                  </a:lnTo>
                  <a:lnTo>
                    <a:pt x="70" y="76"/>
                  </a:lnTo>
                  <a:lnTo>
                    <a:pt x="98" y="64"/>
                  </a:lnTo>
                  <a:lnTo>
                    <a:pt x="132" y="52"/>
                  </a:lnTo>
                  <a:lnTo>
                    <a:pt x="168" y="42"/>
                  </a:lnTo>
                  <a:lnTo>
                    <a:pt x="210" y="32"/>
                  </a:lnTo>
                  <a:lnTo>
                    <a:pt x="254" y="24"/>
                  </a:lnTo>
                  <a:lnTo>
                    <a:pt x="302" y="18"/>
                  </a:lnTo>
                  <a:lnTo>
                    <a:pt x="352" y="12"/>
                  </a:lnTo>
                  <a:lnTo>
                    <a:pt x="404" y="6"/>
                  </a:lnTo>
                  <a:lnTo>
                    <a:pt x="460" y="2"/>
                  </a:lnTo>
                  <a:lnTo>
                    <a:pt x="518" y="0"/>
                  </a:lnTo>
                  <a:lnTo>
                    <a:pt x="576" y="0"/>
                  </a:lnTo>
                  <a:lnTo>
                    <a:pt x="634" y="0"/>
                  </a:lnTo>
                  <a:lnTo>
                    <a:pt x="692" y="2"/>
                  </a:lnTo>
                  <a:lnTo>
                    <a:pt x="748" y="6"/>
                  </a:lnTo>
                  <a:lnTo>
                    <a:pt x="800" y="12"/>
                  </a:lnTo>
                  <a:lnTo>
                    <a:pt x="850" y="18"/>
                  </a:lnTo>
                  <a:lnTo>
                    <a:pt x="898" y="24"/>
                  </a:lnTo>
                  <a:lnTo>
                    <a:pt x="942" y="32"/>
                  </a:lnTo>
                  <a:lnTo>
                    <a:pt x="984" y="42"/>
                  </a:lnTo>
                  <a:lnTo>
                    <a:pt x="1020" y="52"/>
                  </a:lnTo>
                  <a:lnTo>
                    <a:pt x="1054" y="64"/>
                  </a:lnTo>
                  <a:lnTo>
                    <a:pt x="1082" y="76"/>
                  </a:lnTo>
                  <a:lnTo>
                    <a:pt x="1106" y="88"/>
                  </a:lnTo>
                  <a:lnTo>
                    <a:pt x="1126" y="102"/>
                  </a:lnTo>
                  <a:lnTo>
                    <a:pt x="1140" y="114"/>
                  </a:lnTo>
                  <a:lnTo>
                    <a:pt x="1146" y="122"/>
                  </a:lnTo>
                  <a:lnTo>
                    <a:pt x="1150" y="130"/>
                  </a:lnTo>
                  <a:lnTo>
                    <a:pt x="1152" y="136"/>
                  </a:lnTo>
                  <a:lnTo>
                    <a:pt x="1152" y="144"/>
                  </a:lnTo>
                  <a:close/>
                </a:path>
              </a:pathLst>
            </a:custGeom>
            <a:solidFill>
              <a:srgbClr val="C6C9CE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" name="Freeform 12"/>
          <p:cNvSpPr/>
          <p:nvPr/>
        </p:nvSpPr>
        <p:spPr bwMode="auto">
          <a:xfrm>
            <a:off x="2025650" y="1766888"/>
            <a:ext cx="1430338" cy="1466850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H="1">
            <a:off x="4035425" y="4946650"/>
            <a:ext cx="3717925" cy="0"/>
          </a:xfrm>
          <a:prstGeom prst="line">
            <a:avLst/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>
            <a:off x="3086100" y="2738438"/>
            <a:ext cx="4679950" cy="0"/>
          </a:xfrm>
          <a:prstGeom prst="line">
            <a:avLst/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3511550" y="3795713"/>
            <a:ext cx="4241800" cy="0"/>
          </a:xfrm>
          <a:prstGeom prst="line">
            <a:avLst/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diamond" w="lg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" name="Group 29"/>
          <p:cNvGrpSpPr>
            <a:grpSpLocks noChangeAspect="1"/>
          </p:cNvGrpSpPr>
          <p:nvPr/>
        </p:nvGrpSpPr>
        <p:grpSpPr bwMode="auto">
          <a:xfrm>
            <a:off x="2519853" y="5139023"/>
            <a:ext cx="441007" cy="410442"/>
            <a:chOff x="4239" y="2878"/>
            <a:chExt cx="606" cy="564"/>
          </a:xfrm>
          <a:solidFill>
            <a:schemeClr val="bg1"/>
          </a:solidFill>
        </p:grpSpPr>
        <p:sp>
          <p:nvSpPr>
            <p:cNvPr id="17" name="Freeform 30"/>
            <p:cNvSpPr/>
            <p:nvPr/>
          </p:nvSpPr>
          <p:spPr bwMode="auto">
            <a:xfrm>
              <a:off x="4410" y="2878"/>
              <a:ext cx="282" cy="219"/>
            </a:xfrm>
            <a:custGeom>
              <a:avLst/>
              <a:gdLst>
                <a:gd name="T0" fmla="*/ 0 w 1242"/>
                <a:gd name="T1" fmla="*/ 483 h 963"/>
                <a:gd name="T2" fmla="*/ 140 w 1242"/>
                <a:gd name="T3" fmla="*/ 622 h 963"/>
                <a:gd name="T4" fmla="*/ 265 w 1242"/>
                <a:gd name="T5" fmla="*/ 606 h 963"/>
                <a:gd name="T6" fmla="*/ 279 w 1242"/>
                <a:gd name="T7" fmla="*/ 690 h 963"/>
                <a:gd name="T8" fmla="*/ 279 w 1242"/>
                <a:gd name="T9" fmla="*/ 963 h 963"/>
                <a:gd name="T10" fmla="*/ 511 w 1242"/>
                <a:gd name="T11" fmla="*/ 963 h 963"/>
                <a:gd name="T12" fmla="*/ 553 w 1242"/>
                <a:gd name="T13" fmla="*/ 953 h 963"/>
                <a:gd name="T14" fmla="*/ 547 w 1242"/>
                <a:gd name="T15" fmla="*/ 867 h 963"/>
                <a:gd name="T16" fmla="*/ 759 w 1242"/>
                <a:gd name="T17" fmla="*/ 675 h 963"/>
                <a:gd name="T18" fmla="*/ 971 w 1242"/>
                <a:gd name="T19" fmla="*/ 867 h 963"/>
                <a:gd name="T20" fmla="*/ 965 w 1242"/>
                <a:gd name="T21" fmla="*/ 953 h 963"/>
                <a:gd name="T22" fmla="*/ 1006 w 1242"/>
                <a:gd name="T23" fmla="*/ 963 h 963"/>
                <a:gd name="T24" fmla="*/ 1239 w 1242"/>
                <a:gd name="T25" fmla="*/ 963 h 963"/>
                <a:gd name="T26" fmla="*/ 1239 w 1242"/>
                <a:gd name="T27" fmla="*/ 117 h 963"/>
                <a:gd name="T28" fmla="*/ 1214 w 1242"/>
                <a:gd name="T29" fmla="*/ 28 h 963"/>
                <a:gd name="T30" fmla="*/ 1118 w 1242"/>
                <a:gd name="T31" fmla="*/ 3 h 963"/>
                <a:gd name="T32" fmla="*/ 279 w 1242"/>
                <a:gd name="T33" fmla="*/ 3 h 963"/>
                <a:gd name="T34" fmla="*/ 279 w 1242"/>
                <a:gd name="T35" fmla="*/ 276 h 963"/>
                <a:gd name="T36" fmla="*/ 265 w 1242"/>
                <a:gd name="T37" fmla="*/ 361 h 963"/>
                <a:gd name="T38" fmla="*/ 140 w 1242"/>
                <a:gd name="T39" fmla="*/ 344 h 963"/>
                <a:gd name="T40" fmla="*/ 0 w 1242"/>
                <a:gd name="T41" fmla="*/ 48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2" h="963">
                  <a:moveTo>
                    <a:pt x="0" y="483"/>
                  </a:moveTo>
                  <a:cubicBezTo>
                    <a:pt x="0" y="560"/>
                    <a:pt x="63" y="622"/>
                    <a:pt x="140" y="622"/>
                  </a:cubicBezTo>
                  <a:cubicBezTo>
                    <a:pt x="209" y="622"/>
                    <a:pt x="243" y="579"/>
                    <a:pt x="265" y="606"/>
                  </a:cubicBezTo>
                  <a:cubicBezTo>
                    <a:pt x="277" y="620"/>
                    <a:pt x="279" y="637"/>
                    <a:pt x="279" y="690"/>
                  </a:cubicBezTo>
                  <a:lnTo>
                    <a:pt x="279" y="963"/>
                  </a:lnTo>
                  <a:lnTo>
                    <a:pt x="511" y="963"/>
                  </a:lnTo>
                  <a:cubicBezTo>
                    <a:pt x="545" y="963"/>
                    <a:pt x="550" y="960"/>
                    <a:pt x="553" y="953"/>
                  </a:cubicBezTo>
                  <a:cubicBezTo>
                    <a:pt x="559" y="940"/>
                    <a:pt x="547" y="918"/>
                    <a:pt x="547" y="867"/>
                  </a:cubicBezTo>
                  <a:cubicBezTo>
                    <a:pt x="547" y="760"/>
                    <a:pt x="660" y="675"/>
                    <a:pt x="759" y="675"/>
                  </a:cubicBezTo>
                  <a:cubicBezTo>
                    <a:pt x="858" y="675"/>
                    <a:pt x="971" y="756"/>
                    <a:pt x="971" y="867"/>
                  </a:cubicBezTo>
                  <a:cubicBezTo>
                    <a:pt x="971" y="918"/>
                    <a:pt x="959" y="940"/>
                    <a:pt x="965" y="953"/>
                  </a:cubicBezTo>
                  <a:cubicBezTo>
                    <a:pt x="967" y="960"/>
                    <a:pt x="972" y="963"/>
                    <a:pt x="1006" y="963"/>
                  </a:cubicBezTo>
                  <a:lnTo>
                    <a:pt x="1239" y="963"/>
                  </a:lnTo>
                  <a:lnTo>
                    <a:pt x="1239" y="117"/>
                  </a:lnTo>
                  <a:cubicBezTo>
                    <a:pt x="1239" y="117"/>
                    <a:pt x="1242" y="57"/>
                    <a:pt x="1214" y="28"/>
                  </a:cubicBezTo>
                  <a:cubicBezTo>
                    <a:pt x="1185" y="0"/>
                    <a:pt x="1118" y="3"/>
                    <a:pt x="1118" y="3"/>
                  </a:cubicBezTo>
                  <a:lnTo>
                    <a:pt x="279" y="3"/>
                  </a:lnTo>
                  <a:lnTo>
                    <a:pt x="279" y="276"/>
                  </a:lnTo>
                  <a:cubicBezTo>
                    <a:pt x="279" y="329"/>
                    <a:pt x="277" y="347"/>
                    <a:pt x="265" y="361"/>
                  </a:cubicBezTo>
                  <a:cubicBezTo>
                    <a:pt x="243" y="388"/>
                    <a:pt x="209" y="344"/>
                    <a:pt x="140" y="344"/>
                  </a:cubicBezTo>
                  <a:cubicBezTo>
                    <a:pt x="63" y="344"/>
                    <a:pt x="0" y="406"/>
                    <a:pt x="0" y="48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4239" y="2878"/>
              <a:ext cx="219" cy="282"/>
            </a:xfrm>
            <a:custGeom>
              <a:avLst/>
              <a:gdLst>
                <a:gd name="T0" fmla="*/ 5 w 965"/>
                <a:gd name="T1" fmla="*/ 965 h 1244"/>
                <a:gd name="T2" fmla="*/ 279 w 965"/>
                <a:gd name="T3" fmla="*/ 965 h 1244"/>
                <a:gd name="T4" fmla="*/ 363 w 965"/>
                <a:gd name="T5" fmla="*/ 979 h 1244"/>
                <a:gd name="T6" fmla="*/ 346 w 965"/>
                <a:gd name="T7" fmla="*/ 1104 h 1244"/>
                <a:gd name="T8" fmla="*/ 485 w 965"/>
                <a:gd name="T9" fmla="*/ 1244 h 1244"/>
                <a:gd name="T10" fmla="*/ 625 w 965"/>
                <a:gd name="T11" fmla="*/ 1104 h 1244"/>
                <a:gd name="T12" fmla="*/ 608 w 965"/>
                <a:gd name="T13" fmla="*/ 979 h 1244"/>
                <a:gd name="T14" fmla="*/ 692 w 965"/>
                <a:gd name="T15" fmla="*/ 965 h 1244"/>
                <a:gd name="T16" fmla="*/ 965 w 965"/>
                <a:gd name="T17" fmla="*/ 965 h 1244"/>
                <a:gd name="T18" fmla="*/ 965 w 965"/>
                <a:gd name="T19" fmla="*/ 733 h 1244"/>
                <a:gd name="T20" fmla="*/ 955 w 965"/>
                <a:gd name="T21" fmla="*/ 691 h 1244"/>
                <a:gd name="T22" fmla="*/ 869 w 965"/>
                <a:gd name="T23" fmla="*/ 697 h 1244"/>
                <a:gd name="T24" fmla="*/ 677 w 965"/>
                <a:gd name="T25" fmla="*/ 485 h 1244"/>
                <a:gd name="T26" fmla="*/ 869 w 965"/>
                <a:gd name="T27" fmla="*/ 273 h 1244"/>
                <a:gd name="T28" fmla="*/ 955 w 965"/>
                <a:gd name="T29" fmla="*/ 280 h 1244"/>
                <a:gd name="T30" fmla="*/ 965 w 965"/>
                <a:gd name="T31" fmla="*/ 238 h 1244"/>
                <a:gd name="T32" fmla="*/ 965 w 965"/>
                <a:gd name="T33" fmla="*/ 5 h 1244"/>
                <a:gd name="T34" fmla="*/ 141 w 965"/>
                <a:gd name="T35" fmla="*/ 5 h 1244"/>
                <a:gd name="T36" fmla="*/ 31 w 965"/>
                <a:gd name="T37" fmla="*/ 30 h 1244"/>
                <a:gd name="T38" fmla="*/ 5 w 965"/>
                <a:gd name="T39" fmla="*/ 129 h 1244"/>
                <a:gd name="T40" fmla="*/ 5 w 965"/>
                <a:gd name="T41" fmla="*/ 965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5" h="1244">
                  <a:moveTo>
                    <a:pt x="5" y="965"/>
                  </a:moveTo>
                  <a:lnTo>
                    <a:pt x="279" y="965"/>
                  </a:lnTo>
                  <a:cubicBezTo>
                    <a:pt x="331" y="965"/>
                    <a:pt x="349" y="967"/>
                    <a:pt x="363" y="979"/>
                  </a:cubicBezTo>
                  <a:cubicBezTo>
                    <a:pt x="390" y="1001"/>
                    <a:pt x="346" y="1035"/>
                    <a:pt x="346" y="1104"/>
                  </a:cubicBezTo>
                  <a:cubicBezTo>
                    <a:pt x="346" y="1181"/>
                    <a:pt x="409" y="1244"/>
                    <a:pt x="485" y="1244"/>
                  </a:cubicBezTo>
                  <a:cubicBezTo>
                    <a:pt x="562" y="1244"/>
                    <a:pt x="625" y="1181"/>
                    <a:pt x="625" y="1104"/>
                  </a:cubicBezTo>
                  <a:cubicBezTo>
                    <a:pt x="625" y="1035"/>
                    <a:pt x="581" y="1002"/>
                    <a:pt x="608" y="979"/>
                  </a:cubicBezTo>
                  <a:cubicBezTo>
                    <a:pt x="622" y="967"/>
                    <a:pt x="639" y="965"/>
                    <a:pt x="692" y="965"/>
                  </a:cubicBezTo>
                  <a:lnTo>
                    <a:pt x="965" y="965"/>
                  </a:lnTo>
                  <a:lnTo>
                    <a:pt x="965" y="733"/>
                  </a:lnTo>
                  <a:cubicBezTo>
                    <a:pt x="965" y="699"/>
                    <a:pt x="962" y="694"/>
                    <a:pt x="955" y="691"/>
                  </a:cubicBezTo>
                  <a:cubicBezTo>
                    <a:pt x="942" y="685"/>
                    <a:pt x="920" y="697"/>
                    <a:pt x="869" y="697"/>
                  </a:cubicBezTo>
                  <a:cubicBezTo>
                    <a:pt x="762" y="697"/>
                    <a:pt x="677" y="584"/>
                    <a:pt x="677" y="485"/>
                  </a:cubicBezTo>
                  <a:cubicBezTo>
                    <a:pt x="677" y="386"/>
                    <a:pt x="758" y="273"/>
                    <a:pt x="869" y="273"/>
                  </a:cubicBezTo>
                  <a:cubicBezTo>
                    <a:pt x="920" y="273"/>
                    <a:pt x="942" y="285"/>
                    <a:pt x="955" y="280"/>
                  </a:cubicBezTo>
                  <a:cubicBezTo>
                    <a:pt x="962" y="277"/>
                    <a:pt x="965" y="272"/>
                    <a:pt x="965" y="238"/>
                  </a:cubicBezTo>
                  <a:lnTo>
                    <a:pt x="965" y="5"/>
                  </a:lnTo>
                  <a:lnTo>
                    <a:pt x="141" y="5"/>
                  </a:lnTo>
                  <a:cubicBezTo>
                    <a:pt x="141" y="5"/>
                    <a:pt x="61" y="0"/>
                    <a:pt x="31" y="30"/>
                  </a:cubicBezTo>
                  <a:cubicBezTo>
                    <a:pt x="0" y="61"/>
                    <a:pt x="5" y="129"/>
                    <a:pt x="5" y="129"/>
                  </a:cubicBezTo>
                  <a:lnTo>
                    <a:pt x="5" y="9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4240" y="3113"/>
              <a:ext cx="281" cy="218"/>
            </a:xfrm>
            <a:custGeom>
              <a:avLst/>
              <a:gdLst>
                <a:gd name="T0" fmla="*/ 1240 w 1240"/>
                <a:gd name="T1" fmla="*/ 480 h 960"/>
                <a:gd name="T2" fmla="*/ 1101 w 1240"/>
                <a:gd name="T3" fmla="*/ 341 h 960"/>
                <a:gd name="T4" fmla="*/ 975 w 1240"/>
                <a:gd name="T5" fmla="*/ 357 h 960"/>
                <a:gd name="T6" fmla="*/ 961 w 1240"/>
                <a:gd name="T7" fmla="*/ 273 h 960"/>
                <a:gd name="T8" fmla="*/ 961 w 1240"/>
                <a:gd name="T9" fmla="*/ 0 h 960"/>
                <a:gd name="T10" fmla="*/ 729 w 1240"/>
                <a:gd name="T11" fmla="*/ 0 h 960"/>
                <a:gd name="T12" fmla="*/ 687 w 1240"/>
                <a:gd name="T13" fmla="*/ 10 h 960"/>
                <a:gd name="T14" fmla="*/ 693 w 1240"/>
                <a:gd name="T15" fmla="*/ 96 h 960"/>
                <a:gd name="T16" fmla="*/ 481 w 1240"/>
                <a:gd name="T17" fmla="*/ 288 h 960"/>
                <a:gd name="T18" fmla="*/ 270 w 1240"/>
                <a:gd name="T19" fmla="*/ 96 h 960"/>
                <a:gd name="T20" fmla="*/ 276 w 1240"/>
                <a:gd name="T21" fmla="*/ 10 h 960"/>
                <a:gd name="T22" fmla="*/ 234 w 1240"/>
                <a:gd name="T23" fmla="*/ 0 h 960"/>
                <a:gd name="T24" fmla="*/ 1 w 1240"/>
                <a:gd name="T25" fmla="*/ 0 h 960"/>
                <a:gd name="T26" fmla="*/ 1 w 1240"/>
                <a:gd name="T27" fmla="*/ 828 h 960"/>
                <a:gd name="T28" fmla="*/ 30 w 1240"/>
                <a:gd name="T29" fmla="*/ 928 h 960"/>
                <a:gd name="T30" fmla="*/ 129 w 1240"/>
                <a:gd name="T31" fmla="*/ 960 h 960"/>
                <a:gd name="T32" fmla="*/ 961 w 1240"/>
                <a:gd name="T33" fmla="*/ 960 h 960"/>
                <a:gd name="T34" fmla="*/ 961 w 1240"/>
                <a:gd name="T35" fmla="*/ 687 h 960"/>
                <a:gd name="T36" fmla="*/ 975 w 1240"/>
                <a:gd name="T37" fmla="*/ 602 h 960"/>
                <a:gd name="T38" fmla="*/ 1101 w 1240"/>
                <a:gd name="T39" fmla="*/ 619 h 960"/>
                <a:gd name="T40" fmla="*/ 1240 w 1240"/>
                <a:gd name="T41" fmla="*/ 48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0" h="960">
                  <a:moveTo>
                    <a:pt x="1240" y="480"/>
                  </a:moveTo>
                  <a:cubicBezTo>
                    <a:pt x="1240" y="403"/>
                    <a:pt x="1178" y="341"/>
                    <a:pt x="1101" y="341"/>
                  </a:cubicBezTo>
                  <a:cubicBezTo>
                    <a:pt x="1031" y="341"/>
                    <a:pt x="998" y="385"/>
                    <a:pt x="975" y="357"/>
                  </a:cubicBezTo>
                  <a:cubicBezTo>
                    <a:pt x="963" y="343"/>
                    <a:pt x="961" y="326"/>
                    <a:pt x="961" y="273"/>
                  </a:cubicBezTo>
                  <a:lnTo>
                    <a:pt x="961" y="0"/>
                  </a:lnTo>
                  <a:lnTo>
                    <a:pt x="729" y="0"/>
                  </a:lnTo>
                  <a:cubicBezTo>
                    <a:pt x="695" y="0"/>
                    <a:pt x="690" y="3"/>
                    <a:pt x="687" y="10"/>
                  </a:cubicBezTo>
                  <a:cubicBezTo>
                    <a:pt x="681" y="23"/>
                    <a:pt x="693" y="45"/>
                    <a:pt x="693" y="96"/>
                  </a:cubicBezTo>
                  <a:cubicBezTo>
                    <a:pt x="693" y="203"/>
                    <a:pt x="580" y="288"/>
                    <a:pt x="481" y="288"/>
                  </a:cubicBezTo>
                  <a:cubicBezTo>
                    <a:pt x="382" y="288"/>
                    <a:pt x="270" y="207"/>
                    <a:pt x="270" y="96"/>
                  </a:cubicBezTo>
                  <a:cubicBezTo>
                    <a:pt x="270" y="45"/>
                    <a:pt x="282" y="23"/>
                    <a:pt x="276" y="10"/>
                  </a:cubicBezTo>
                  <a:cubicBezTo>
                    <a:pt x="273" y="3"/>
                    <a:pt x="268" y="0"/>
                    <a:pt x="234" y="0"/>
                  </a:cubicBezTo>
                  <a:lnTo>
                    <a:pt x="1" y="0"/>
                  </a:lnTo>
                  <a:lnTo>
                    <a:pt x="1" y="828"/>
                  </a:lnTo>
                  <a:cubicBezTo>
                    <a:pt x="1" y="828"/>
                    <a:pt x="0" y="898"/>
                    <a:pt x="30" y="928"/>
                  </a:cubicBezTo>
                  <a:cubicBezTo>
                    <a:pt x="60" y="958"/>
                    <a:pt x="129" y="960"/>
                    <a:pt x="129" y="960"/>
                  </a:cubicBezTo>
                  <a:lnTo>
                    <a:pt x="961" y="960"/>
                  </a:lnTo>
                  <a:lnTo>
                    <a:pt x="961" y="687"/>
                  </a:lnTo>
                  <a:cubicBezTo>
                    <a:pt x="961" y="634"/>
                    <a:pt x="963" y="616"/>
                    <a:pt x="975" y="602"/>
                  </a:cubicBezTo>
                  <a:cubicBezTo>
                    <a:pt x="998" y="575"/>
                    <a:pt x="1031" y="619"/>
                    <a:pt x="1101" y="619"/>
                  </a:cubicBezTo>
                  <a:cubicBezTo>
                    <a:pt x="1178" y="619"/>
                    <a:pt x="1240" y="557"/>
                    <a:pt x="1240" y="48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4537" y="3143"/>
              <a:ext cx="308" cy="299"/>
            </a:xfrm>
            <a:custGeom>
              <a:avLst/>
              <a:gdLst>
                <a:gd name="T0" fmla="*/ 770 w 1358"/>
                <a:gd name="T1" fmla="*/ 1267 h 1322"/>
                <a:gd name="T2" fmla="*/ 1358 w 1358"/>
                <a:gd name="T3" fmla="*/ 679 h 1322"/>
                <a:gd name="T4" fmla="*/ 1164 w 1358"/>
                <a:gd name="T5" fmla="*/ 486 h 1322"/>
                <a:gd name="T6" fmla="*/ 1114 w 1358"/>
                <a:gd name="T7" fmla="*/ 416 h 1322"/>
                <a:gd name="T8" fmla="*/ 1215 w 1358"/>
                <a:gd name="T9" fmla="*/ 339 h 1322"/>
                <a:gd name="T10" fmla="*/ 1215 w 1358"/>
                <a:gd name="T11" fmla="*/ 142 h 1322"/>
                <a:gd name="T12" fmla="*/ 1018 w 1358"/>
                <a:gd name="T13" fmla="*/ 142 h 1322"/>
                <a:gd name="T14" fmla="*/ 941 w 1358"/>
                <a:gd name="T15" fmla="*/ 243 h 1322"/>
                <a:gd name="T16" fmla="*/ 872 w 1358"/>
                <a:gd name="T17" fmla="*/ 193 h 1322"/>
                <a:gd name="T18" fmla="*/ 679 w 1358"/>
                <a:gd name="T19" fmla="*/ 0 h 1322"/>
                <a:gd name="T20" fmla="*/ 514 w 1358"/>
                <a:gd name="T21" fmla="*/ 164 h 1322"/>
                <a:gd name="T22" fmla="*/ 492 w 1358"/>
                <a:gd name="T23" fmla="*/ 201 h 1322"/>
                <a:gd name="T24" fmla="*/ 557 w 1358"/>
                <a:gd name="T25" fmla="*/ 258 h 1322"/>
                <a:gd name="T26" fmla="*/ 543 w 1358"/>
                <a:gd name="T27" fmla="*/ 543 h 1322"/>
                <a:gd name="T28" fmla="*/ 258 w 1358"/>
                <a:gd name="T29" fmla="*/ 557 h 1322"/>
                <a:gd name="T30" fmla="*/ 201 w 1358"/>
                <a:gd name="T31" fmla="*/ 492 h 1322"/>
                <a:gd name="T32" fmla="*/ 164 w 1358"/>
                <a:gd name="T33" fmla="*/ 514 h 1322"/>
                <a:gd name="T34" fmla="*/ 0 w 1358"/>
                <a:gd name="T35" fmla="*/ 679 h 1322"/>
                <a:gd name="T36" fmla="*/ 590 w 1358"/>
                <a:gd name="T37" fmla="*/ 1269 h 1322"/>
                <a:gd name="T38" fmla="*/ 679 w 1358"/>
                <a:gd name="T39" fmla="*/ 1322 h 1322"/>
                <a:gd name="T40" fmla="*/ 770 w 1358"/>
                <a:gd name="T41" fmla="*/ 126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8" h="1322">
                  <a:moveTo>
                    <a:pt x="770" y="1267"/>
                  </a:moveTo>
                  <a:lnTo>
                    <a:pt x="1358" y="679"/>
                  </a:lnTo>
                  <a:lnTo>
                    <a:pt x="1164" y="486"/>
                  </a:lnTo>
                  <a:cubicBezTo>
                    <a:pt x="1127" y="448"/>
                    <a:pt x="1116" y="435"/>
                    <a:pt x="1114" y="416"/>
                  </a:cubicBezTo>
                  <a:cubicBezTo>
                    <a:pt x="1111" y="381"/>
                    <a:pt x="1166" y="389"/>
                    <a:pt x="1215" y="339"/>
                  </a:cubicBezTo>
                  <a:cubicBezTo>
                    <a:pt x="1270" y="285"/>
                    <a:pt x="1270" y="197"/>
                    <a:pt x="1215" y="142"/>
                  </a:cubicBezTo>
                  <a:cubicBezTo>
                    <a:pt x="1161" y="88"/>
                    <a:pt x="1073" y="88"/>
                    <a:pt x="1018" y="142"/>
                  </a:cubicBezTo>
                  <a:cubicBezTo>
                    <a:pt x="969" y="192"/>
                    <a:pt x="976" y="246"/>
                    <a:pt x="941" y="243"/>
                  </a:cubicBezTo>
                  <a:cubicBezTo>
                    <a:pt x="923" y="242"/>
                    <a:pt x="909" y="230"/>
                    <a:pt x="872" y="193"/>
                  </a:cubicBezTo>
                  <a:lnTo>
                    <a:pt x="679" y="0"/>
                  </a:lnTo>
                  <a:lnTo>
                    <a:pt x="514" y="164"/>
                  </a:lnTo>
                  <a:cubicBezTo>
                    <a:pt x="490" y="189"/>
                    <a:pt x="489" y="194"/>
                    <a:pt x="492" y="201"/>
                  </a:cubicBezTo>
                  <a:cubicBezTo>
                    <a:pt x="497" y="214"/>
                    <a:pt x="521" y="222"/>
                    <a:pt x="557" y="258"/>
                  </a:cubicBezTo>
                  <a:cubicBezTo>
                    <a:pt x="633" y="333"/>
                    <a:pt x="613" y="473"/>
                    <a:pt x="543" y="543"/>
                  </a:cubicBezTo>
                  <a:cubicBezTo>
                    <a:pt x="473" y="613"/>
                    <a:pt x="336" y="636"/>
                    <a:pt x="258" y="557"/>
                  </a:cubicBezTo>
                  <a:cubicBezTo>
                    <a:pt x="222" y="521"/>
                    <a:pt x="215" y="497"/>
                    <a:pt x="201" y="492"/>
                  </a:cubicBezTo>
                  <a:cubicBezTo>
                    <a:pt x="194" y="489"/>
                    <a:pt x="189" y="490"/>
                    <a:pt x="164" y="514"/>
                  </a:cubicBezTo>
                  <a:lnTo>
                    <a:pt x="0" y="679"/>
                  </a:lnTo>
                  <a:lnTo>
                    <a:pt x="590" y="1269"/>
                  </a:lnTo>
                  <a:cubicBezTo>
                    <a:pt x="590" y="1269"/>
                    <a:pt x="636" y="1322"/>
                    <a:pt x="679" y="1322"/>
                  </a:cubicBezTo>
                  <a:cubicBezTo>
                    <a:pt x="721" y="1322"/>
                    <a:pt x="770" y="1267"/>
                    <a:pt x="770" y="1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 23"/>
          <p:cNvSpPr>
            <a:spLocks noEditPoints="1"/>
          </p:cNvSpPr>
          <p:nvPr/>
        </p:nvSpPr>
        <p:spPr bwMode="auto">
          <a:xfrm>
            <a:off x="2490788" y="2486025"/>
            <a:ext cx="466725" cy="327025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5"/>
          <p:cNvGrpSpPr/>
          <p:nvPr/>
        </p:nvGrpSpPr>
        <p:grpSpPr>
          <a:xfrm>
            <a:off x="2451750" y="3745185"/>
            <a:ext cx="503061" cy="42944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23" name="Freeform 6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734" name="TextBox 35"/>
          <p:cNvSpPr txBox="1"/>
          <p:nvPr/>
        </p:nvSpPr>
        <p:spPr>
          <a:xfrm>
            <a:off x="4529455" y="2768600"/>
            <a:ext cx="3236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zh-CN" altLang="en-US"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6"/>
          <p:cNvSpPr txBox="1"/>
          <p:nvPr/>
        </p:nvSpPr>
        <p:spPr>
          <a:xfrm>
            <a:off x="5978525" y="2379663"/>
            <a:ext cx="1787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6" name="TextBox 35"/>
          <p:cNvSpPr txBox="1"/>
          <p:nvPr/>
        </p:nvSpPr>
        <p:spPr>
          <a:xfrm>
            <a:off x="4529455" y="3825875"/>
            <a:ext cx="3223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zh-CN" altLang="en-US"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7" name="TextBox 35"/>
          <p:cNvSpPr txBox="1"/>
          <p:nvPr/>
        </p:nvSpPr>
        <p:spPr>
          <a:xfrm>
            <a:off x="4529455" y="5026025"/>
            <a:ext cx="3273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r" eaLnBrk="1" hangingPunct="1"/>
            <a:r>
              <a:rPr lang="zh-CN" altLang="en-US"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86"/>
          <p:cNvSpPr txBox="1"/>
          <p:nvPr/>
        </p:nvSpPr>
        <p:spPr>
          <a:xfrm>
            <a:off x="5965825" y="3454400"/>
            <a:ext cx="1787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86"/>
          <p:cNvSpPr txBox="1"/>
          <p:nvPr/>
        </p:nvSpPr>
        <p:spPr>
          <a:xfrm>
            <a:off x="6015355" y="4543425"/>
            <a:ext cx="1787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0" name="TextBox 35"/>
          <p:cNvSpPr txBox="1"/>
          <p:nvPr/>
        </p:nvSpPr>
        <p:spPr>
          <a:xfrm>
            <a:off x="8380413" y="3216275"/>
            <a:ext cx="2833688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</a:t>
            </a:r>
            <a:endParaRPr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4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your need to draw the text box size.Please read the instructions and more work at the end of the manual template.</a:t>
            </a:r>
            <a:endParaRPr sz="14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86"/>
          <p:cNvSpPr txBox="1"/>
          <p:nvPr/>
        </p:nvSpPr>
        <p:spPr>
          <a:xfrm>
            <a:off x="8380413" y="2740025"/>
            <a:ext cx="21050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2000" b="1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Freeform 5"/>
          <p:cNvSpPr/>
          <p:nvPr/>
        </p:nvSpPr>
        <p:spPr bwMode="auto">
          <a:xfrm>
            <a:off x="4208463" y="1382713"/>
            <a:ext cx="3657600" cy="2211388"/>
          </a:xfrm>
          <a:custGeom>
            <a:avLst/>
            <a:gdLst>
              <a:gd name="T0" fmla="*/ 2537 w 2537"/>
              <a:gd name="T1" fmla="*/ 1533 h 1533"/>
              <a:gd name="T2" fmla="*/ 2537 w 2537"/>
              <a:gd name="T3" fmla="*/ 71 h 1533"/>
              <a:gd name="T4" fmla="*/ 2467 w 2537"/>
              <a:gd name="T5" fmla="*/ 0 h 1533"/>
              <a:gd name="T6" fmla="*/ 71 w 2537"/>
              <a:gd name="T7" fmla="*/ 0 h 1533"/>
              <a:gd name="T8" fmla="*/ 0 w 2537"/>
              <a:gd name="T9" fmla="*/ 71 h 1533"/>
              <a:gd name="T10" fmla="*/ 0 w 2537"/>
              <a:gd name="T11" fmla="*/ 1533 h 1533"/>
              <a:gd name="T12" fmla="*/ 2537 w 2537"/>
              <a:gd name="T13" fmla="*/ 1533 h 1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1533">
                <a:moveTo>
                  <a:pt x="2537" y="1533"/>
                </a:moveTo>
                <a:cubicBezTo>
                  <a:pt x="2537" y="71"/>
                  <a:pt x="2537" y="71"/>
                  <a:pt x="2537" y="71"/>
                </a:cubicBezTo>
                <a:cubicBezTo>
                  <a:pt x="2537" y="32"/>
                  <a:pt x="2506" y="0"/>
                  <a:pt x="246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533"/>
                  <a:pt x="0" y="1533"/>
                  <a:pt x="0" y="1533"/>
                </a:cubicBezTo>
                <a:lnTo>
                  <a:pt x="2537" y="1533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Freeform 6"/>
          <p:cNvSpPr>
            <a:spLocks noEditPoints="1"/>
          </p:cNvSpPr>
          <p:nvPr/>
        </p:nvSpPr>
        <p:spPr bwMode="auto">
          <a:xfrm>
            <a:off x="4351338" y="1533525"/>
            <a:ext cx="3371850" cy="1908175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close/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Freeform 7"/>
          <p:cNvSpPr>
            <a:spLocks noEditPoints="1"/>
          </p:cNvSpPr>
          <p:nvPr/>
        </p:nvSpPr>
        <p:spPr bwMode="auto">
          <a:xfrm>
            <a:off x="4351338" y="1533525"/>
            <a:ext cx="3371850" cy="1908175"/>
          </a:xfrm>
          <a:custGeom>
            <a:avLst/>
            <a:gdLst>
              <a:gd name="T0" fmla="*/ 2075 w 2085"/>
              <a:gd name="T1" fmla="*/ 10 h 1180"/>
              <a:gd name="T2" fmla="*/ 2075 w 2085"/>
              <a:gd name="T3" fmla="*/ 1170 h 1180"/>
              <a:gd name="T4" fmla="*/ 10 w 2085"/>
              <a:gd name="T5" fmla="*/ 1170 h 1180"/>
              <a:gd name="T6" fmla="*/ 10 w 2085"/>
              <a:gd name="T7" fmla="*/ 10 h 1180"/>
              <a:gd name="T8" fmla="*/ 2075 w 2085"/>
              <a:gd name="T9" fmla="*/ 10 h 1180"/>
              <a:gd name="T10" fmla="*/ 2085 w 2085"/>
              <a:gd name="T11" fmla="*/ 0 h 1180"/>
              <a:gd name="T12" fmla="*/ 2075 w 2085"/>
              <a:gd name="T13" fmla="*/ 0 h 1180"/>
              <a:gd name="T14" fmla="*/ 10 w 2085"/>
              <a:gd name="T15" fmla="*/ 0 h 1180"/>
              <a:gd name="T16" fmla="*/ 0 w 2085"/>
              <a:gd name="T17" fmla="*/ 0 h 1180"/>
              <a:gd name="T18" fmla="*/ 0 w 2085"/>
              <a:gd name="T19" fmla="*/ 10 h 1180"/>
              <a:gd name="T20" fmla="*/ 0 w 2085"/>
              <a:gd name="T21" fmla="*/ 1170 h 1180"/>
              <a:gd name="T22" fmla="*/ 0 w 2085"/>
              <a:gd name="T23" fmla="*/ 1180 h 1180"/>
              <a:gd name="T24" fmla="*/ 10 w 2085"/>
              <a:gd name="T25" fmla="*/ 1180 h 1180"/>
              <a:gd name="T26" fmla="*/ 2075 w 2085"/>
              <a:gd name="T27" fmla="*/ 1180 h 1180"/>
              <a:gd name="T28" fmla="*/ 2085 w 2085"/>
              <a:gd name="T29" fmla="*/ 1180 h 1180"/>
              <a:gd name="T30" fmla="*/ 2085 w 2085"/>
              <a:gd name="T31" fmla="*/ 1170 h 1180"/>
              <a:gd name="T32" fmla="*/ 2085 w 2085"/>
              <a:gd name="T33" fmla="*/ 10 h 1180"/>
              <a:gd name="T34" fmla="*/ 2085 w 2085"/>
              <a:gd name="T35" fmla="*/ 0 h 1180"/>
              <a:gd name="T36" fmla="*/ 2085 w 2085"/>
              <a:gd name="T37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85" h="1180">
                <a:moveTo>
                  <a:pt x="2075" y="10"/>
                </a:moveTo>
                <a:lnTo>
                  <a:pt x="2075" y="1170"/>
                </a:lnTo>
                <a:lnTo>
                  <a:pt x="10" y="1170"/>
                </a:lnTo>
                <a:lnTo>
                  <a:pt x="10" y="10"/>
                </a:lnTo>
                <a:lnTo>
                  <a:pt x="2075" y="10"/>
                </a:lnTo>
                <a:moveTo>
                  <a:pt x="2085" y="0"/>
                </a:moveTo>
                <a:lnTo>
                  <a:pt x="2075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170"/>
                </a:lnTo>
                <a:lnTo>
                  <a:pt x="0" y="1180"/>
                </a:lnTo>
                <a:lnTo>
                  <a:pt x="10" y="1180"/>
                </a:lnTo>
                <a:lnTo>
                  <a:pt x="2075" y="1180"/>
                </a:lnTo>
                <a:lnTo>
                  <a:pt x="2085" y="1180"/>
                </a:lnTo>
                <a:lnTo>
                  <a:pt x="2085" y="1170"/>
                </a:lnTo>
                <a:lnTo>
                  <a:pt x="2085" y="10"/>
                </a:lnTo>
                <a:lnTo>
                  <a:pt x="2085" y="0"/>
                </a:lnTo>
                <a:lnTo>
                  <a:pt x="2085" y="0"/>
                </a:lnTo>
              </a:path>
            </a:pathLst>
          </a:custGeom>
          <a:noFill/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367213" y="1549400"/>
            <a:ext cx="3340100" cy="1876425"/>
          </a:xfrm>
          <a:prstGeom prst="rect">
            <a:avLst/>
          </a:prstGeom>
          <a:solidFill>
            <a:srgbClr val="E18B5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Freeform 9"/>
          <p:cNvSpPr/>
          <p:nvPr/>
        </p:nvSpPr>
        <p:spPr bwMode="auto">
          <a:xfrm>
            <a:off x="5414963" y="4278313"/>
            <a:ext cx="1231900" cy="50800"/>
          </a:xfrm>
          <a:custGeom>
            <a:avLst/>
            <a:gdLst>
              <a:gd name="T0" fmla="*/ 852 w 854"/>
              <a:gd name="T1" fmla="*/ 24 h 35"/>
              <a:gd name="T2" fmla="*/ 478 w 854"/>
              <a:gd name="T3" fmla="*/ 5 h 35"/>
              <a:gd name="T4" fmla="*/ 478 w 854"/>
              <a:gd name="T5" fmla="*/ 0 h 35"/>
              <a:gd name="T6" fmla="*/ 427 w 854"/>
              <a:gd name="T7" fmla="*/ 3 h 35"/>
              <a:gd name="T8" fmla="*/ 375 w 854"/>
              <a:gd name="T9" fmla="*/ 0 h 35"/>
              <a:gd name="T10" fmla="*/ 375 w 854"/>
              <a:gd name="T11" fmla="*/ 5 h 35"/>
              <a:gd name="T12" fmla="*/ 1 w 854"/>
              <a:gd name="T13" fmla="*/ 24 h 35"/>
              <a:gd name="T14" fmla="*/ 24 w 854"/>
              <a:gd name="T15" fmla="*/ 35 h 35"/>
              <a:gd name="T16" fmla="*/ 375 w 854"/>
              <a:gd name="T17" fmla="*/ 35 h 35"/>
              <a:gd name="T18" fmla="*/ 478 w 854"/>
              <a:gd name="T19" fmla="*/ 35 h 35"/>
              <a:gd name="T20" fmla="*/ 829 w 854"/>
              <a:gd name="T21" fmla="*/ 35 h 35"/>
              <a:gd name="T22" fmla="*/ 852 w 854"/>
              <a:gd name="T23" fmla="*/ 2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4" h="35">
                <a:moveTo>
                  <a:pt x="852" y="24"/>
                </a:moveTo>
                <a:cubicBezTo>
                  <a:pt x="478" y="5"/>
                  <a:pt x="478" y="5"/>
                  <a:pt x="478" y="5"/>
                </a:cubicBezTo>
                <a:cubicBezTo>
                  <a:pt x="478" y="0"/>
                  <a:pt x="478" y="0"/>
                  <a:pt x="478" y="0"/>
                </a:cubicBezTo>
                <a:cubicBezTo>
                  <a:pt x="427" y="3"/>
                  <a:pt x="427" y="3"/>
                  <a:pt x="427" y="3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5"/>
                  <a:pt x="375" y="5"/>
                  <a:pt x="375" y="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35"/>
                  <a:pt x="24" y="35"/>
                </a:cubicBezTo>
                <a:cubicBezTo>
                  <a:pt x="41" y="35"/>
                  <a:pt x="247" y="35"/>
                  <a:pt x="375" y="35"/>
                </a:cubicBezTo>
                <a:cubicBezTo>
                  <a:pt x="435" y="35"/>
                  <a:pt x="478" y="35"/>
                  <a:pt x="478" y="35"/>
                </a:cubicBezTo>
                <a:cubicBezTo>
                  <a:pt x="606" y="35"/>
                  <a:pt x="812" y="35"/>
                  <a:pt x="829" y="35"/>
                </a:cubicBezTo>
                <a:cubicBezTo>
                  <a:pt x="854" y="35"/>
                  <a:pt x="852" y="24"/>
                  <a:pt x="852" y="24"/>
                </a:cubicBez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Freeform 10"/>
          <p:cNvSpPr/>
          <p:nvPr/>
        </p:nvSpPr>
        <p:spPr bwMode="auto">
          <a:xfrm>
            <a:off x="5408613" y="3890963"/>
            <a:ext cx="1243013" cy="425450"/>
          </a:xfrm>
          <a:custGeom>
            <a:avLst/>
            <a:gdLst>
              <a:gd name="T0" fmla="*/ 790 w 861"/>
              <a:gd name="T1" fmla="*/ 274 h 295"/>
              <a:gd name="T2" fmla="*/ 738 w 861"/>
              <a:gd name="T3" fmla="*/ 224 h 295"/>
              <a:gd name="T4" fmla="*/ 714 w 861"/>
              <a:gd name="T5" fmla="*/ 0 h 295"/>
              <a:gd name="T6" fmla="*/ 431 w 861"/>
              <a:gd name="T7" fmla="*/ 4 h 295"/>
              <a:gd name="T8" fmla="*/ 147 w 861"/>
              <a:gd name="T9" fmla="*/ 0 h 295"/>
              <a:gd name="T10" fmla="*/ 124 w 861"/>
              <a:gd name="T11" fmla="*/ 224 h 295"/>
              <a:gd name="T12" fmla="*/ 72 w 861"/>
              <a:gd name="T13" fmla="*/ 274 h 295"/>
              <a:gd name="T14" fmla="*/ 0 w 861"/>
              <a:gd name="T15" fmla="*/ 291 h 295"/>
              <a:gd name="T16" fmla="*/ 0 w 861"/>
              <a:gd name="T17" fmla="*/ 295 h 295"/>
              <a:gd name="T18" fmla="*/ 379 w 861"/>
              <a:gd name="T19" fmla="*/ 295 h 295"/>
              <a:gd name="T20" fmla="*/ 482 w 861"/>
              <a:gd name="T21" fmla="*/ 295 h 295"/>
              <a:gd name="T22" fmla="*/ 861 w 861"/>
              <a:gd name="T23" fmla="*/ 295 h 295"/>
              <a:gd name="T24" fmla="*/ 861 w 861"/>
              <a:gd name="T25" fmla="*/ 291 h 295"/>
              <a:gd name="T26" fmla="*/ 790 w 861"/>
              <a:gd name="T27" fmla="*/ 27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295">
                <a:moveTo>
                  <a:pt x="790" y="274"/>
                </a:moveTo>
                <a:cubicBezTo>
                  <a:pt x="760" y="268"/>
                  <a:pt x="744" y="271"/>
                  <a:pt x="738" y="224"/>
                </a:cubicBezTo>
                <a:cubicBezTo>
                  <a:pt x="731" y="177"/>
                  <a:pt x="714" y="0"/>
                  <a:pt x="714" y="0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82" y="295"/>
                  <a:pt x="482" y="295"/>
                  <a:pt x="482" y="295"/>
                </a:cubicBezTo>
                <a:cubicBezTo>
                  <a:pt x="861" y="295"/>
                  <a:pt x="861" y="295"/>
                  <a:pt x="861" y="295"/>
                </a:cubicBezTo>
                <a:cubicBezTo>
                  <a:pt x="861" y="295"/>
                  <a:pt x="861" y="295"/>
                  <a:pt x="861" y="291"/>
                </a:cubicBezTo>
                <a:cubicBezTo>
                  <a:pt x="861" y="287"/>
                  <a:pt x="820" y="280"/>
                  <a:pt x="790" y="274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6011863" y="1444625"/>
            <a:ext cx="50800" cy="49213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6011863" y="1441450"/>
            <a:ext cx="50800" cy="49213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Oval 13"/>
          <p:cNvSpPr>
            <a:spLocks noChangeArrowheads="1"/>
          </p:cNvSpPr>
          <p:nvPr/>
        </p:nvSpPr>
        <p:spPr bwMode="auto">
          <a:xfrm>
            <a:off x="6019800" y="1449388"/>
            <a:ext cx="34925" cy="317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6029325" y="1455738"/>
            <a:ext cx="15875" cy="19050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Oval 15"/>
          <p:cNvSpPr>
            <a:spLocks noChangeArrowheads="1"/>
          </p:cNvSpPr>
          <p:nvPr/>
        </p:nvSpPr>
        <p:spPr bwMode="auto">
          <a:xfrm>
            <a:off x="6034088" y="1463675"/>
            <a:ext cx="4763" cy="47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Freeform 16"/>
          <p:cNvSpPr/>
          <p:nvPr/>
        </p:nvSpPr>
        <p:spPr bwMode="auto">
          <a:xfrm>
            <a:off x="5408613" y="3890963"/>
            <a:ext cx="1004888" cy="425450"/>
          </a:xfrm>
          <a:custGeom>
            <a:avLst/>
            <a:gdLst>
              <a:gd name="T0" fmla="*/ 696 w 696"/>
              <a:gd name="T1" fmla="*/ 10 h 295"/>
              <a:gd name="T2" fmla="*/ 573 w 696"/>
              <a:gd name="T3" fmla="*/ 2 h 295"/>
              <a:gd name="T4" fmla="*/ 431 w 696"/>
              <a:gd name="T5" fmla="*/ 4 h 295"/>
              <a:gd name="T6" fmla="*/ 147 w 696"/>
              <a:gd name="T7" fmla="*/ 0 h 295"/>
              <a:gd name="T8" fmla="*/ 124 w 696"/>
              <a:gd name="T9" fmla="*/ 224 h 295"/>
              <a:gd name="T10" fmla="*/ 72 w 696"/>
              <a:gd name="T11" fmla="*/ 274 h 295"/>
              <a:gd name="T12" fmla="*/ 0 w 696"/>
              <a:gd name="T13" fmla="*/ 291 h 295"/>
              <a:gd name="T14" fmla="*/ 0 w 696"/>
              <a:gd name="T15" fmla="*/ 295 h 295"/>
              <a:gd name="T16" fmla="*/ 379 w 696"/>
              <a:gd name="T17" fmla="*/ 295 h 295"/>
              <a:gd name="T18" fmla="*/ 432 w 696"/>
              <a:gd name="T19" fmla="*/ 295 h 295"/>
              <a:gd name="T20" fmla="*/ 696 w 696"/>
              <a:gd name="T21" fmla="*/ 1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6" h="295">
                <a:moveTo>
                  <a:pt x="696" y="10"/>
                </a:moveTo>
                <a:cubicBezTo>
                  <a:pt x="573" y="2"/>
                  <a:pt x="573" y="2"/>
                  <a:pt x="573" y="2"/>
                </a:cubicBezTo>
                <a:cubicBezTo>
                  <a:pt x="431" y="4"/>
                  <a:pt x="431" y="4"/>
                  <a:pt x="431" y="4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30" y="177"/>
                  <a:pt x="124" y="224"/>
                </a:cubicBezTo>
                <a:cubicBezTo>
                  <a:pt x="117" y="271"/>
                  <a:pt x="102" y="268"/>
                  <a:pt x="72" y="274"/>
                </a:cubicBezTo>
                <a:cubicBezTo>
                  <a:pt x="42" y="280"/>
                  <a:pt x="0" y="287"/>
                  <a:pt x="0" y="291"/>
                </a:cubicBezTo>
                <a:cubicBezTo>
                  <a:pt x="0" y="295"/>
                  <a:pt x="0" y="295"/>
                  <a:pt x="0" y="295"/>
                </a:cubicBezTo>
                <a:cubicBezTo>
                  <a:pt x="379" y="295"/>
                  <a:pt x="379" y="295"/>
                  <a:pt x="379" y="295"/>
                </a:cubicBezTo>
                <a:cubicBezTo>
                  <a:pt x="432" y="295"/>
                  <a:pt x="432" y="295"/>
                  <a:pt x="432" y="295"/>
                </a:cubicBezTo>
                <a:lnTo>
                  <a:pt x="696" y="10"/>
                </a:lnTo>
                <a:close/>
              </a:path>
            </a:pathLst>
          </a:custGeom>
          <a:solidFill>
            <a:srgbClr val="A8A9A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Freeform 17"/>
          <p:cNvSpPr/>
          <p:nvPr/>
        </p:nvSpPr>
        <p:spPr bwMode="auto">
          <a:xfrm>
            <a:off x="4208463" y="3594100"/>
            <a:ext cx="3657600" cy="347663"/>
          </a:xfrm>
          <a:custGeom>
            <a:avLst/>
            <a:gdLst>
              <a:gd name="T0" fmla="*/ 0 w 2537"/>
              <a:gd name="T1" fmla="*/ 0 h 241"/>
              <a:gd name="T2" fmla="*/ 0 w 2537"/>
              <a:gd name="T3" fmla="*/ 170 h 241"/>
              <a:gd name="T4" fmla="*/ 71 w 2537"/>
              <a:gd name="T5" fmla="*/ 241 h 241"/>
              <a:gd name="T6" fmla="*/ 2467 w 2537"/>
              <a:gd name="T7" fmla="*/ 241 h 241"/>
              <a:gd name="T8" fmla="*/ 2537 w 2537"/>
              <a:gd name="T9" fmla="*/ 170 h 241"/>
              <a:gd name="T10" fmla="*/ 2537 w 2537"/>
              <a:gd name="T11" fmla="*/ 0 h 241"/>
              <a:gd name="T12" fmla="*/ 0 w 2537"/>
              <a:gd name="T1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7" h="241">
                <a:moveTo>
                  <a:pt x="0" y="0"/>
                </a:moveTo>
                <a:cubicBezTo>
                  <a:pt x="0" y="170"/>
                  <a:pt x="0" y="170"/>
                  <a:pt x="0" y="170"/>
                </a:cubicBezTo>
                <a:cubicBezTo>
                  <a:pt x="0" y="209"/>
                  <a:pt x="32" y="241"/>
                  <a:pt x="71" y="241"/>
                </a:cubicBezTo>
                <a:cubicBezTo>
                  <a:pt x="2467" y="241"/>
                  <a:pt x="2467" y="241"/>
                  <a:pt x="2467" y="241"/>
                </a:cubicBezTo>
                <a:cubicBezTo>
                  <a:pt x="2506" y="241"/>
                  <a:pt x="2537" y="209"/>
                  <a:pt x="2537" y="170"/>
                </a:cubicBezTo>
                <a:cubicBezTo>
                  <a:pt x="2537" y="0"/>
                  <a:pt x="2537" y="0"/>
                  <a:pt x="253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Freeform 59"/>
          <p:cNvSpPr/>
          <p:nvPr/>
        </p:nvSpPr>
        <p:spPr bwMode="auto">
          <a:xfrm>
            <a:off x="2794000" y="3214688"/>
            <a:ext cx="541338" cy="1123950"/>
          </a:xfrm>
          <a:custGeom>
            <a:avLst/>
            <a:gdLst>
              <a:gd name="T0" fmla="*/ 411 w 411"/>
              <a:gd name="T1" fmla="*/ 811 h 853"/>
              <a:gd name="T2" fmla="*/ 370 w 411"/>
              <a:gd name="T3" fmla="*/ 853 h 853"/>
              <a:gd name="T4" fmla="*/ 42 w 411"/>
              <a:gd name="T5" fmla="*/ 853 h 853"/>
              <a:gd name="T6" fmla="*/ 0 w 411"/>
              <a:gd name="T7" fmla="*/ 811 h 853"/>
              <a:gd name="T8" fmla="*/ 0 w 411"/>
              <a:gd name="T9" fmla="*/ 42 h 853"/>
              <a:gd name="T10" fmla="*/ 42 w 411"/>
              <a:gd name="T11" fmla="*/ 0 h 853"/>
              <a:gd name="T12" fmla="*/ 370 w 411"/>
              <a:gd name="T13" fmla="*/ 0 h 853"/>
              <a:gd name="T14" fmla="*/ 411 w 411"/>
              <a:gd name="T15" fmla="*/ 42 h 853"/>
              <a:gd name="T16" fmla="*/ 411 w 411"/>
              <a:gd name="T17" fmla="*/ 811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1" h="853">
                <a:moveTo>
                  <a:pt x="411" y="811"/>
                </a:moveTo>
                <a:cubicBezTo>
                  <a:pt x="411" y="834"/>
                  <a:pt x="392" y="853"/>
                  <a:pt x="370" y="853"/>
                </a:cubicBezTo>
                <a:cubicBezTo>
                  <a:pt x="42" y="853"/>
                  <a:pt x="42" y="853"/>
                  <a:pt x="42" y="853"/>
                </a:cubicBezTo>
                <a:cubicBezTo>
                  <a:pt x="19" y="853"/>
                  <a:pt x="0" y="834"/>
                  <a:pt x="0" y="81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92" y="0"/>
                  <a:pt x="411" y="19"/>
                  <a:pt x="411" y="42"/>
                </a:cubicBezTo>
                <a:lnTo>
                  <a:pt x="411" y="81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Freeform 60"/>
          <p:cNvSpPr/>
          <p:nvPr/>
        </p:nvSpPr>
        <p:spPr bwMode="auto">
          <a:xfrm>
            <a:off x="2800350" y="3221038"/>
            <a:ext cx="528638" cy="1111250"/>
          </a:xfrm>
          <a:custGeom>
            <a:avLst/>
            <a:gdLst>
              <a:gd name="T0" fmla="*/ 37 w 401"/>
              <a:gd name="T1" fmla="*/ 843 h 843"/>
              <a:gd name="T2" fmla="*/ 0 w 401"/>
              <a:gd name="T3" fmla="*/ 806 h 843"/>
              <a:gd name="T4" fmla="*/ 0 w 401"/>
              <a:gd name="T5" fmla="*/ 37 h 843"/>
              <a:gd name="T6" fmla="*/ 37 w 401"/>
              <a:gd name="T7" fmla="*/ 0 h 843"/>
              <a:gd name="T8" fmla="*/ 365 w 401"/>
              <a:gd name="T9" fmla="*/ 0 h 843"/>
              <a:gd name="T10" fmla="*/ 401 w 401"/>
              <a:gd name="T11" fmla="*/ 37 h 843"/>
              <a:gd name="T12" fmla="*/ 401 w 401"/>
              <a:gd name="T13" fmla="*/ 806 h 843"/>
              <a:gd name="T14" fmla="*/ 365 w 401"/>
              <a:gd name="T15" fmla="*/ 843 h 843"/>
              <a:gd name="T16" fmla="*/ 37 w 401"/>
              <a:gd name="T17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843">
                <a:moveTo>
                  <a:pt x="37" y="843"/>
                </a:moveTo>
                <a:cubicBezTo>
                  <a:pt x="16" y="843"/>
                  <a:pt x="0" y="827"/>
                  <a:pt x="0" y="80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6"/>
                  <a:pt x="16" y="0"/>
                  <a:pt x="37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85" y="0"/>
                  <a:pt x="401" y="16"/>
                  <a:pt x="401" y="37"/>
                </a:cubicBezTo>
                <a:cubicBezTo>
                  <a:pt x="401" y="806"/>
                  <a:pt x="401" y="806"/>
                  <a:pt x="401" y="806"/>
                </a:cubicBezTo>
                <a:cubicBezTo>
                  <a:pt x="401" y="827"/>
                  <a:pt x="385" y="843"/>
                  <a:pt x="365" y="843"/>
                </a:cubicBezTo>
                <a:lnTo>
                  <a:pt x="37" y="843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Oval 61"/>
          <p:cNvSpPr>
            <a:spLocks noChangeArrowheads="1"/>
          </p:cNvSpPr>
          <p:nvPr/>
        </p:nvSpPr>
        <p:spPr bwMode="auto">
          <a:xfrm>
            <a:off x="3057525" y="3268663"/>
            <a:ext cx="15875" cy="15875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Oval 62"/>
          <p:cNvSpPr>
            <a:spLocks noChangeArrowheads="1"/>
          </p:cNvSpPr>
          <p:nvPr/>
        </p:nvSpPr>
        <p:spPr bwMode="auto">
          <a:xfrm>
            <a:off x="3062288" y="3273425"/>
            <a:ext cx="4763" cy="3175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Oval 63"/>
          <p:cNvSpPr>
            <a:spLocks noChangeArrowheads="1"/>
          </p:cNvSpPr>
          <p:nvPr/>
        </p:nvSpPr>
        <p:spPr bwMode="auto">
          <a:xfrm>
            <a:off x="3057525" y="3267075"/>
            <a:ext cx="15875" cy="15875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Oval 64"/>
          <p:cNvSpPr>
            <a:spLocks noChangeArrowheads="1"/>
          </p:cNvSpPr>
          <p:nvPr/>
        </p:nvSpPr>
        <p:spPr bwMode="auto">
          <a:xfrm>
            <a:off x="3062288" y="3271838"/>
            <a:ext cx="4763" cy="4763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Oval 65"/>
          <p:cNvSpPr>
            <a:spLocks noChangeArrowheads="1"/>
          </p:cNvSpPr>
          <p:nvPr/>
        </p:nvSpPr>
        <p:spPr bwMode="auto">
          <a:xfrm>
            <a:off x="3059113" y="3270250"/>
            <a:ext cx="11113" cy="952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3059113" y="3270250"/>
            <a:ext cx="11113" cy="952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Oval 67"/>
          <p:cNvSpPr>
            <a:spLocks noChangeArrowheads="1"/>
          </p:cNvSpPr>
          <p:nvPr/>
        </p:nvSpPr>
        <p:spPr bwMode="auto">
          <a:xfrm>
            <a:off x="3062288" y="3271838"/>
            <a:ext cx="4763" cy="4763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Oval 68"/>
          <p:cNvSpPr>
            <a:spLocks noChangeArrowheads="1"/>
          </p:cNvSpPr>
          <p:nvPr/>
        </p:nvSpPr>
        <p:spPr bwMode="auto">
          <a:xfrm>
            <a:off x="3062288" y="3271838"/>
            <a:ext cx="4763" cy="4763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Freeform 69"/>
          <p:cNvSpPr/>
          <p:nvPr/>
        </p:nvSpPr>
        <p:spPr bwMode="auto">
          <a:xfrm>
            <a:off x="3063875" y="3273425"/>
            <a:ext cx="1588" cy="1588"/>
          </a:xfrm>
          <a:custGeom>
            <a:avLst/>
            <a:gdLst>
              <a:gd name="T0" fmla="*/ 1 w 1"/>
              <a:gd name="T1" fmla="*/ 1 h 1"/>
              <a:gd name="T2" fmla="*/ 1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1" y="1"/>
                </a:moveTo>
                <a:lnTo>
                  <a:pt x="1" y="1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7" name="Freeform 70"/>
          <p:cNvSpPr/>
          <p:nvPr/>
        </p:nvSpPr>
        <p:spPr bwMode="auto">
          <a:xfrm>
            <a:off x="3063875" y="3273425"/>
            <a:ext cx="1588" cy="1588"/>
          </a:xfrm>
          <a:custGeom>
            <a:avLst/>
            <a:gdLst>
              <a:gd name="T0" fmla="*/ 1 w 1"/>
              <a:gd name="T1" fmla="*/ 1 h 1"/>
              <a:gd name="T2" fmla="*/ 1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1" y="1"/>
                </a:moveTo>
                <a:lnTo>
                  <a:pt x="1" y="1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Oval 71"/>
          <p:cNvSpPr>
            <a:spLocks noChangeArrowheads="1"/>
          </p:cNvSpPr>
          <p:nvPr/>
        </p:nvSpPr>
        <p:spPr bwMode="auto">
          <a:xfrm>
            <a:off x="3021013" y="4219575"/>
            <a:ext cx="85725" cy="8572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" name="Freeform 72"/>
          <p:cNvSpPr/>
          <p:nvPr/>
        </p:nvSpPr>
        <p:spPr bwMode="auto">
          <a:xfrm>
            <a:off x="3043238" y="4241800"/>
            <a:ext cx="42863" cy="42863"/>
          </a:xfrm>
          <a:custGeom>
            <a:avLst/>
            <a:gdLst>
              <a:gd name="T0" fmla="*/ 31 w 33"/>
              <a:gd name="T1" fmla="*/ 22 h 33"/>
              <a:gd name="T2" fmla="*/ 29 w 33"/>
              <a:gd name="T3" fmla="*/ 22 h 33"/>
              <a:gd name="T4" fmla="*/ 22 w 33"/>
              <a:gd name="T5" fmla="*/ 29 h 33"/>
              <a:gd name="T6" fmla="*/ 11 w 33"/>
              <a:gd name="T7" fmla="*/ 29 h 33"/>
              <a:gd name="T8" fmla="*/ 4 w 33"/>
              <a:gd name="T9" fmla="*/ 22 h 33"/>
              <a:gd name="T10" fmla="*/ 4 w 33"/>
              <a:gd name="T11" fmla="*/ 11 h 33"/>
              <a:gd name="T12" fmla="*/ 11 w 33"/>
              <a:gd name="T13" fmla="*/ 4 h 33"/>
              <a:gd name="T14" fmla="*/ 22 w 33"/>
              <a:gd name="T15" fmla="*/ 4 h 33"/>
              <a:gd name="T16" fmla="*/ 29 w 33"/>
              <a:gd name="T17" fmla="*/ 11 h 33"/>
              <a:gd name="T18" fmla="*/ 29 w 33"/>
              <a:gd name="T19" fmla="*/ 22 h 33"/>
              <a:gd name="T20" fmla="*/ 31 w 33"/>
              <a:gd name="T21" fmla="*/ 22 h 33"/>
              <a:gd name="T22" fmla="*/ 33 w 33"/>
              <a:gd name="T23" fmla="*/ 22 h 33"/>
              <a:gd name="T24" fmla="*/ 33 w 33"/>
              <a:gd name="T25" fmla="*/ 11 h 33"/>
              <a:gd name="T26" fmla="*/ 22 w 33"/>
              <a:gd name="T27" fmla="*/ 0 h 33"/>
              <a:gd name="T28" fmla="*/ 11 w 33"/>
              <a:gd name="T29" fmla="*/ 0 h 33"/>
              <a:gd name="T30" fmla="*/ 0 w 33"/>
              <a:gd name="T31" fmla="*/ 11 h 33"/>
              <a:gd name="T32" fmla="*/ 0 w 33"/>
              <a:gd name="T33" fmla="*/ 22 h 33"/>
              <a:gd name="T34" fmla="*/ 11 w 33"/>
              <a:gd name="T35" fmla="*/ 33 h 33"/>
              <a:gd name="T36" fmla="*/ 22 w 33"/>
              <a:gd name="T37" fmla="*/ 33 h 33"/>
              <a:gd name="T38" fmla="*/ 33 w 33"/>
              <a:gd name="T39" fmla="*/ 22 h 33"/>
              <a:gd name="T40" fmla="*/ 31 w 33"/>
              <a:gd name="T41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33">
                <a:moveTo>
                  <a:pt x="31" y="22"/>
                </a:moveTo>
                <a:cubicBezTo>
                  <a:pt x="29" y="22"/>
                  <a:pt x="29" y="22"/>
                  <a:pt x="29" y="22"/>
                </a:cubicBezTo>
                <a:cubicBezTo>
                  <a:pt x="29" y="26"/>
                  <a:pt x="26" y="29"/>
                  <a:pt x="22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29"/>
                  <a:pt x="4" y="26"/>
                  <a:pt x="4" y="22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7"/>
                  <a:pt x="7" y="4"/>
                  <a:pt x="11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6" y="4"/>
                  <a:pt x="29" y="7"/>
                  <a:pt x="29" y="11"/>
                </a:cubicBezTo>
                <a:cubicBezTo>
                  <a:pt x="29" y="22"/>
                  <a:pt x="29" y="22"/>
                  <a:pt x="29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33" y="5"/>
                  <a:pt x="28" y="0"/>
                  <a:pt x="2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8"/>
                  <a:pt x="5" y="33"/>
                  <a:pt x="11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8" y="33"/>
                  <a:pt x="33" y="28"/>
                  <a:pt x="33" y="22"/>
                </a:cubicBezTo>
                <a:lnTo>
                  <a:pt x="31" y="22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Rectangle 73"/>
          <p:cNvSpPr>
            <a:spLocks noChangeArrowheads="1"/>
          </p:cNvSpPr>
          <p:nvPr/>
        </p:nvSpPr>
        <p:spPr bwMode="auto">
          <a:xfrm>
            <a:off x="2833688" y="3379788"/>
            <a:ext cx="463550" cy="814388"/>
          </a:xfrm>
          <a:prstGeom prst="rect">
            <a:avLst/>
          </a:pr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Rectangle 74"/>
          <p:cNvSpPr>
            <a:spLocks noChangeArrowheads="1"/>
          </p:cNvSpPr>
          <p:nvPr/>
        </p:nvSpPr>
        <p:spPr bwMode="auto">
          <a:xfrm>
            <a:off x="2836863" y="3386138"/>
            <a:ext cx="455613" cy="801688"/>
          </a:xfrm>
          <a:prstGeom prst="rect">
            <a:avLst/>
          </a:prstGeom>
          <a:solidFill>
            <a:srgbClr val="E18B5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Freeform 75"/>
          <p:cNvSpPr/>
          <p:nvPr/>
        </p:nvSpPr>
        <p:spPr bwMode="auto">
          <a:xfrm>
            <a:off x="3024188" y="3306763"/>
            <a:ext cx="96838" cy="22225"/>
          </a:xfrm>
          <a:custGeom>
            <a:avLst/>
            <a:gdLst>
              <a:gd name="T0" fmla="*/ 8 w 73"/>
              <a:gd name="T1" fmla="*/ 17 h 17"/>
              <a:gd name="T2" fmla="*/ 0 w 73"/>
              <a:gd name="T3" fmla="*/ 9 h 17"/>
              <a:gd name="T4" fmla="*/ 8 w 73"/>
              <a:gd name="T5" fmla="*/ 0 h 17"/>
              <a:gd name="T6" fmla="*/ 65 w 73"/>
              <a:gd name="T7" fmla="*/ 0 h 17"/>
              <a:gd name="T8" fmla="*/ 73 w 73"/>
              <a:gd name="T9" fmla="*/ 9 h 17"/>
              <a:gd name="T10" fmla="*/ 65 w 73"/>
              <a:gd name="T11" fmla="*/ 17 h 17"/>
              <a:gd name="T12" fmla="*/ 8 w 73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17">
                <a:moveTo>
                  <a:pt x="8" y="17"/>
                </a:moveTo>
                <a:cubicBezTo>
                  <a:pt x="3" y="17"/>
                  <a:pt x="0" y="13"/>
                  <a:pt x="0" y="9"/>
                </a:cubicBezTo>
                <a:cubicBezTo>
                  <a:pt x="0" y="4"/>
                  <a:pt x="3" y="0"/>
                  <a:pt x="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3" y="4"/>
                  <a:pt x="73" y="9"/>
                </a:cubicBezTo>
                <a:cubicBezTo>
                  <a:pt x="73" y="13"/>
                  <a:pt x="70" y="17"/>
                  <a:pt x="65" y="17"/>
                </a:cubicBezTo>
                <a:lnTo>
                  <a:pt x="8" y="17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Freeform 76"/>
          <p:cNvSpPr/>
          <p:nvPr/>
        </p:nvSpPr>
        <p:spPr bwMode="auto">
          <a:xfrm>
            <a:off x="3028950" y="3313113"/>
            <a:ext cx="85725" cy="9525"/>
          </a:xfrm>
          <a:custGeom>
            <a:avLst/>
            <a:gdLst>
              <a:gd name="T0" fmla="*/ 65 w 65"/>
              <a:gd name="T1" fmla="*/ 4 h 7"/>
              <a:gd name="T2" fmla="*/ 61 w 65"/>
              <a:gd name="T3" fmla="*/ 7 h 7"/>
              <a:gd name="T4" fmla="*/ 4 w 65"/>
              <a:gd name="T5" fmla="*/ 7 h 7"/>
              <a:gd name="T6" fmla="*/ 0 w 65"/>
              <a:gd name="T7" fmla="*/ 4 h 7"/>
              <a:gd name="T8" fmla="*/ 4 w 65"/>
              <a:gd name="T9" fmla="*/ 0 h 7"/>
              <a:gd name="T10" fmla="*/ 61 w 65"/>
              <a:gd name="T11" fmla="*/ 0 h 7"/>
              <a:gd name="T12" fmla="*/ 65 w 65"/>
              <a:gd name="T13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7">
                <a:moveTo>
                  <a:pt x="65" y="4"/>
                </a:moveTo>
                <a:cubicBezTo>
                  <a:pt x="65" y="6"/>
                  <a:pt x="63" y="7"/>
                  <a:pt x="61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5" y="2"/>
                  <a:pt x="65" y="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" name="Oval 77"/>
          <p:cNvSpPr>
            <a:spLocks noChangeArrowheads="1"/>
          </p:cNvSpPr>
          <p:nvPr/>
        </p:nvSpPr>
        <p:spPr bwMode="auto">
          <a:xfrm>
            <a:off x="2992438" y="3309938"/>
            <a:ext cx="14288" cy="1428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" name="Oval 269"/>
          <p:cNvSpPr/>
          <p:nvPr/>
        </p:nvSpPr>
        <p:spPr>
          <a:xfrm flipH="1">
            <a:off x="1577975" y="5211763"/>
            <a:ext cx="585788" cy="585788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91410" tIns="45705" rIns="91410" bIns="45705" rtlCol="0" anchor="ctr"/>
          <a:p>
            <a:pPr algn="ctr" defTabSz="542925" eaLnBrk="1" hangingPunct="1"/>
            <a:endParaRPr lang="en-AU" altLang="zh-CN" sz="1600" dirty="0">
              <a:solidFill>
                <a:srgbClr val="FFFFFF"/>
              </a:solidFill>
              <a:latin typeface="Roboto Light"/>
              <a:ea typeface="Roboto Light"/>
            </a:endParaRPr>
          </a:p>
        </p:txBody>
      </p:sp>
      <p:sp>
        <p:nvSpPr>
          <p:cNvPr id="107" name="AutoShape 60"/>
          <p:cNvSpPr>
            <a:spLocks noChangeAspect="1"/>
          </p:cNvSpPr>
          <p:nvPr/>
        </p:nvSpPr>
        <p:spPr bwMode="auto">
          <a:xfrm>
            <a:off x="1755775" y="5410200"/>
            <a:ext cx="252413" cy="222250"/>
          </a:xfrm>
          <a:custGeom>
            <a:avLst/>
            <a:gdLst>
              <a:gd name="T0" fmla="*/ 10800 w 21600"/>
              <a:gd name="T1" fmla="*/ 10796 h 21592"/>
              <a:gd name="T2" fmla="*/ 10800 w 21600"/>
              <a:gd name="T3" fmla="*/ 10796 h 21592"/>
              <a:gd name="T4" fmla="*/ 10800 w 21600"/>
              <a:gd name="T5" fmla="*/ 10796 h 21592"/>
              <a:gd name="T6" fmla="*/ 10800 w 21600"/>
              <a:gd name="T7" fmla="*/ 10796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marL="0" marR="0" lvl="0" indent="0" algn="l" defTabSz="170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09" name="Oval 270"/>
          <p:cNvSpPr/>
          <p:nvPr/>
        </p:nvSpPr>
        <p:spPr>
          <a:xfrm flipH="1">
            <a:off x="4838700" y="5211763"/>
            <a:ext cx="585788" cy="585788"/>
          </a:xfrm>
          <a:prstGeom prst="ellipse">
            <a:avLst/>
          </a:prstGeom>
          <a:solidFill>
            <a:srgbClr val="E18B51"/>
          </a:solidFill>
          <a:ln w="25400" cap="flat" cmpd="sng" algn="ctr">
            <a:noFill/>
            <a:prstDash val="solid"/>
          </a:ln>
          <a:effectLst/>
        </p:spPr>
        <p:txBody>
          <a:bodyPr lIns="91410" tIns="45705" rIns="91410" bIns="45705" rtlCol="0" anchor="ctr"/>
          <a:p>
            <a:pPr algn="ctr" defTabSz="542925" eaLnBrk="1" hangingPunct="1"/>
            <a:endParaRPr lang="en-US" altLang="zh-CN" sz="1600" dirty="0">
              <a:solidFill>
                <a:srgbClr val="FFFFFF"/>
              </a:solidFill>
              <a:latin typeface="Roboto Light"/>
              <a:ea typeface="Roboto Light"/>
            </a:endParaRPr>
          </a:p>
        </p:txBody>
      </p:sp>
      <p:sp>
        <p:nvSpPr>
          <p:cNvPr id="110" name="AutoShape 115"/>
          <p:cNvSpPr/>
          <p:nvPr/>
        </p:nvSpPr>
        <p:spPr bwMode="auto">
          <a:xfrm>
            <a:off x="4992688" y="5359400"/>
            <a:ext cx="317500" cy="320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marL="0" marR="0" lvl="0" indent="0" algn="l" defTabSz="170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12" name="Oval 271"/>
          <p:cNvSpPr/>
          <p:nvPr/>
        </p:nvSpPr>
        <p:spPr>
          <a:xfrm flipH="1">
            <a:off x="8135938" y="5227638"/>
            <a:ext cx="585788" cy="585788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91410" tIns="45705" rIns="91410" bIns="45705" rtlCol="0" anchor="ctr"/>
          <a:p>
            <a:pPr algn="ctr" defTabSz="542925" eaLnBrk="1" hangingPunct="1"/>
            <a:endParaRPr lang="en-AU" altLang="zh-CN" sz="1600" dirty="0">
              <a:solidFill>
                <a:srgbClr val="FFFFFF"/>
              </a:solidFill>
              <a:latin typeface="Roboto Light"/>
              <a:ea typeface="Roboto Light"/>
            </a:endParaRPr>
          </a:p>
        </p:txBody>
      </p:sp>
      <p:sp>
        <p:nvSpPr>
          <p:cNvPr id="113" name="AutoShape 119"/>
          <p:cNvSpPr>
            <a:spLocks noChangeAspect="1"/>
          </p:cNvSpPr>
          <p:nvPr/>
        </p:nvSpPr>
        <p:spPr bwMode="auto">
          <a:xfrm>
            <a:off x="8289925" y="5353050"/>
            <a:ext cx="300038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marL="0" marR="0" lvl="0" indent="0" algn="l" defTabSz="170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15" name="Freeform 45"/>
          <p:cNvSpPr/>
          <p:nvPr/>
        </p:nvSpPr>
        <p:spPr bwMode="auto">
          <a:xfrm>
            <a:off x="6865938" y="4303713"/>
            <a:ext cx="1435100" cy="63500"/>
          </a:xfrm>
          <a:custGeom>
            <a:avLst/>
            <a:gdLst>
              <a:gd name="T0" fmla="*/ 0 w 885"/>
              <a:gd name="T1" fmla="*/ 16 h 39"/>
              <a:gd name="T2" fmla="*/ 78 w 885"/>
              <a:gd name="T3" fmla="*/ 39 h 39"/>
              <a:gd name="T4" fmla="*/ 885 w 885"/>
              <a:gd name="T5" fmla="*/ 39 h 39"/>
              <a:gd name="T6" fmla="*/ 885 w 885"/>
              <a:gd name="T7" fmla="*/ 0 h 39"/>
              <a:gd name="T8" fmla="*/ 0 w 885"/>
              <a:gd name="T9" fmla="*/ 0 h 39"/>
              <a:gd name="T10" fmla="*/ 0 w 885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39">
                <a:moveTo>
                  <a:pt x="0" y="16"/>
                </a:moveTo>
                <a:cubicBezTo>
                  <a:pt x="0" y="23"/>
                  <a:pt x="30" y="39"/>
                  <a:pt x="78" y="39"/>
                </a:cubicBezTo>
                <a:cubicBezTo>
                  <a:pt x="126" y="39"/>
                  <a:pt x="885" y="39"/>
                  <a:pt x="885" y="39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Freeform 46"/>
          <p:cNvSpPr/>
          <p:nvPr/>
        </p:nvSpPr>
        <p:spPr bwMode="auto">
          <a:xfrm>
            <a:off x="8280400" y="4303713"/>
            <a:ext cx="1435100" cy="63500"/>
          </a:xfrm>
          <a:custGeom>
            <a:avLst/>
            <a:gdLst>
              <a:gd name="T0" fmla="*/ 884 w 884"/>
              <a:gd name="T1" fmla="*/ 16 h 39"/>
              <a:gd name="T2" fmla="*/ 806 w 884"/>
              <a:gd name="T3" fmla="*/ 39 h 39"/>
              <a:gd name="T4" fmla="*/ 0 w 884"/>
              <a:gd name="T5" fmla="*/ 39 h 39"/>
              <a:gd name="T6" fmla="*/ 0 w 884"/>
              <a:gd name="T7" fmla="*/ 0 h 39"/>
              <a:gd name="T8" fmla="*/ 884 w 884"/>
              <a:gd name="T9" fmla="*/ 0 h 39"/>
              <a:gd name="T10" fmla="*/ 884 w 884"/>
              <a:gd name="T1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4" h="39">
                <a:moveTo>
                  <a:pt x="884" y="16"/>
                </a:moveTo>
                <a:cubicBezTo>
                  <a:pt x="884" y="23"/>
                  <a:pt x="854" y="39"/>
                  <a:pt x="806" y="39"/>
                </a:cubicBezTo>
                <a:cubicBezTo>
                  <a:pt x="758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884" y="0"/>
                  <a:pt x="884" y="0"/>
                  <a:pt x="884" y="0"/>
                </a:cubicBezTo>
                <a:lnTo>
                  <a:pt x="884" y="16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Freeform 47"/>
          <p:cNvSpPr/>
          <p:nvPr/>
        </p:nvSpPr>
        <p:spPr bwMode="auto">
          <a:xfrm>
            <a:off x="7146925" y="2725738"/>
            <a:ext cx="2309813" cy="1582738"/>
          </a:xfrm>
          <a:custGeom>
            <a:avLst/>
            <a:gdLst>
              <a:gd name="T0" fmla="*/ 1378 w 1423"/>
              <a:gd name="T1" fmla="*/ 0 h 974"/>
              <a:gd name="T2" fmla="*/ 45 w 1423"/>
              <a:gd name="T3" fmla="*/ 0 h 974"/>
              <a:gd name="T4" fmla="*/ 0 w 1423"/>
              <a:gd name="T5" fmla="*/ 45 h 974"/>
              <a:gd name="T6" fmla="*/ 0 w 1423"/>
              <a:gd name="T7" fmla="*/ 218 h 974"/>
              <a:gd name="T8" fmla="*/ 0 w 1423"/>
              <a:gd name="T9" fmla="*/ 929 h 974"/>
              <a:gd name="T10" fmla="*/ 45 w 1423"/>
              <a:gd name="T11" fmla="*/ 974 h 974"/>
              <a:gd name="T12" fmla="*/ 1378 w 1423"/>
              <a:gd name="T13" fmla="*/ 974 h 974"/>
              <a:gd name="T14" fmla="*/ 1423 w 1423"/>
              <a:gd name="T15" fmla="*/ 929 h 974"/>
              <a:gd name="T16" fmla="*/ 1423 w 1423"/>
              <a:gd name="T17" fmla="*/ 45 h 974"/>
              <a:gd name="T18" fmla="*/ 1378 w 1423"/>
              <a:gd name="T19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3" h="974">
                <a:moveTo>
                  <a:pt x="1378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929"/>
                  <a:pt x="0" y="929"/>
                  <a:pt x="0" y="929"/>
                </a:cubicBezTo>
                <a:cubicBezTo>
                  <a:pt x="0" y="954"/>
                  <a:pt x="20" y="974"/>
                  <a:pt x="45" y="974"/>
                </a:cubicBezTo>
                <a:cubicBezTo>
                  <a:pt x="1378" y="974"/>
                  <a:pt x="1378" y="974"/>
                  <a:pt x="1378" y="974"/>
                </a:cubicBezTo>
                <a:cubicBezTo>
                  <a:pt x="1403" y="974"/>
                  <a:pt x="1423" y="954"/>
                  <a:pt x="1423" y="929"/>
                </a:cubicBezTo>
                <a:cubicBezTo>
                  <a:pt x="1423" y="45"/>
                  <a:pt x="1423" y="45"/>
                  <a:pt x="1423" y="45"/>
                </a:cubicBezTo>
                <a:cubicBezTo>
                  <a:pt x="1423" y="20"/>
                  <a:pt x="1403" y="0"/>
                  <a:pt x="1378" y="0"/>
                </a:cubicBezTo>
                <a:close/>
              </a:path>
            </a:pathLst>
          </a:custGeom>
          <a:solidFill>
            <a:srgbClr val="D2D3D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Freeform 48"/>
          <p:cNvSpPr/>
          <p:nvPr/>
        </p:nvSpPr>
        <p:spPr bwMode="auto">
          <a:xfrm>
            <a:off x="7154863" y="2735263"/>
            <a:ext cx="2295525" cy="1565275"/>
          </a:xfrm>
          <a:custGeom>
            <a:avLst/>
            <a:gdLst>
              <a:gd name="T0" fmla="*/ 40 w 1414"/>
              <a:gd name="T1" fmla="*/ 964 h 964"/>
              <a:gd name="T2" fmla="*/ 0 w 1414"/>
              <a:gd name="T3" fmla="*/ 924 h 964"/>
              <a:gd name="T4" fmla="*/ 0 w 1414"/>
              <a:gd name="T5" fmla="*/ 40 h 964"/>
              <a:gd name="T6" fmla="*/ 40 w 1414"/>
              <a:gd name="T7" fmla="*/ 0 h 964"/>
              <a:gd name="T8" fmla="*/ 1373 w 1414"/>
              <a:gd name="T9" fmla="*/ 0 h 964"/>
              <a:gd name="T10" fmla="*/ 1414 w 1414"/>
              <a:gd name="T11" fmla="*/ 40 h 964"/>
              <a:gd name="T12" fmla="*/ 1414 w 1414"/>
              <a:gd name="T13" fmla="*/ 924 h 964"/>
              <a:gd name="T14" fmla="*/ 1373 w 1414"/>
              <a:gd name="T15" fmla="*/ 964 h 964"/>
              <a:gd name="T16" fmla="*/ 40 w 1414"/>
              <a:gd name="T17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964">
                <a:moveTo>
                  <a:pt x="40" y="964"/>
                </a:moveTo>
                <a:cubicBezTo>
                  <a:pt x="18" y="964"/>
                  <a:pt x="0" y="946"/>
                  <a:pt x="0" y="92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396" y="0"/>
                  <a:pt x="1414" y="18"/>
                  <a:pt x="1414" y="40"/>
                </a:cubicBezTo>
                <a:cubicBezTo>
                  <a:pt x="1414" y="924"/>
                  <a:pt x="1414" y="924"/>
                  <a:pt x="1414" y="924"/>
                </a:cubicBezTo>
                <a:cubicBezTo>
                  <a:pt x="1414" y="946"/>
                  <a:pt x="1396" y="964"/>
                  <a:pt x="1373" y="964"/>
                </a:cubicBezTo>
                <a:lnTo>
                  <a:pt x="40" y="964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Freeform 49"/>
          <p:cNvSpPr/>
          <p:nvPr/>
        </p:nvSpPr>
        <p:spPr bwMode="auto">
          <a:xfrm>
            <a:off x="7154863" y="4233863"/>
            <a:ext cx="2295525" cy="66675"/>
          </a:xfrm>
          <a:custGeom>
            <a:avLst/>
            <a:gdLst>
              <a:gd name="T0" fmla="*/ 1414 w 1414"/>
              <a:gd name="T1" fmla="*/ 0 h 41"/>
              <a:gd name="T2" fmla="*/ 1396 w 1414"/>
              <a:gd name="T3" fmla="*/ 9 h 41"/>
              <a:gd name="T4" fmla="*/ 18 w 1414"/>
              <a:gd name="T5" fmla="*/ 9 h 41"/>
              <a:gd name="T6" fmla="*/ 0 w 1414"/>
              <a:gd name="T7" fmla="*/ 0 h 41"/>
              <a:gd name="T8" fmla="*/ 0 w 1414"/>
              <a:gd name="T9" fmla="*/ 1 h 41"/>
              <a:gd name="T10" fmla="*/ 40 w 1414"/>
              <a:gd name="T11" fmla="*/ 41 h 41"/>
              <a:gd name="T12" fmla="*/ 1373 w 1414"/>
              <a:gd name="T13" fmla="*/ 41 h 41"/>
              <a:gd name="T14" fmla="*/ 1414 w 1414"/>
              <a:gd name="T15" fmla="*/ 1 h 41"/>
              <a:gd name="T16" fmla="*/ 1414 w 1414"/>
              <a:gd name="T1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4" h="41">
                <a:moveTo>
                  <a:pt x="1414" y="0"/>
                </a:moveTo>
                <a:cubicBezTo>
                  <a:pt x="1409" y="6"/>
                  <a:pt x="1403" y="9"/>
                  <a:pt x="1396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0" y="9"/>
                  <a:pt x="4" y="6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23"/>
                  <a:pt x="18" y="41"/>
                  <a:pt x="40" y="41"/>
                </a:cubicBezTo>
                <a:cubicBezTo>
                  <a:pt x="1373" y="41"/>
                  <a:pt x="1373" y="41"/>
                  <a:pt x="1373" y="41"/>
                </a:cubicBezTo>
                <a:cubicBezTo>
                  <a:pt x="1396" y="41"/>
                  <a:pt x="1414" y="23"/>
                  <a:pt x="1414" y="1"/>
                </a:cubicBezTo>
                <a:lnTo>
                  <a:pt x="1414" y="0"/>
                </a:lnTo>
                <a:close/>
              </a:path>
            </a:pathLst>
          </a:cu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ectangle 50"/>
          <p:cNvSpPr>
            <a:spLocks noChangeArrowheads="1"/>
          </p:cNvSpPr>
          <p:nvPr/>
        </p:nvSpPr>
        <p:spPr bwMode="auto">
          <a:xfrm>
            <a:off x="6865938" y="4278313"/>
            <a:ext cx="2849563" cy="50800"/>
          </a:xfrm>
          <a:prstGeom prst="rect">
            <a:avLst/>
          </a:prstGeom>
          <a:solidFill>
            <a:srgbClr val="D2D6D7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Freeform 51"/>
          <p:cNvSpPr/>
          <p:nvPr/>
        </p:nvSpPr>
        <p:spPr bwMode="auto">
          <a:xfrm>
            <a:off x="8085138" y="4278313"/>
            <a:ext cx="409575" cy="28575"/>
          </a:xfrm>
          <a:custGeom>
            <a:avLst/>
            <a:gdLst>
              <a:gd name="T0" fmla="*/ 0 w 252"/>
              <a:gd name="T1" fmla="*/ 0 h 18"/>
              <a:gd name="T2" fmla="*/ 22 w 252"/>
              <a:gd name="T3" fmla="*/ 18 h 18"/>
              <a:gd name="T4" fmla="*/ 230 w 252"/>
              <a:gd name="T5" fmla="*/ 18 h 18"/>
              <a:gd name="T6" fmla="*/ 252 w 252"/>
              <a:gd name="T7" fmla="*/ 0 h 18"/>
              <a:gd name="T8" fmla="*/ 0 w 252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18">
                <a:moveTo>
                  <a:pt x="0" y="0"/>
                </a:moveTo>
                <a:cubicBezTo>
                  <a:pt x="2" y="10"/>
                  <a:pt x="11" y="18"/>
                  <a:pt x="22" y="1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1" y="18"/>
                  <a:pt x="250" y="10"/>
                  <a:pt x="25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3B4B5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Rectangle 52"/>
          <p:cNvSpPr>
            <a:spLocks noChangeArrowheads="1"/>
          </p:cNvSpPr>
          <p:nvPr/>
        </p:nvSpPr>
        <p:spPr bwMode="auto">
          <a:xfrm>
            <a:off x="7231063" y="2833688"/>
            <a:ext cx="2141538" cy="1352550"/>
          </a:xfrm>
          <a:prstGeom prst="rect">
            <a:avLst/>
          </a:pr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Rectangle 53"/>
          <p:cNvSpPr>
            <a:spLocks noChangeArrowheads="1"/>
          </p:cNvSpPr>
          <p:nvPr/>
        </p:nvSpPr>
        <p:spPr bwMode="auto">
          <a:xfrm>
            <a:off x="7237413" y="2841625"/>
            <a:ext cx="2127250" cy="13382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Oval 54"/>
          <p:cNvSpPr>
            <a:spLocks noChangeArrowheads="1"/>
          </p:cNvSpPr>
          <p:nvPr/>
        </p:nvSpPr>
        <p:spPr bwMode="auto">
          <a:xfrm>
            <a:off x="8288338" y="2776538"/>
            <a:ext cx="23813" cy="25400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" name="Oval 55"/>
          <p:cNvSpPr>
            <a:spLocks noChangeArrowheads="1"/>
          </p:cNvSpPr>
          <p:nvPr/>
        </p:nvSpPr>
        <p:spPr bwMode="auto">
          <a:xfrm>
            <a:off x="8288338" y="2774950"/>
            <a:ext cx="23813" cy="22225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Oval 56"/>
          <p:cNvSpPr>
            <a:spLocks noChangeArrowheads="1"/>
          </p:cNvSpPr>
          <p:nvPr/>
        </p:nvSpPr>
        <p:spPr bwMode="auto">
          <a:xfrm>
            <a:off x="8293100" y="2778125"/>
            <a:ext cx="14288" cy="1587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Oval 57"/>
          <p:cNvSpPr>
            <a:spLocks noChangeArrowheads="1"/>
          </p:cNvSpPr>
          <p:nvPr/>
        </p:nvSpPr>
        <p:spPr bwMode="auto">
          <a:xfrm>
            <a:off x="8296275" y="2782888"/>
            <a:ext cx="7938" cy="7938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8" name="Freeform 58"/>
          <p:cNvSpPr/>
          <p:nvPr/>
        </p:nvSpPr>
        <p:spPr bwMode="auto">
          <a:xfrm>
            <a:off x="8299450" y="2784475"/>
            <a:ext cx="1588" cy="3175"/>
          </a:xfrm>
          <a:custGeom>
            <a:avLst/>
            <a:gdLst>
              <a:gd name="T0" fmla="*/ 1 w 1"/>
              <a:gd name="T1" fmla="*/ 1 h 2"/>
              <a:gd name="T2" fmla="*/ 1 w 1"/>
              <a:gd name="T3" fmla="*/ 2 h 2"/>
              <a:gd name="T4" fmla="*/ 0 w 1"/>
              <a:gd name="T5" fmla="*/ 1 h 2"/>
              <a:gd name="T6" fmla="*/ 1 w 1"/>
              <a:gd name="T7" fmla="*/ 0 h 2"/>
              <a:gd name="T8" fmla="*/ 1 w 1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">
                <a:moveTo>
                  <a:pt x="1" y="1"/>
                </a:moveTo>
                <a:lnTo>
                  <a:pt x="1" y="2"/>
                </a:lnTo>
                <a:lnTo>
                  <a:pt x="0" y="1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Freeform 33"/>
          <p:cNvSpPr/>
          <p:nvPr/>
        </p:nvSpPr>
        <p:spPr bwMode="auto">
          <a:xfrm>
            <a:off x="3411538" y="2611438"/>
            <a:ext cx="1238250" cy="1757363"/>
          </a:xfrm>
          <a:custGeom>
            <a:avLst/>
            <a:gdLst>
              <a:gd name="T0" fmla="*/ 834 w 834"/>
              <a:gd name="T1" fmla="*/ 1133 h 1183"/>
              <a:gd name="T2" fmla="*/ 785 w 834"/>
              <a:gd name="T3" fmla="*/ 1183 h 1183"/>
              <a:gd name="T4" fmla="*/ 50 w 834"/>
              <a:gd name="T5" fmla="*/ 1183 h 1183"/>
              <a:gd name="T6" fmla="*/ 0 w 834"/>
              <a:gd name="T7" fmla="*/ 1133 h 1183"/>
              <a:gd name="T8" fmla="*/ 0 w 834"/>
              <a:gd name="T9" fmla="*/ 49 h 1183"/>
              <a:gd name="T10" fmla="*/ 50 w 834"/>
              <a:gd name="T11" fmla="*/ 0 h 1183"/>
              <a:gd name="T12" fmla="*/ 785 w 834"/>
              <a:gd name="T13" fmla="*/ 0 h 1183"/>
              <a:gd name="T14" fmla="*/ 834 w 834"/>
              <a:gd name="T15" fmla="*/ 49 h 1183"/>
              <a:gd name="T16" fmla="*/ 834 w 834"/>
              <a:gd name="T17" fmla="*/ 113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4" h="1183">
                <a:moveTo>
                  <a:pt x="834" y="1133"/>
                </a:moveTo>
                <a:cubicBezTo>
                  <a:pt x="834" y="1160"/>
                  <a:pt x="812" y="1183"/>
                  <a:pt x="785" y="1183"/>
                </a:cubicBezTo>
                <a:cubicBezTo>
                  <a:pt x="50" y="1183"/>
                  <a:pt x="50" y="1183"/>
                  <a:pt x="50" y="1183"/>
                </a:cubicBezTo>
                <a:cubicBezTo>
                  <a:pt x="22" y="1183"/>
                  <a:pt x="0" y="1160"/>
                  <a:pt x="0" y="113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85" y="0"/>
                  <a:pt x="785" y="0"/>
                  <a:pt x="785" y="0"/>
                </a:cubicBezTo>
                <a:cubicBezTo>
                  <a:pt x="812" y="0"/>
                  <a:pt x="834" y="22"/>
                  <a:pt x="834" y="49"/>
                </a:cubicBezTo>
                <a:cubicBezTo>
                  <a:pt x="834" y="1133"/>
                  <a:pt x="834" y="1133"/>
                  <a:pt x="834" y="1133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Freeform 34"/>
          <p:cNvSpPr/>
          <p:nvPr/>
        </p:nvSpPr>
        <p:spPr bwMode="auto">
          <a:xfrm>
            <a:off x="3419475" y="2617788"/>
            <a:ext cx="1223963" cy="1743075"/>
          </a:xfrm>
          <a:custGeom>
            <a:avLst/>
            <a:gdLst>
              <a:gd name="T0" fmla="*/ 45 w 825"/>
              <a:gd name="T1" fmla="*/ 1174 h 1174"/>
              <a:gd name="T2" fmla="*/ 0 w 825"/>
              <a:gd name="T3" fmla="*/ 1129 h 1174"/>
              <a:gd name="T4" fmla="*/ 0 w 825"/>
              <a:gd name="T5" fmla="*/ 45 h 1174"/>
              <a:gd name="T6" fmla="*/ 45 w 825"/>
              <a:gd name="T7" fmla="*/ 0 h 1174"/>
              <a:gd name="T8" fmla="*/ 780 w 825"/>
              <a:gd name="T9" fmla="*/ 0 h 1174"/>
              <a:gd name="T10" fmla="*/ 825 w 825"/>
              <a:gd name="T11" fmla="*/ 45 h 1174"/>
              <a:gd name="T12" fmla="*/ 825 w 825"/>
              <a:gd name="T13" fmla="*/ 1129 h 1174"/>
              <a:gd name="T14" fmla="*/ 780 w 825"/>
              <a:gd name="T15" fmla="*/ 1174 h 1174"/>
              <a:gd name="T16" fmla="*/ 45 w 825"/>
              <a:gd name="T17" fmla="*/ 1174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" h="1174">
                <a:moveTo>
                  <a:pt x="45" y="1174"/>
                </a:moveTo>
                <a:cubicBezTo>
                  <a:pt x="20" y="1174"/>
                  <a:pt x="0" y="1154"/>
                  <a:pt x="0" y="112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1"/>
                  <a:pt x="20" y="0"/>
                  <a:pt x="45" y="0"/>
                </a:cubicBezTo>
                <a:cubicBezTo>
                  <a:pt x="780" y="0"/>
                  <a:pt x="780" y="0"/>
                  <a:pt x="780" y="0"/>
                </a:cubicBezTo>
                <a:cubicBezTo>
                  <a:pt x="805" y="0"/>
                  <a:pt x="825" y="21"/>
                  <a:pt x="825" y="45"/>
                </a:cubicBezTo>
                <a:cubicBezTo>
                  <a:pt x="825" y="1129"/>
                  <a:pt x="825" y="1129"/>
                  <a:pt x="825" y="1129"/>
                </a:cubicBezTo>
                <a:cubicBezTo>
                  <a:pt x="825" y="1154"/>
                  <a:pt x="805" y="1174"/>
                  <a:pt x="780" y="1174"/>
                </a:cubicBezTo>
                <a:cubicBezTo>
                  <a:pt x="45" y="1174"/>
                  <a:pt x="45" y="1174"/>
                  <a:pt x="45" y="1174"/>
                </a:cubicBezTo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4019550" y="2682875"/>
            <a:ext cx="22225" cy="22225"/>
          </a:xfrm>
          <a:prstGeom prst="ellipse">
            <a:avLst/>
          </a:prstGeom>
          <a:solidFill>
            <a:srgbClr val="2C2C2C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Oval 36"/>
          <p:cNvSpPr>
            <a:spLocks noChangeArrowheads="1"/>
          </p:cNvSpPr>
          <p:nvPr/>
        </p:nvSpPr>
        <p:spPr bwMode="auto">
          <a:xfrm>
            <a:off x="4019550" y="2681288"/>
            <a:ext cx="22225" cy="22225"/>
          </a:xfrm>
          <a:prstGeom prst="ellipse">
            <a:avLst/>
          </a:prstGeom>
          <a:solidFill>
            <a:srgbClr val="0A0A0A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Oval 37"/>
          <p:cNvSpPr>
            <a:spLocks noChangeArrowheads="1"/>
          </p:cNvSpPr>
          <p:nvPr/>
        </p:nvSpPr>
        <p:spPr bwMode="auto">
          <a:xfrm>
            <a:off x="4024313" y="2686050"/>
            <a:ext cx="12700" cy="12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5" name="Oval 38"/>
          <p:cNvSpPr>
            <a:spLocks noChangeArrowheads="1"/>
          </p:cNvSpPr>
          <p:nvPr/>
        </p:nvSpPr>
        <p:spPr bwMode="auto">
          <a:xfrm>
            <a:off x="4027488" y="2689225"/>
            <a:ext cx="6350" cy="6350"/>
          </a:xfrm>
          <a:prstGeom prst="ellipse">
            <a:avLst/>
          </a:prstGeom>
          <a:solidFill>
            <a:srgbClr val="2C99B4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" name="Freeform 39"/>
          <p:cNvSpPr/>
          <p:nvPr/>
        </p:nvSpPr>
        <p:spPr bwMode="auto">
          <a:xfrm>
            <a:off x="4029075" y="2692400"/>
            <a:ext cx="1588" cy="0"/>
          </a:xfrm>
          <a:custGeom>
            <a:avLst/>
            <a:gdLst>
              <a:gd name="T0" fmla="*/ 1 w 1"/>
              <a:gd name="T1" fmla="*/ 0 h 1"/>
              <a:gd name="T2" fmla="*/ 1 w 1"/>
              <a:gd name="T3" fmla="*/ 1 h 1"/>
              <a:gd name="T4" fmla="*/ 0 w 1"/>
              <a:gd name="T5" fmla="*/ 0 h 1"/>
              <a:gd name="T6" fmla="*/ 1 w 1"/>
              <a:gd name="T7" fmla="*/ 0 h 1"/>
              <a:gd name="T8" fmla="*/ 1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7" name="Rectangle 40"/>
          <p:cNvSpPr>
            <a:spLocks noChangeArrowheads="1"/>
          </p:cNvSpPr>
          <p:nvPr/>
        </p:nvSpPr>
        <p:spPr bwMode="auto">
          <a:xfrm>
            <a:off x="3995738" y="2689225"/>
            <a:ext cx="9525" cy="9525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3486150" y="2759075"/>
            <a:ext cx="1090613" cy="1454150"/>
          </a:xfrm>
          <a:prstGeom prst="rect">
            <a:avLst/>
          </a:prstGeom>
          <a:solidFill>
            <a:srgbClr val="0C0D11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Rectangle 42"/>
          <p:cNvSpPr>
            <a:spLocks noChangeArrowheads="1"/>
          </p:cNvSpPr>
          <p:nvPr/>
        </p:nvSpPr>
        <p:spPr bwMode="auto">
          <a:xfrm>
            <a:off x="3492500" y="2763838"/>
            <a:ext cx="1077913" cy="144303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0" name="Oval 43"/>
          <p:cNvSpPr>
            <a:spLocks noChangeArrowheads="1"/>
          </p:cNvSpPr>
          <p:nvPr/>
        </p:nvSpPr>
        <p:spPr bwMode="auto">
          <a:xfrm>
            <a:off x="3984625" y="4243388"/>
            <a:ext cx="92075" cy="9366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1" name="Freeform 44"/>
          <p:cNvSpPr/>
          <p:nvPr/>
        </p:nvSpPr>
        <p:spPr bwMode="auto">
          <a:xfrm>
            <a:off x="4006850" y="4267200"/>
            <a:ext cx="47625" cy="46038"/>
          </a:xfrm>
          <a:custGeom>
            <a:avLst/>
            <a:gdLst>
              <a:gd name="T0" fmla="*/ 30 w 32"/>
              <a:gd name="T1" fmla="*/ 21 h 32"/>
              <a:gd name="T2" fmla="*/ 28 w 32"/>
              <a:gd name="T3" fmla="*/ 21 h 32"/>
              <a:gd name="T4" fmla="*/ 21 w 32"/>
              <a:gd name="T5" fmla="*/ 28 h 32"/>
              <a:gd name="T6" fmla="*/ 11 w 32"/>
              <a:gd name="T7" fmla="*/ 28 h 32"/>
              <a:gd name="T8" fmla="*/ 4 w 32"/>
              <a:gd name="T9" fmla="*/ 21 h 32"/>
              <a:gd name="T10" fmla="*/ 4 w 32"/>
              <a:gd name="T11" fmla="*/ 11 h 32"/>
              <a:gd name="T12" fmla="*/ 11 w 32"/>
              <a:gd name="T13" fmla="*/ 4 h 32"/>
              <a:gd name="T14" fmla="*/ 21 w 32"/>
              <a:gd name="T15" fmla="*/ 4 h 32"/>
              <a:gd name="T16" fmla="*/ 28 w 32"/>
              <a:gd name="T17" fmla="*/ 11 h 32"/>
              <a:gd name="T18" fmla="*/ 28 w 32"/>
              <a:gd name="T19" fmla="*/ 21 h 32"/>
              <a:gd name="T20" fmla="*/ 30 w 32"/>
              <a:gd name="T21" fmla="*/ 21 h 32"/>
              <a:gd name="T22" fmla="*/ 32 w 32"/>
              <a:gd name="T23" fmla="*/ 21 h 32"/>
              <a:gd name="T24" fmla="*/ 32 w 32"/>
              <a:gd name="T25" fmla="*/ 11 h 32"/>
              <a:gd name="T26" fmla="*/ 21 w 32"/>
              <a:gd name="T27" fmla="*/ 0 h 32"/>
              <a:gd name="T28" fmla="*/ 11 w 32"/>
              <a:gd name="T29" fmla="*/ 0 h 32"/>
              <a:gd name="T30" fmla="*/ 0 w 32"/>
              <a:gd name="T31" fmla="*/ 11 h 32"/>
              <a:gd name="T32" fmla="*/ 0 w 32"/>
              <a:gd name="T33" fmla="*/ 21 h 32"/>
              <a:gd name="T34" fmla="*/ 11 w 32"/>
              <a:gd name="T35" fmla="*/ 32 h 32"/>
              <a:gd name="T36" fmla="*/ 21 w 32"/>
              <a:gd name="T37" fmla="*/ 32 h 32"/>
              <a:gd name="T38" fmla="*/ 32 w 32"/>
              <a:gd name="T39" fmla="*/ 21 h 32"/>
              <a:gd name="T40" fmla="*/ 30 w 32"/>
              <a:gd name="T41" fmla="*/ 2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32">
                <a:moveTo>
                  <a:pt x="30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5"/>
                  <a:pt x="25" y="28"/>
                  <a:pt x="2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7" y="28"/>
                  <a:pt x="4" y="25"/>
                  <a:pt x="4" y="2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7"/>
                  <a:pt x="7" y="4"/>
                  <a:pt x="1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5" y="4"/>
                  <a:pt x="28" y="7"/>
                  <a:pt x="28" y="11"/>
                </a:cubicBezTo>
                <a:cubicBezTo>
                  <a:pt x="28" y="21"/>
                  <a:pt x="28" y="21"/>
                  <a:pt x="28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5"/>
                  <a:pt x="28" y="0"/>
                  <a:pt x="2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8"/>
                  <a:pt x="5" y="32"/>
                  <a:pt x="11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2"/>
                  <a:pt x="32" y="28"/>
                  <a:pt x="32" y="21"/>
                </a:cubicBezTo>
                <a:lnTo>
                  <a:pt x="30" y="21"/>
                </a:lnTo>
                <a:close/>
              </a:path>
            </a:pathLst>
          </a:custGeom>
          <a:solidFill>
            <a:srgbClr val="181818"/>
          </a:solidFill>
          <a:ln>
            <a:noFill/>
          </a:ln>
        </p:spPr>
        <p:txBody>
          <a:bodyPr vert="horz" wrap="square" lIns="45714" tIns="22857" rIns="45714" bIns="22857" numCol="1" anchor="t" anchorCtr="0" compatLnSpc="1"/>
          <a:lstStyle/>
          <a:p>
            <a:pPr marL="0" marR="0" lvl="0" indent="0" algn="l" defTabSz="543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150" b="0" i="0" u="none" strike="noStrike" kern="0" cap="none" spc="0" normalizeH="0" baseline="0" noProof="0" smtClean="0">
              <a:ln>
                <a:noFill/>
              </a:ln>
              <a:solidFill>
                <a:srgbClr val="E2E3E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13" name="矩形 141"/>
          <p:cNvSpPr/>
          <p:nvPr/>
        </p:nvSpPr>
        <p:spPr>
          <a:xfrm>
            <a:off x="2224088" y="5259388"/>
            <a:ext cx="1774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14" name="矩形 142"/>
          <p:cNvSpPr/>
          <p:nvPr/>
        </p:nvSpPr>
        <p:spPr>
          <a:xfrm>
            <a:off x="5524500" y="5254625"/>
            <a:ext cx="1774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15" name="矩形 143"/>
          <p:cNvSpPr/>
          <p:nvPr/>
        </p:nvSpPr>
        <p:spPr>
          <a:xfrm>
            <a:off x="8875713" y="5246688"/>
            <a:ext cx="1774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 your text here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Freeform 51"/>
          <p:cNvSpPr>
            <a:spLocks noChangeArrowheads="1"/>
          </p:cNvSpPr>
          <p:nvPr/>
        </p:nvSpPr>
        <p:spPr bwMode="auto">
          <a:xfrm>
            <a:off x="7942263" y="3279775"/>
            <a:ext cx="758825" cy="469900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34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6" name="Freeform 54"/>
          <p:cNvSpPr>
            <a:spLocks noChangeArrowheads="1"/>
          </p:cNvSpPr>
          <p:nvPr/>
        </p:nvSpPr>
        <p:spPr bwMode="auto">
          <a:xfrm>
            <a:off x="3760788" y="3236913"/>
            <a:ext cx="633413" cy="560388"/>
          </a:xfrm>
          <a:custGeom>
            <a:avLst/>
            <a:gdLst>
              <a:gd name="T0" fmla="*/ 212 w 497"/>
              <a:gd name="T1" fmla="*/ 0 h 443"/>
              <a:gd name="T2" fmla="*/ 212 w 497"/>
              <a:gd name="T3" fmla="*/ 0 h 443"/>
              <a:gd name="T4" fmla="*/ 186 w 497"/>
              <a:gd name="T5" fmla="*/ 0 h 443"/>
              <a:gd name="T6" fmla="*/ 177 w 497"/>
              <a:gd name="T7" fmla="*/ 8 h 443"/>
              <a:gd name="T8" fmla="*/ 177 w 497"/>
              <a:gd name="T9" fmla="*/ 106 h 443"/>
              <a:gd name="T10" fmla="*/ 88 w 497"/>
              <a:gd name="T11" fmla="*/ 106 h 443"/>
              <a:gd name="T12" fmla="*/ 80 w 497"/>
              <a:gd name="T13" fmla="*/ 106 h 443"/>
              <a:gd name="T14" fmla="*/ 62 w 497"/>
              <a:gd name="T15" fmla="*/ 114 h 443"/>
              <a:gd name="T16" fmla="*/ 0 w 497"/>
              <a:gd name="T17" fmla="*/ 151 h 443"/>
              <a:gd name="T18" fmla="*/ 0 w 497"/>
              <a:gd name="T19" fmla="*/ 159 h 443"/>
              <a:gd name="T20" fmla="*/ 0 w 497"/>
              <a:gd name="T21" fmla="*/ 167 h 443"/>
              <a:gd name="T22" fmla="*/ 62 w 497"/>
              <a:gd name="T23" fmla="*/ 212 h 443"/>
              <a:gd name="T24" fmla="*/ 80 w 497"/>
              <a:gd name="T25" fmla="*/ 212 h 443"/>
              <a:gd name="T26" fmla="*/ 88 w 497"/>
              <a:gd name="T27" fmla="*/ 221 h 443"/>
              <a:gd name="T28" fmla="*/ 177 w 497"/>
              <a:gd name="T29" fmla="*/ 221 h 443"/>
              <a:gd name="T30" fmla="*/ 177 w 497"/>
              <a:gd name="T31" fmla="*/ 433 h 443"/>
              <a:gd name="T32" fmla="*/ 186 w 497"/>
              <a:gd name="T33" fmla="*/ 442 h 443"/>
              <a:gd name="T34" fmla="*/ 212 w 497"/>
              <a:gd name="T35" fmla="*/ 442 h 443"/>
              <a:gd name="T36" fmla="*/ 221 w 497"/>
              <a:gd name="T37" fmla="*/ 433 h 443"/>
              <a:gd name="T38" fmla="*/ 221 w 497"/>
              <a:gd name="T39" fmla="*/ 8 h 443"/>
              <a:gd name="T40" fmla="*/ 212 w 497"/>
              <a:gd name="T41" fmla="*/ 0 h 443"/>
              <a:gd name="T42" fmla="*/ 487 w 497"/>
              <a:gd name="T43" fmla="*/ 106 h 443"/>
              <a:gd name="T44" fmla="*/ 487 w 497"/>
              <a:gd name="T45" fmla="*/ 106 h 443"/>
              <a:gd name="T46" fmla="*/ 434 w 497"/>
              <a:gd name="T47" fmla="*/ 61 h 443"/>
              <a:gd name="T48" fmla="*/ 416 w 497"/>
              <a:gd name="T49" fmla="*/ 53 h 443"/>
              <a:gd name="T50" fmla="*/ 407 w 497"/>
              <a:gd name="T51" fmla="*/ 53 h 443"/>
              <a:gd name="T52" fmla="*/ 239 w 497"/>
              <a:gd name="T53" fmla="*/ 53 h 443"/>
              <a:gd name="T54" fmla="*/ 256 w 497"/>
              <a:gd name="T55" fmla="*/ 167 h 443"/>
              <a:gd name="T56" fmla="*/ 407 w 497"/>
              <a:gd name="T57" fmla="*/ 167 h 443"/>
              <a:gd name="T58" fmla="*/ 416 w 497"/>
              <a:gd name="T59" fmla="*/ 167 h 443"/>
              <a:gd name="T60" fmla="*/ 434 w 497"/>
              <a:gd name="T61" fmla="*/ 159 h 443"/>
              <a:gd name="T62" fmla="*/ 487 w 497"/>
              <a:gd name="T63" fmla="*/ 123 h 443"/>
              <a:gd name="T64" fmla="*/ 496 w 497"/>
              <a:gd name="T65" fmla="*/ 114 h 443"/>
              <a:gd name="T66" fmla="*/ 487 w 497"/>
              <a:gd name="T67" fmla="*/ 10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34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7" name="Freeform 110"/>
          <p:cNvSpPr>
            <a:spLocks noChangeArrowheads="1"/>
          </p:cNvSpPr>
          <p:nvPr/>
        </p:nvSpPr>
        <p:spPr bwMode="auto">
          <a:xfrm>
            <a:off x="5570538" y="2219325"/>
            <a:ext cx="758825" cy="614363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34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8" name="Freeform 2"/>
          <p:cNvSpPr>
            <a:spLocks noChangeArrowheads="1"/>
          </p:cNvSpPr>
          <p:nvPr/>
        </p:nvSpPr>
        <p:spPr bwMode="auto">
          <a:xfrm>
            <a:off x="2957513" y="3625850"/>
            <a:ext cx="201613" cy="327025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534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ardrop 25"/>
          <p:cNvSpPr/>
          <p:nvPr/>
        </p:nvSpPr>
        <p:spPr bwMode="auto">
          <a:xfrm rot="8100000">
            <a:off x="2141538" y="1620838"/>
            <a:ext cx="557213" cy="555625"/>
          </a:xfrm>
          <a:prstGeom prst="teardrop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4699"/>
          <p:cNvGrpSpPr/>
          <p:nvPr/>
        </p:nvGrpSpPr>
        <p:grpSpPr bwMode="auto">
          <a:xfrm>
            <a:off x="2261275" y="1818309"/>
            <a:ext cx="322196" cy="223115"/>
            <a:chOff x="3908425" y="4124324"/>
            <a:chExt cx="546100" cy="319088"/>
          </a:xfrm>
          <a:solidFill>
            <a:schemeClr val="bg1"/>
          </a:solidFill>
        </p:grpSpPr>
        <p:sp>
          <p:nvSpPr>
            <p:cNvPr id="7" name="Freeform 413"/>
            <p:cNvSpPr>
              <a:spLocks noChangeArrowheads="1"/>
            </p:cNvSpPr>
            <p:nvPr/>
          </p:nvSpPr>
          <p:spPr bwMode="auto">
            <a:xfrm>
              <a:off x="4019550" y="4262437"/>
              <a:ext cx="36513" cy="174625"/>
            </a:xfrm>
            <a:custGeom>
              <a:avLst/>
              <a:gdLst>
                <a:gd name="T0" fmla="*/ 83 w 101"/>
                <a:gd name="T1" fmla="*/ 8 h 485"/>
                <a:gd name="T2" fmla="*/ 33 w 101"/>
                <a:gd name="T3" fmla="*/ 8 h 485"/>
                <a:gd name="T4" fmla="*/ 16 w 101"/>
                <a:gd name="T5" fmla="*/ 8 h 485"/>
                <a:gd name="T6" fmla="*/ 0 w 101"/>
                <a:gd name="T7" fmla="*/ 33 h 485"/>
                <a:gd name="T8" fmla="*/ 50 w 101"/>
                <a:gd name="T9" fmla="*/ 476 h 485"/>
                <a:gd name="T10" fmla="*/ 67 w 101"/>
                <a:gd name="T11" fmla="*/ 484 h 485"/>
                <a:gd name="T12" fmla="*/ 75 w 101"/>
                <a:gd name="T13" fmla="*/ 476 h 485"/>
                <a:gd name="T14" fmla="*/ 100 w 101"/>
                <a:gd name="T15" fmla="*/ 33 h 485"/>
                <a:gd name="T16" fmla="*/ 83 w 101"/>
                <a:gd name="T17" fmla="*/ 8 h 485"/>
                <a:gd name="T18" fmla="*/ 83 w 101"/>
                <a:gd name="T19" fmla="*/ 8 h 485"/>
                <a:gd name="T20" fmla="*/ 83 w 101"/>
                <a:gd name="T21" fmla="*/ 8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485">
                  <a:moveTo>
                    <a:pt x="83" y="8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25" y="0"/>
                    <a:pt x="16" y="8"/>
                    <a:pt x="16" y="8"/>
                  </a:cubicBezTo>
                  <a:cubicBezTo>
                    <a:pt x="8" y="16"/>
                    <a:pt x="0" y="25"/>
                    <a:pt x="0" y="33"/>
                  </a:cubicBezTo>
                  <a:cubicBezTo>
                    <a:pt x="50" y="476"/>
                    <a:pt x="50" y="476"/>
                    <a:pt x="50" y="476"/>
                  </a:cubicBezTo>
                  <a:cubicBezTo>
                    <a:pt x="50" y="476"/>
                    <a:pt x="58" y="484"/>
                    <a:pt x="67" y="484"/>
                  </a:cubicBezTo>
                  <a:cubicBezTo>
                    <a:pt x="75" y="484"/>
                    <a:pt x="75" y="476"/>
                    <a:pt x="75" y="476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25"/>
                    <a:pt x="92" y="16"/>
                    <a:pt x="83" y="8"/>
                  </a:cubicBezTo>
                  <a:close/>
                  <a:moveTo>
                    <a:pt x="83" y="8"/>
                  </a:moveTo>
                  <a:lnTo>
                    <a:pt x="83" y="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414"/>
            <p:cNvSpPr>
              <a:spLocks noChangeArrowheads="1"/>
            </p:cNvSpPr>
            <p:nvPr/>
          </p:nvSpPr>
          <p:spPr bwMode="auto">
            <a:xfrm>
              <a:off x="4059238" y="4271962"/>
              <a:ext cx="166687" cy="171450"/>
            </a:xfrm>
            <a:custGeom>
              <a:avLst/>
              <a:gdLst>
                <a:gd name="T0" fmla="*/ 452 w 461"/>
                <a:gd name="T1" fmla="*/ 67 h 477"/>
                <a:gd name="T2" fmla="*/ 51 w 461"/>
                <a:gd name="T3" fmla="*/ 0 h 477"/>
                <a:gd name="T4" fmla="*/ 42 w 461"/>
                <a:gd name="T5" fmla="*/ 8 h 477"/>
                <a:gd name="T6" fmla="*/ 42 w 461"/>
                <a:gd name="T7" fmla="*/ 16 h 477"/>
                <a:gd name="T8" fmla="*/ 0 w 461"/>
                <a:gd name="T9" fmla="*/ 459 h 477"/>
                <a:gd name="T10" fmla="*/ 9 w 461"/>
                <a:gd name="T11" fmla="*/ 468 h 477"/>
                <a:gd name="T12" fmla="*/ 17 w 461"/>
                <a:gd name="T13" fmla="*/ 476 h 477"/>
                <a:gd name="T14" fmla="*/ 17 w 461"/>
                <a:gd name="T15" fmla="*/ 468 h 477"/>
                <a:gd name="T16" fmla="*/ 452 w 461"/>
                <a:gd name="T17" fmla="*/ 83 h 477"/>
                <a:gd name="T18" fmla="*/ 460 w 461"/>
                <a:gd name="T19" fmla="*/ 75 h 477"/>
                <a:gd name="T20" fmla="*/ 452 w 461"/>
                <a:gd name="T21" fmla="*/ 67 h 477"/>
                <a:gd name="T22" fmla="*/ 452 w 461"/>
                <a:gd name="T23" fmla="*/ 67 h 477"/>
                <a:gd name="T24" fmla="*/ 452 w 461"/>
                <a:gd name="T25" fmla="*/ 6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" h="477">
                  <a:moveTo>
                    <a:pt x="452" y="67"/>
                  </a:moveTo>
                  <a:cubicBezTo>
                    <a:pt x="51" y="0"/>
                    <a:pt x="51" y="0"/>
                    <a:pt x="51" y="0"/>
                  </a:cubicBezTo>
                  <a:lnTo>
                    <a:pt x="42" y="8"/>
                  </a:lnTo>
                  <a:lnTo>
                    <a:pt x="42" y="16"/>
                  </a:lnTo>
                  <a:cubicBezTo>
                    <a:pt x="0" y="459"/>
                    <a:pt x="0" y="459"/>
                    <a:pt x="0" y="459"/>
                  </a:cubicBezTo>
                  <a:cubicBezTo>
                    <a:pt x="0" y="468"/>
                    <a:pt x="0" y="468"/>
                    <a:pt x="9" y="468"/>
                  </a:cubicBezTo>
                  <a:cubicBezTo>
                    <a:pt x="9" y="476"/>
                    <a:pt x="9" y="476"/>
                    <a:pt x="17" y="476"/>
                  </a:cubicBezTo>
                  <a:lnTo>
                    <a:pt x="17" y="468"/>
                  </a:lnTo>
                  <a:cubicBezTo>
                    <a:pt x="452" y="83"/>
                    <a:pt x="452" y="83"/>
                    <a:pt x="452" y="83"/>
                  </a:cubicBezTo>
                  <a:cubicBezTo>
                    <a:pt x="460" y="83"/>
                    <a:pt x="460" y="75"/>
                    <a:pt x="460" y="75"/>
                  </a:cubicBezTo>
                  <a:cubicBezTo>
                    <a:pt x="460" y="67"/>
                    <a:pt x="452" y="67"/>
                    <a:pt x="452" y="67"/>
                  </a:cubicBezTo>
                  <a:close/>
                  <a:moveTo>
                    <a:pt x="452" y="67"/>
                  </a:moveTo>
                  <a:lnTo>
                    <a:pt x="452" y="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415"/>
            <p:cNvSpPr>
              <a:spLocks noChangeArrowheads="1"/>
            </p:cNvSpPr>
            <p:nvPr/>
          </p:nvSpPr>
          <p:spPr bwMode="auto">
            <a:xfrm>
              <a:off x="3908425" y="4124324"/>
              <a:ext cx="546100" cy="177800"/>
            </a:xfrm>
            <a:custGeom>
              <a:avLst/>
              <a:gdLst>
                <a:gd name="T0" fmla="*/ 1514 w 1515"/>
                <a:gd name="T1" fmla="*/ 0 h 494"/>
                <a:gd name="T2" fmla="*/ 1497 w 1515"/>
                <a:gd name="T3" fmla="*/ 0 h 494"/>
                <a:gd name="T4" fmla="*/ 17 w 1515"/>
                <a:gd name="T5" fmla="*/ 276 h 494"/>
                <a:gd name="T6" fmla="*/ 0 w 1515"/>
                <a:gd name="T7" fmla="*/ 293 h 494"/>
                <a:gd name="T8" fmla="*/ 17 w 1515"/>
                <a:gd name="T9" fmla="*/ 301 h 494"/>
                <a:gd name="T10" fmla="*/ 335 w 1515"/>
                <a:gd name="T11" fmla="*/ 359 h 494"/>
                <a:gd name="T12" fmla="*/ 377 w 1515"/>
                <a:gd name="T13" fmla="*/ 351 h 494"/>
                <a:gd name="T14" fmla="*/ 1171 w 1515"/>
                <a:gd name="T15" fmla="*/ 117 h 494"/>
                <a:gd name="T16" fmla="*/ 502 w 1515"/>
                <a:gd name="T17" fmla="*/ 368 h 494"/>
                <a:gd name="T18" fmla="*/ 494 w 1515"/>
                <a:gd name="T19" fmla="*/ 376 h 494"/>
                <a:gd name="T20" fmla="*/ 502 w 1515"/>
                <a:gd name="T21" fmla="*/ 385 h 494"/>
                <a:gd name="T22" fmla="*/ 1154 w 1515"/>
                <a:gd name="T23" fmla="*/ 493 h 494"/>
                <a:gd name="T24" fmla="*/ 1204 w 1515"/>
                <a:gd name="T25" fmla="*/ 468 h 494"/>
                <a:gd name="T26" fmla="*/ 1514 w 1515"/>
                <a:gd name="T27" fmla="*/ 17 h 494"/>
                <a:gd name="T28" fmla="*/ 1514 w 1515"/>
                <a:gd name="T29" fmla="*/ 0 h 494"/>
                <a:gd name="T30" fmla="*/ 1514 w 1515"/>
                <a:gd name="T31" fmla="*/ 0 h 494"/>
                <a:gd name="T32" fmla="*/ 1514 w 1515"/>
                <a:gd name="T33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5" h="494">
                  <a:moveTo>
                    <a:pt x="1514" y="0"/>
                  </a:moveTo>
                  <a:cubicBezTo>
                    <a:pt x="1505" y="0"/>
                    <a:pt x="1497" y="0"/>
                    <a:pt x="1497" y="0"/>
                  </a:cubicBezTo>
                  <a:cubicBezTo>
                    <a:pt x="17" y="276"/>
                    <a:pt x="17" y="276"/>
                    <a:pt x="17" y="276"/>
                  </a:cubicBezTo>
                  <a:cubicBezTo>
                    <a:pt x="9" y="276"/>
                    <a:pt x="0" y="284"/>
                    <a:pt x="0" y="293"/>
                  </a:cubicBezTo>
                  <a:cubicBezTo>
                    <a:pt x="0" y="293"/>
                    <a:pt x="9" y="301"/>
                    <a:pt x="17" y="301"/>
                  </a:cubicBezTo>
                  <a:cubicBezTo>
                    <a:pt x="335" y="359"/>
                    <a:pt x="335" y="359"/>
                    <a:pt x="335" y="359"/>
                  </a:cubicBezTo>
                  <a:cubicBezTo>
                    <a:pt x="343" y="359"/>
                    <a:pt x="360" y="359"/>
                    <a:pt x="377" y="351"/>
                  </a:cubicBezTo>
                  <a:cubicBezTo>
                    <a:pt x="1171" y="117"/>
                    <a:pt x="1171" y="117"/>
                    <a:pt x="1171" y="117"/>
                  </a:cubicBezTo>
                  <a:cubicBezTo>
                    <a:pt x="502" y="368"/>
                    <a:pt x="502" y="368"/>
                    <a:pt x="502" y="368"/>
                  </a:cubicBezTo>
                  <a:cubicBezTo>
                    <a:pt x="502" y="368"/>
                    <a:pt x="494" y="368"/>
                    <a:pt x="494" y="376"/>
                  </a:cubicBezTo>
                  <a:cubicBezTo>
                    <a:pt x="494" y="385"/>
                    <a:pt x="502" y="385"/>
                    <a:pt x="502" y="385"/>
                  </a:cubicBezTo>
                  <a:cubicBezTo>
                    <a:pt x="1154" y="493"/>
                    <a:pt x="1154" y="493"/>
                    <a:pt x="1154" y="493"/>
                  </a:cubicBezTo>
                  <a:cubicBezTo>
                    <a:pt x="1171" y="493"/>
                    <a:pt x="1188" y="485"/>
                    <a:pt x="1204" y="468"/>
                  </a:cubicBezTo>
                  <a:cubicBezTo>
                    <a:pt x="1514" y="17"/>
                    <a:pt x="1514" y="17"/>
                    <a:pt x="1514" y="17"/>
                  </a:cubicBezTo>
                  <a:cubicBezTo>
                    <a:pt x="1514" y="8"/>
                    <a:pt x="1514" y="8"/>
                    <a:pt x="1514" y="0"/>
                  </a:cubicBezTo>
                  <a:close/>
                  <a:moveTo>
                    <a:pt x="1514" y="0"/>
                  </a:moveTo>
                  <a:lnTo>
                    <a:pt x="151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Teardrop 16"/>
          <p:cNvSpPr/>
          <p:nvPr/>
        </p:nvSpPr>
        <p:spPr bwMode="auto">
          <a:xfrm rot="8100000">
            <a:off x="9532938" y="1627188"/>
            <a:ext cx="557213" cy="555625"/>
          </a:xfrm>
          <a:prstGeom prst="teardrop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79" rIns="60959" bIns="30479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6" name="Freeform 429"/>
          <p:cNvSpPr/>
          <p:nvPr/>
        </p:nvSpPr>
        <p:spPr>
          <a:xfrm>
            <a:off x="9682163" y="1752600"/>
            <a:ext cx="301625" cy="300038"/>
          </a:xfrm>
          <a:custGeom>
            <a:avLst/>
            <a:gdLst/>
            <a:ahLst/>
            <a:cxnLst>
              <a:cxn ang="0">
                <a:pos x="285423" y="94115"/>
              </a:cxn>
              <a:cxn ang="0">
                <a:pos x="273142" y="106402"/>
              </a:cxn>
              <a:cxn ang="0">
                <a:pos x="195031" y="28505"/>
              </a:cxn>
              <a:cxn ang="0">
                <a:pos x="207312" y="14007"/>
              </a:cxn>
              <a:cxn ang="0">
                <a:pos x="260614" y="14007"/>
              </a:cxn>
              <a:cxn ang="0">
                <a:pos x="285423" y="40792"/>
              </a:cxn>
              <a:cxn ang="0">
                <a:pos x="285423" y="94115"/>
              </a:cxn>
              <a:cxn ang="0">
                <a:pos x="102674" y="250401"/>
              </a:cxn>
              <a:cxn ang="0">
                <a:pos x="102674" y="264654"/>
              </a:cxn>
              <a:cxn ang="0">
                <a:pos x="114955" y="264654"/>
              </a:cxn>
              <a:cxn ang="0">
                <a:pos x="260614" y="118934"/>
              </a:cxn>
              <a:cxn ang="0">
                <a:pos x="246368" y="106402"/>
              </a:cxn>
              <a:cxn ang="0">
                <a:pos x="102674" y="250401"/>
              </a:cxn>
              <a:cxn ang="0">
                <a:pos x="36845" y="184545"/>
              </a:cxn>
              <a:cxn ang="0">
                <a:pos x="36845" y="199043"/>
              </a:cxn>
              <a:cxn ang="0">
                <a:pos x="51337" y="199043"/>
              </a:cxn>
              <a:cxn ang="0">
                <a:pos x="195031" y="53078"/>
              </a:cxn>
              <a:cxn ang="0">
                <a:pos x="180539" y="40792"/>
              </a:cxn>
              <a:cxn ang="0">
                <a:pos x="36845" y="184545"/>
              </a:cxn>
              <a:cxn ang="0">
                <a:pos x="207312" y="67576"/>
              </a:cxn>
              <a:cxn ang="0">
                <a:pos x="63618" y="211330"/>
              </a:cxn>
              <a:cxn ang="0">
                <a:pos x="63618" y="238114"/>
              </a:cxn>
              <a:cxn ang="0">
                <a:pos x="90147" y="238114"/>
              </a:cxn>
              <a:cxn ang="0">
                <a:pos x="234086" y="94115"/>
              </a:cxn>
              <a:cxn ang="0">
                <a:pos x="207312" y="67576"/>
              </a:cxn>
              <a:cxn ang="0">
                <a:pos x="90147" y="276940"/>
              </a:cxn>
              <a:cxn ang="0">
                <a:pos x="82041" y="260722"/>
              </a:cxn>
              <a:cxn ang="0">
                <a:pos x="75900" y="260722"/>
              </a:cxn>
              <a:cxn ang="0">
                <a:pos x="51337" y="250401"/>
              </a:cxn>
              <a:cxn ang="0">
                <a:pos x="38810" y="223616"/>
              </a:cxn>
              <a:cxn ang="0">
                <a:pos x="41020" y="219439"/>
              </a:cxn>
              <a:cxn ang="0">
                <a:pos x="24563" y="211330"/>
              </a:cxn>
              <a:cxn ang="0">
                <a:pos x="22598" y="209364"/>
              </a:cxn>
              <a:cxn ang="0">
                <a:pos x="0" y="299793"/>
              </a:cxn>
              <a:cxn ang="0">
                <a:pos x="90147" y="276940"/>
              </a:cxn>
              <a:cxn ang="0">
                <a:pos x="90147" y="276940"/>
              </a:cxn>
              <a:cxn ang="0">
                <a:pos x="90147" y="276940"/>
              </a:cxn>
            </a:cxnLst>
            <a:pathLst>
              <a:path w="1230" h="1221">
                <a:moveTo>
                  <a:pt x="1162" y="383"/>
                </a:moveTo>
                <a:cubicBezTo>
                  <a:pt x="1112" y="433"/>
                  <a:pt x="1112" y="433"/>
                  <a:pt x="1112" y="433"/>
                </a:cubicBezTo>
                <a:cubicBezTo>
                  <a:pt x="794" y="116"/>
                  <a:pt x="794" y="116"/>
                  <a:pt x="794" y="116"/>
                </a:cubicBezTo>
                <a:cubicBezTo>
                  <a:pt x="844" y="57"/>
                  <a:pt x="844" y="57"/>
                  <a:pt x="844" y="57"/>
                </a:cubicBezTo>
                <a:cubicBezTo>
                  <a:pt x="903" y="0"/>
                  <a:pt x="1003" y="0"/>
                  <a:pt x="1061" y="57"/>
                </a:cubicBezTo>
                <a:cubicBezTo>
                  <a:pt x="1162" y="166"/>
                  <a:pt x="1162" y="166"/>
                  <a:pt x="1162" y="166"/>
                </a:cubicBezTo>
                <a:cubicBezTo>
                  <a:pt x="1229" y="225"/>
                  <a:pt x="1229" y="325"/>
                  <a:pt x="1162" y="383"/>
                </a:cubicBezTo>
                <a:close/>
                <a:moveTo>
                  <a:pt x="418" y="1019"/>
                </a:moveTo>
                <a:cubicBezTo>
                  <a:pt x="401" y="1035"/>
                  <a:pt x="401" y="1061"/>
                  <a:pt x="418" y="1077"/>
                </a:cubicBezTo>
                <a:cubicBezTo>
                  <a:pt x="434" y="1086"/>
                  <a:pt x="459" y="1086"/>
                  <a:pt x="468" y="1077"/>
                </a:cubicBezTo>
                <a:cubicBezTo>
                  <a:pt x="1061" y="484"/>
                  <a:pt x="1061" y="484"/>
                  <a:pt x="1061" y="484"/>
                </a:cubicBezTo>
                <a:cubicBezTo>
                  <a:pt x="1003" y="433"/>
                  <a:pt x="1003" y="433"/>
                  <a:pt x="1003" y="433"/>
                </a:cubicBezTo>
                <a:lnTo>
                  <a:pt x="418" y="1019"/>
                </a:lnTo>
                <a:close/>
                <a:moveTo>
                  <a:pt x="150" y="751"/>
                </a:moveTo>
                <a:cubicBezTo>
                  <a:pt x="133" y="768"/>
                  <a:pt x="133" y="793"/>
                  <a:pt x="150" y="810"/>
                </a:cubicBezTo>
                <a:cubicBezTo>
                  <a:pt x="167" y="818"/>
                  <a:pt x="192" y="818"/>
                  <a:pt x="209" y="810"/>
                </a:cubicBezTo>
                <a:cubicBezTo>
                  <a:pt x="794" y="216"/>
                  <a:pt x="794" y="216"/>
                  <a:pt x="794" y="216"/>
                </a:cubicBezTo>
                <a:cubicBezTo>
                  <a:pt x="735" y="166"/>
                  <a:pt x="735" y="166"/>
                  <a:pt x="735" y="166"/>
                </a:cubicBezTo>
                <a:lnTo>
                  <a:pt x="150" y="751"/>
                </a:lnTo>
                <a:close/>
                <a:moveTo>
                  <a:pt x="844" y="275"/>
                </a:moveTo>
                <a:cubicBezTo>
                  <a:pt x="259" y="860"/>
                  <a:pt x="259" y="860"/>
                  <a:pt x="259" y="860"/>
                </a:cubicBezTo>
                <a:cubicBezTo>
                  <a:pt x="225" y="893"/>
                  <a:pt x="225" y="935"/>
                  <a:pt x="259" y="969"/>
                </a:cubicBezTo>
                <a:cubicBezTo>
                  <a:pt x="284" y="994"/>
                  <a:pt x="334" y="994"/>
                  <a:pt x="367" y="969"/>
                </a:cubicBezTo>
                <a:cubicBezTo>
                  <a:pt x="953" y="383"/>
                  <a:pt x="953" y="383"/>
                  <a:pt x="953" y="383"/>
                </a:cubicBezTo>
                <a:lnTo>
                  <a:pt x="844" y="275"/>
                </a:lnTo>
                <a:close/>
                <a:moveTo>
                  <a:pt x="367" y="1127"/>
                </a:moveTo>
                <a:cubicBezTo>
                  <a:pt x="351" y="1111"/>
                  <a:pt x="343" y="1086"/>
                  <a:pt x="334" y="1061"/>
                </a:cubicBezTo>
                <a:cubicBezTo>
                  <a:pt x="326" y="1061"/>
                  <a:pt x="317" y="1061"/>
                  <a:pt x="309" y="1061"/>
                </a:cubicBezTo>
                <a:cubicBezTo>
                  <a:pt x="276" y="1061"/>
                  <a:pt x="234" y="1052"/>
                  <a:pt x="209" y="1019"/>
                </a:cubicBezTo>
                <a:cubicBezTo>
                  <a:pt x="175" y="994"/>
                  <a:pt x="158" y="952"/>
                  <a:pt x="158" y="910"/>
                </a:cubicBezTo>
                <a:cubicBezTo>
                  <a:pt x="158" y="910"/>
                  <a:pt x="158" y="902"/>
                  <a:pt x="167" y="893"/>
                </a:cubicBezTo>
                <a:cubicBezTo>
                  <a:pt x="142" y="885"/>
                  <a:pt x="117" y="877"/>
                  <a:pt x="100" y="860"/>
                </a:cubicBezTo>
                <a:lnTo>
                  <a:pt x="92" y="852"/>
                </a:lnTo>
                <a:cubicBezTo>
                  <a:pt x="0" y="1220"/>
                  <a:pt x="0" y="1220"/>
                  <a:pt x="0" y="1220"/>
                </a:cubicBezTo>
                <a:cubicBezTo>
                  <a:pt x="367" y="1127"/>
                  <a:pt x="367" y="1127"/>
                  <a:pt x="367" y="1127"/>
                </a:cubicBezTo>
                <a:close/>
                <a:moveTo>
                  <a:pt x="367" y="1127"/>
                </a:moveTo>
                <a:lnTo>
                  <a:pt x="367" y="1127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" name="Teardrop 12"/>
          <p:cNvSpPr/>
          <p:nvPr/>
        </p:nvSpPr>
        <p:spPr bwMode="auto">
          <a:xfrm rot="8100000">
            <a:off x="2141538" y="4016375"/>
            <a:ext cx="557213" cy="557213"/>
          </a:xfrm>
          <a:prstGeom prst="teardrop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79" rIns="60959" bIns="30479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38"/>
          <p:cNvGrpSpPr/>
          <p:nvPr/>
        </p:nvGrpSpPr>
        <p:grpSpPr>
          <a:xfrm>
            <a:off x="2274168" y="4138863"/>
            <a:ext cx="296890" cy="352647"/>
            <a:chOff x="2060819" y="1388284"/>
            <a:chExt cx="271040" cy="321860"/>
          </a:xfrm>
          <a:solidFill>
            <a:schemeClr val="bg1"/>
          </a:solidFill>
        </p:grpSpPr>
        <p:sp>
          <p:nvSpPr>
            <p:cNvPr id="14" name="Freeform 201"/>
            <p:cNvSpPr>
              <a:spLocks noChangeArrowheads="1"/>
            </p:cNvSpPr>
            <p:nvPr/>
          </p:nvSpPr>
          <p:spPr bwMode="auto">
            <a:xfrm>
              <a:off x="2060819" y="1388284"/>
              <a:ext cx="271040" cy="307527"/>
            </a:xfrm>
            <a:custGeom>
              <a:avLst/>
              <a:gdLst>
                <a:gd name="T0" fmla="*/ 718 w 917"/>
                <a:gd name="T1" fmla="*/ 583 h 1042"/>
                <a:gd name="T2" fmla="*/ 853 w 917"/>
                <a:gd name="T3" fmla="*/ 354 h 1042"/>
                <a:gd name="T4" fmla="*/ 885 w 917"/>
                <a:gd name="T5" fmla="*/ 270 h 1042"/>
                <a:gd name="T6" fmla="*/ 895 w 917"/>
                <a:gd name="T7" fmla="*/ 229 h 1042"/>
                <a:gd name="T8" fmla="*/ 895 w 917"/>
                <a:gd name="T9" fmla="*/ 208 h 1042"/>
                <a:gd name="T10" fmla="*/ 906 w 917"/>
                <a:gd name="T11" fmla="*/ 93 h 1042"/>
                <a:gd name="T12" fmla="*/ 906 w 917"/>
                <a:gd name="T13" fmla="*/ 41 h 1042"/>
                <a:gd name="T14" fmla="*/ 906 w 917"/>
                <a:gd name="T15" fmla="*/ 20 h 1042"/>
                <a:gd name="T16" fmla="*/ 906 w 917"/>
                <a:gd name="T17" fmla="*/ 10 h 1042"/>
                <a:gd name="T18" fmla="*/ 895 w 917"/>
                <a:gd name="T19" fmla="*/ 0 h 1042"/>
                <a:gd name="T20" fmla="*/ 885 w 917"/>
                <a:gd name="T21" fmla="*/ 0 h 1042"/>
                <a:gd name="T22" fmla="*/ 864 w 917"/>
                <a:gd name="T23" fmla="*/ 10 h 1042"/>
                <a:gd name="T24" fmla="*/ 812 w 917"/>
                <a:gd name="T25" fmla="*/ 20 h 1042"/>
                <a:gd name="T26" fmla="*/ 635 w 917"/>
                <a:gd name="T27" fmla="*/ 104 h 1042"/>
                <a:gd name="T28" fmla="*/ 395 w 917"/>
                <a:gd name="T29" fmla="*/ 333 h 1042"/>
                <a:gd name="T30" fmla="*/ 333 w 917"/>
                <a:gd name="T31" fmla="*/ 375 h 1042"/>
                <a:gd name="T32" fmla="*/ 10 w 917"/>
                <a:gd name="T33" fmla="*/ 583 h 1042"/>
                <a:gd name="T34" fmla="*/ 41 w 917"/>
                <a:gd name="T35" fmla="*/ 625 h 1042"/>
                <a:gd name="T36" fmla="*/ 531 w 917"/>
                <a:gd name="T37" fmla="*/ 999 h 1042"/>
                <a:gd name="T38" fmla="*/ 562 w 917"/>
                <a:gd name="T39" fmla="*/ 1020 h 1042"/>
                <a:gd name="T40" fmla="*/ 698 w 917"/>
                <a:gd name="T41" fmla="*/ 656 h 1042"/>
                <a:gd name="T42" fmla="*/ 718 w 917"/>
                <a:gd name="T43" fmla="*/ 583 h 1042"/>
                <a:gd name="T44" fmla="*/ 666 w 917"/>
                <a:gd name="T45" fmla="*/ 458 h 1042"/>
                <a:gd name="T46" fmla="*/ 562 w 917"/>
                <a:gd name="T47" fmla="*/ 468 h 1042"/>
                <a:gd name="T48" fmla="*/ 520 w 917"/>
                <a:gd name="T49" fmla="*/ 354 h 1042"/>
                <a:gd name="T50" fmla="*/ 531 w 917"/>
                <a:gd name="T51" fmla="*/ 333 h 1042"/>
                <a:gd name="T52" fmla="*/ 645 w 917"/>
                <a:gd name="T53" fmla="*/ 323 h 1042"/>
                <a:gd name="T54" fmla="*/ 677 w 917"/>
                <a:gd name="T55" fmla="*/ 437 h 1042"/>
                <a:gd name="T56" fmla="*/ 666 w 917"/>
                <a:gd name="T57" fmla="*/ 458 h 1042"/>
                <a:gd name="T58" fmla="*/ 666 w 917"/>
                <a:gd name="T59" fmla="*/ 458 h 1042"/>
                <a:gd name="T60" fmla="*/ 666 w 917"/>
                <a:gd name="T61" fmla="*/ 45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7" h="1042">
                  <a:moveTo>
                    <a:pt x="718" y="583"/>
                  </a:moveTo>
                  <a:cubicBezTo>
                    <a:pt x="781" y="500"/>
                    <a:pt x="823" y="427"/>
                    <a:pt x="853" y="354"/>
                  </a:cubicBezTo>
                  <a:cubicBezTo>
                    <a:pt x="864" y="333"/>
                    <a:pt x="874" y="302"/>
                    <a:pt x="885" y="270"/>
                  </a:cubicBezTo>
                  <a:cubicBezTo>
                    <a:pt x="885" y="260"/>
                    <a:pt x="885" y="250"/>
                    <a:pt x="895" y="229"/>
                  </a:cubicBezTo>
                  <a:cubicBezTo>
                    <a:pt x="895" y="218"/>
                    <a:pt x="895" y="218"/>
                    <a:pt x="895" y="208"/>
                  </a:cubicBezTo>
                  <a:cubicBezTo>
                    <a:pt x="906" y="166"/>
                    <a:pt x="906" y="125"/>
                    <a:pt x="906" y="93"/>
                  </a:cubicBezTo>
                  <a:cubicBezTo>
                    <a:pt x="906" y="73"/>
                    <a:pt x="906" y="52"/>
                    <a:pt x="906" y="41"/>
                  </a:cubicBezTo>
                  <a:cubicBezTo>
                    <a:pt x="906" y="31"/>
                    <a:pt x="916" y="31"/>
                    <a:pt x="906" y="20"/>
                  </a:cubicBezTo>
                  <a:lnTo>
                    <a:pt x="906" y="10"/>
                  </a:lnTo>
                  <a:cubicBezTo>
                    <a:pt x="916" y="0"/>
                    <a:pt x="906" y="0"/>
                    <a:pt x="895" y="0"/>
                  </a:cubicBezTo>
                  <a:lnTo>
                    <a:pt x="885" y="0"/>
                  </a:lnTo>
                  <a:cubicBezTo>
                    <a:pt x="874" y="0"/>
                    <a:pt x="874" y="10"/>
                    <a:pt x="864" y="10"/>
                  </a:cubicBezTo>
                  <a:cubicBezTo>
                    <a:pt x="864" y="20"/>
                    <a:pt x="843" y="20"/>
                    <a:pt x="812" y="20"/>
                  </a:cubicBezTo>
                  <a:cubicBezTo>
                    <a:pt x="770" y="31"/>
                    <a:pt x="708" y="52"/>
                    <a:pt x="635" y="104"/>
                  </a:cubicBezTo>
                  <a:cubicBezTo>
                    <a:pt x="510" y="177"/>
                    <a:pt x="437" y="281"/>
                    <a:pt x="395" y="333"/>
                  </a:cubicBezTo>
                  <a:cubicBezTo>
                    <a:pt x="385" y="354"/>
                    <a:pt x="354" y="375"/>
                    <a:pt x="333" y="375"/>
                  </a:cubicBezTo>
                  <a:cubicBezTo>
                    <a:pt x="125" y="364"/>
                    <a:pt x="41" y="510"/>
                    <a:pt x="10" y="583"/>
                  </a:cubicBezTo>
                  <a:cubicBezTo>
                    <a:pt x="0" y="604"/>
                    <a:pt x="10" y="625"/>
                    <a:pt x="41" y="625"/>
                  </a:cubicBezTo>
                  <a:cubicBezTo>
                    <a:pt x="489" y="614"/>
                    <a:pt x="531" y="885"/>
                    <a:pt x="531" y="999"/>
                  </a:cubicBezTo>
                  <a:cubicBezTo>
                    <a:pt x="520" y="1031"/>
                    <a:pt x="541" y="1041"/>
                    <a:pt x="562" y="1020"/>
                  </a:cubicBezTo>
                  <a:cubicBezTo>
                    <a:pt x="729" y="926"/>
                    <a:pt x="718" y="739"/>
                    <a:pt x="698" y="656"/>
                  </a:cubicBezTo>
                  <a:cubicBezTo>
                    <a:pt x="698" y="635"/>
                    <a:pt x="708" y="593"/>
                    <a:pt x="718" y="583"/>
                  </a:cubicBezTo>
                  <a:close/>
                  <a:moveTo>
                    <a:pt x="666" y="458"/>
                  </a:moveTo>
                  <a:cubicBezTo>
                    <a:pt x="645" y="489"/>
                    <a:pt x="593" y="489"/>
                    <a:pt x="562" y="468"/>
                  </a:cubicBezTo>
                  <a:cubicBezTo>
                    <a:pt x="510" y="448"/>
                    <a:pt x="500" y="395"/>
                    <a:pt x="520" y="354"/>
                  </a:cubicBezTo>
                  <a:cubicBezTo>
                    <a:pt x="531" y="343"/>
                    <a:pt x="531" y="343"/>
                    <a:pt x="531" y="333"/>
                  </a:cubicBezTo>
                  <a:cubicBezTo>
                    <a:pt x="562" y="302"/>
                    <a:pt x="604" y="302"/>
                    <a:pt x="645" y="323"/>
                  </a:cubicBezTo>
                  <a:cubicBezTo>
                    <a:pt x="687" y="343"/>
                    <a:pt x="708" y="395"/>
                    <a:pt x="677" y="437"/>
                  </a:cubicBezTo>
                  <a:cubicBezTo>
                    <a:pt x="677" y="448"/>
                    <a:pt x="677" y="448"/>
                    <a:pt x="666" y="458"/>
                  </a:cubicBezTo>
                  <a:close/>
                  <a:moveTo>
                    <a:pt x="666" y="458"/>
                  </a:moveTo>
                  <a:lnTo>
                    <a:pt x="666" y="4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202"/>
            <p:cNvSpPr>
              <a:spLocks noChangeArrowheads="1"/>
            </p:cNvSpPr>
            <p:nvPr/>
          </p:nvSpPr>
          <p:spPr bwMode="auto">
            <a:xfrm>
              <a:off x="2131185" y="1637172"/>
              <a:ext cx="58639" cy="67760"/>
            </a:xfrm>
            <a:custGeom>
              <a:avLst/>
              <a:gdLst>
                <a:gd name="T0" fmla="*/ 42 w 199"/>
                <a:gd name="T1" fmla="*/ 219 h 230"/>
                <a:gd name="T2" fmla="*/ 188 w 199"/>
                <a:gd name="T3" fmla="*/ 31 h 230"/>
                <a:gd name="T4" fmla="*/ 156 w 199"/>
                <a:gd name="T5" fmla="*/ 10 h 230"/>
                <a:gd name="T6" fmla="*/ 11 w 199"/>
                <a:gd name="T7" fmla="*/ 198 h 230"/>
                <a:gd name="T8" fmla="*/ 42 w 199"/>
                <a:gd name="T9" fmla="*/ 219 h 230"/>
                <a:gd name="T10" fmla="*/ 42 w 199"/>
                <a:gd name="T11" fmla="*/ 219 h 230"/>
                <a:gd name="T12" fmla="*/ 42 w 199"/>
                <a:gd name="T1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30">
                  <a:moveTo>
                    <a:pt x="42" y="219"/>
                  </a:moveTo>
                  <a:cubicBezTo>
                    <a:pt x="115" y="177"/>
                    <a:pt x="167" y="83"/>
                    <a:pt x="188" y="31"/>
                  </a:cubicBezTo>
                  <a:cubicBezTo>
                    <a:pt x="198" y="10"/>
                    <a:pt x="177" y="0"/>
                    <a:pt x="156" y="10"/>
                  </a:cubicBezTo>
                  <a:cubicBezTo>
                    <a:pt x="73" y="63"/>
                    <a:pt x="31" y="146"/>
                    <a:pt x="11" y="198"/>
                  </a:cubicBezTo>
                  <a:cubicBezTo>
                    <a:pt x="0" y="219"/>
                    <a:pt x="21" y="229"/>
                    <a:pt x="42" y="219"/>
                  </a:cubicBezTo>
                  <a:close/>
                  <a:moveTo>
                    <a:pt x="42" y="219"/>
                  </a:moveTo>
                  <a:lnTo>
                    <a:pt x="42" y="2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203"/>
            <p:cNvSpPr>
              <a:spLocks noChangeArrowheads="1"/>
            </p:cNvSpPr>
            <p:nvPr/>
          </p:nvSpPr>
          <p:spPr bwMode="auto">
            <a:xfrm>
              <a:off x="2084274" y="1615019"/>
              <a:ext cx="76882" cy="95125"/>
            </a:xfrm>
            <a:custGeom>
              <a:avLst/>
              <a:gdLst>
                <a:gd name="T0" fmla="*/ 31 w 261"/>
                <a:gd name="T1" fmla="*/ 313 h 324"/>
                <a:gd name="T2" fmla="*/ 250 w 261"/>
                <a:gd name="T3" fmla="*/ 31 h 324"/>
                <a:gd name="T4" fmla="*/ 219 w 261"/>
                <a:gd name="T5" fmla="*/ 11 h 324"/>
                <a:gd name="T6" fmla="*/ 10 w 261"/>
                <a:gd name="T7" fmla="*/ 292 h 324"/>
                <a:gd name="T8" fmla="*/ 31 w 261"/>
                <a:gd name="T9" fmla="*/ 313 h 324"/>
                <a:gd name="T10" fmla="*/ 31 w 261"/>
                <a:gd name="T11" fmla="*/ 313 h 324"/>
                <a:gd name="T12" fmla="*/ 31 w 261"/>
                <a:gd name="T13" fmla="*/ 31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324">
                  <a:moveTo>
                    <a:pt x="31" y="313"/>
                  </a:moveTo>
                  <a:cubicBezTo>
                    <a:pt x="156" y="240"/>
                    <a:pt x="219" y="104"/>
                    <a:pt x="250" y="31"/>
                  </a:cubicBezTo>
                  <a:cubicBezTo>
                    <a:pt x="260" y="11"/>
                    <a:pt x="240" y="0"/>
                    <a:pt x="219" y="11"/>
                  </a:cubicBezTo>
                  <a:cubicBezTo>
                    <a:pt x="94" y="83"/>
                    <a:pt x="31" y="219"/>
                    <a:pt x="10" y="292"/>
                  </a:cubicBezTo>
                  <a:cubicBezTo>
                    <a:pt x="0" y="313"/>
                    <a:pt x="10" y="323"/>
                    <a:pt x="31" y="313"/>
                  </a:cubicBezTo>
                  <a:close/>
                  <a:moveTo>
                    <a:pt x="31" y="313"/>
                  </a:moveTo>
                  <a:lnTo>
                    <a:pt x="31" y="3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204"/>
            <p:cNvSpPr>
              <a:spLocks noChangeArrowheads="1"/>
            </p:cNvSpPr>
            <p:nvPr/>
          </p:nvSpPr>
          <p:spPr bwMode="auto">
            <a:xfrm>
              <a:off x="2075153" y="1591564"/>
              <a:ext cx="58638" cy="70366"/>
            </a:xfrm>
            <a:custGeom>
              <a:avLst/>
              <a:gdLst>
                <a:gd name="T0" fmla="*/ 41 w 199"/>
                <a:gd name="T1" fmla="*/ 229 h 240"/>
                <a:gd name="T2" fmla="*/ 187 w 199"/>
                <a:gd name="T3" fmla="*/ 42 h 240"/>
                <a:gd name="T4" fmla="*/ 156 w 199"/>
                <a:gd name="T5" fmla="*/ 21 h 240"/>
                <a:gd name="T6" fmla="*/ 10 w 199"/>
                <a:gd name="T7" fmla="*/ 208 h 240"/>
                <a:gd name="T8" fmla="*/ 41 w 199"/>
                <a:gd name="T9" fmla="*/ 229 h 240"/>
                <a:gd name="T10" fmla="*/ 41 w 199"/>
                <a:gd name="T11" fmla="*/ 229 h 240"/>
                <a:gd name="T12" fmla="*/ 41 w 199"/>
                <a:gd name="T13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40">
                  <a:moveTo>
                    <a:pt x="41" y="229"/>
                  </a:moveTo>
                  <a:cubicBezTo>
                    <a:pt x="114" y="177"/>
                    <a:pt x="166" y="94"/>
                    <a:pt x="187" y="42"/>
                  </a:cubicBezTo>
                  <a:cubicBezTo>
                    <a:pt x="198" y="21"/>
                    <a:pt x="177" y="0"/>
                    <a:pt x="156" y="21"/>
                  </a:cubicBezTo>
                  <a:cubicBezTo>
                    <a:pt x="73" y="73"/>
                    <a:pt x="31" y="156"/>
                    <a:pt x="10" y="208"/>
                  </a:cubicBezTo>
                  <a:cubicBezTo>
                    <a:pt x="0" y="229"/>
                    <a:pt x="10" y="239"/>
                    <a:pt x="41" y="229"/>
                  </a:cubicBezTo>
                  <a:close/>
                  <a:moveTo>
                    <a:pt x="41" y="229"/>
                  </a:moveTo>
                  <a:lnTo>
                    <a:pt x="41" y="22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Teardrop 18"/>
          <p:cNvSpPr/>
          <p:nvPr/>
        </p:nvSpPr>
        <p:spPr bwMode="auto">
          <a:xfrm rot="8100000">
            <a:off x="9532938" y="4022725"/>
            <a:ext cx="557213" cy="557213"/>
          </a:xfrm>
          <a:prstGeom prst="teardrop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59" tIns="30479" rIns="60959" bIns="30479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80" name="Freeform 298"/>
          <p:cNvSpPr/>
          <p:nvPr/>
        </p:nvSpPr>
        <p:spPr>
          <a:xfrm>
            <a:off x="9637713" y="4135438"/>
            <a:ext cx="346075" cy="346075"/>
          </a:xfrm>
          <a:custGeom>
            <a:avLst/>
            <a:gdLst/>
            <a:ahLst/>
            <a:cxnLst>
              <a:cxn ang="0">
                <a:pos x="183515" y="0"/>
              </a:cxn>
              <a:cxn ang="0">
                <a:pos x="0" y="162133"/>
              </a:cxn>
              <a:cxn ang="0">
                <a:pos x="161976" y="345797"/>
              </a:cxn>
              <a:cxn ang="0">
                <a:pos x="345707" y="183664"/>
              </a:cxn>
              <a:cxn ang="0">
                <a:pos x="107912" y="37896"/>
              </a:cxn>
              <a:cxn ang="0">
                <a:pos x="46740" y="91940"/>
              </a:cxn>
              <a:cxn ang="0">
                <a:pos x="34032" y="115194"/>
              </a:cxn>
              <a:cxn ang="0">
                <a:pos x="68280" y="162133"/>
              </a:cxn>
              <a:cxn ang="0">
                <a:pos x="34032" y="115194"/>
              </a:cxn>
              <a:cxn ang="0">
                <a:pos x="68280" y="183664"/>
              </a:cxn>
              <a:cxn ang="0">
                <a:pos x="34032" y="230603"/>
              </a:cxn>
              <a:cxn ang="0">
                <a:pos x="46740" y="253857"/>
              </a:cxn>
              <a:cxn ang="0">
                <a:pos x="107912" y="307901"/>
              </a:cxn>
              <a:cxn ang="0">
                <a:pos x="161976" y="322327"/>
              </a:cxn>
              <a:cxn ang="0">
                <a:pos x="161976" y="253857"/>
              </a:cxn>
              <a:cxn ang="0">
                <a:pos x="161976" y="230603"/>
              </a:cxn>
              <a:cxn ang="0">
                <a:pos x="91758" y="183664"/>
              </a:cxn>
              <a:cxn ang="0">
                <a:pos x="161976" y="230603"/>
              </a:cxn>
              <a:cxn ang="0">
                <a:pos x="91758" y="162133"/>
              </a:cxn>
              <a:cxn ang="0">
                <a:pos x="161976" y="115194"/>
              </a:cxn>
              <a:cxn ang="0">
                <a:pos x="161976" y="91940"/>
              </a:cxn>
              <a:cxn ang="0">
                <a:pos x="161976" y="23469"/>
              </a:cxn>
              <a:cxn ang="0">
                <a:pos x="298751" y="91940"/>
              </a:cxn>
              <a:cxn ang="0">
                <a:pos x="237579" y="37896"/>
              </a:cxn>
              <a:cxn ang="0">
                <a:pos x="183515" y="23469"/>
              </a:cxn>
              <a:cxn ang="0">
                <a:pos x="183515" y="91940"/>
              </a:cxn>
              <a:cxn ang="0">
                <a:pos x="183515" y="115194"/>
              </a:cxn>
              <a:cxn ang="0">
                <a:pos x="253734" y="162133"/>
              </a:cxn>
              <a:cxn ang="0">
                <a:pos x="183515" y="115194"/>
              </a:cxn>
              <a:cxn ang="0">
                <a:pos x="253734" y="183664"/>
              </a:cxn>
              <a:cxn ang="0">
                <a:pos x="183515" y="230603"/>
              </a:cxn>
              <a:cxn ang="0">
                <a:pos x="183515" y="322327"/>
              </a:cxn>
              <a:cxn ang="0">
                <a:pos x="241241" y="253857"/>
              </a:cxn>
              <a:cxn ang="0">
                <a:pos x="237579" y="307901"/>
              </a:cxn>
              <a:cxn ang="0">
                <a:pos x="298751" y="253857"/>
              </a:cxn>
              <a:cxn ang="0">
                <a:pos x="311459" y="230603"/>
              </a:cxn>
              <a:cxn ang="0">
                <a:pos x="277211" y="183664"/>
              </a:cxn>
              <a:cxn ang="0">
                <a:pos x="311459" y="230603"/>
              </a:cxn>
              <a:cxn ang="0">
                <a:pos x="270103" y="115194"/>
              </a:cxn>
              <a:cxn ang="0">
                <a:pos x="322229" y="162133"/>
              </a:cxn>
              <a:cxn ang="0">
                <a:pos x="277211" y="162133"/>
              </a:cxn>
            </a:cxnLst>
            <a:pathLst>
              <a:path w="1606" h="1607">
                <a:moveTo>
                  <a:pt x="1605" y="753"/>
                </a:moveTo>
                <a:cubicBezTo>
                  <a:pt x="1580" y="352"/>
                  <a:pt x="1254" y="26"/>
                  <a:pt x="852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351" y="26"/>
                  <a:pt x="25" y="352"/>
                  <a:pt x="0" y="753"/>
                </a:cubicBezTo>
                <a:cubicBezTo>
                  <a:pt x="0" y="853"/>
                  <a:pt x="0" y="853"/>
                  <a:pt x="0" y="853"/>
                </a:cubicBezTo>
                <a:cubicBezTo>
                  <a:pt x="25" y="1255"/>
                  <a:pt x="351" y="1581"/>
                  <a:pt x="752" y="1606"/>
                </a:cubicBezTo>
                <a:cubicBezTo>
                  <a:pt x="852" y="1606"/>
                  <a:pt x="852" y="1606"/>
                  <a:pt x="852" y="1606"/>
                </a:cubicBezTo>
                <a:cubicBezTo>
                  <a:pt x="1254" y="1581"/>
                  <a:pt x="1580" y="1255"/>
                  <a:pt x="1605" y="853"/>
                </a:cubicBezTo>
                <a:cubicBezTo>
                  <a:pt x="1605" y="753"/>
                  <a:pt x="1605" y="753"/>
                  <a:pt x="1605" y="753"/>
                </a:cubicBezTo>
                <a:close/>
                <a:moveTo>
                  <a:pt x="501" y="176"/>
                </a:moveTo>
                <a:cubicBezTo>
                  <a:pt x="451" y="243"/>
                  <a:pt x="409" y="327"/>
                  <a:pt x="376" y="427"/>
                </a:cubicBezTo>
                <a:cubicBezTo>
                  <a:pt x="217" y="427"/>
                  <a:pt x="217" y="427"/>
                  <a:pt x="217" y="427"/>
                </a:cubicBezTo>
                <a:cubicBezTo>
                  <a:pt x="284" y="318"/>
                  <a:pt x="384" y="226"/>
                  <a:pt x="501" y="176"/>
                </a:cubicBezTo>
                <a:close/>
                <a:moveTo>
                  <a:pt x="158" y="535"/>
                </a:moveTo>
                <a:cubicBezTo>
                  <a:pt x="351" y="535"/>
                  <a:pt x="351" y="535"/>
                  <a:pt x="351" y="535"/>
                </a:cubicBezTo>
                <a:cubicBezTo>
                  <a:pt x="334" y="602"/>
                  <a:pt x="326" y="678"/>
                  <a:pt x="317" y="753"/>
                </a:cubicBezTo>
                <a:cubicBezTo>
                  <a:pt x="108" y="753"/>
                  <a:pt x="108" y="753"/>
                  <a:pt x="108" y="753"/>
                </a:cubicBezTo>
                <a:cubicBezTo>
                  <a:pt x="108" y="678"/>
                  <a:pt x="133" y="602"/>
                  <a:pt x="158" y="535"/>
                </a:cubicBezTo>
                <a:close/>
                <a:moveTo>
                  <a:pt x="108" y="853"/>
                </a:moveTo>
                <a:cubicBezTo>
                  <a:pt x="317" y="853"/>
                  <a:pt x="317" y="853"/>
                  <a:pt x="317" y="853"/>
                </a:cubicBezTo>
                <a:cubicBezTo>
                  <a:pt x="326" y="929"/>
                  <a:pt x="334" y="1004"/>
                  <a:pt x="351" y="1071"/>
                </a:cubicBezTo>
                <a:cubicBezTo>
                  <a:pt x="158" y="1071"/>
                  <a:pt x="158" y="1071"/>
                  <a:pt x="158" y="1071"/>
                </a:cubicBezTo>
                <a:cubicBezTo>
                  <a:pt x="133" y="1004"/>
                  <a:pt x="108" y="929"/>
                  <a:pt x="108" y="853"/>
                </a:cubicBezTo>
                <a:close/>
                <a:moveTo>
                  <a:pt x="217" y="1179"/>
                </a:moveTo>
                <a:cubicBezTo>
                  <a:pt x="376" y="1179"/>
                  <a:pt x="376" y="1179"/>
                  <a:pt x="376" y="1179"/>
                </a:cubicBezTo>
                <a:cubicBezTo>
                  <a:pt x="409" y="1280"/>
                  <a:pt x="451" y="1363"/>
                  <a:pt x="501" y="1430"/>
                </a:cubicBezTo>
                <a:cubicBezTo>
                  <a:pt x="384" y="1380"/>
                  <a:pt x="284" y="1288"/>
                  <a:pt x="217" y="1179"/>
                </a:cubicBezTo>
                <a:close/>
                <a:moveTo>
                  <a:pt x="752" y="1497"/>
                </a:moveTo>
                <a:cubicBezTo>
                  <a:pt x="635" y="1464"/>
                  <a:pt x="543" y="1346"/>
                  <a:pt x="484" y="1179"/>
                </a:cubicBezTo>
                <a:cubicBezTo>
                  <a:pt x="752" y="1179"/>
                  <a:pt x="752" y="1179"/>
                  <a:pt x="752" y="1179"/>
                </a:cubicBezTo>
                <a:lnTo>
                  <a:pt x="752" y="1497"/>
                </a:lnTo>
                <a:close/>
                <a:moveTo>
                  <a:pt x="752" y="1071"/>
                </a:moveTo>
                <a:cubicBezTo>
                  <a:pt x="459" y="1071"/>
                  <a:pt x="459" y="1071"/>
                  <a:pt x="459" y="1071"/>
                </a:cubicBezTo>
                <a:cubicBezTo>
                  <a:pt x="443" y="1004"/>
                  <a:pt x="434" y="929"/>
                  <a:pt x="426" y="853"/>
                </a:cubicBezTo>
                <a:cubicBezTo>
                  <a:pt x="752" y="853"/>
                  <a:pt x="752" y="853"/>
                  <a:pt x="752" y="853"/>
                </a:cubicBezTo>
                <a:lnTo>
                  <a:pt x="752" y="1071"/>
                </a:lnTo>
                <a:close/>
                <a:moveTo>
                  <a:pt x="752" y="753"/>
                </a:moveTo>
                <a:cubicBezTo>
                  <a:pt x="426" y="753"/>
                  <a:pt x="426" y="753"/>
                  <a:pt x="426" y="753"/>
                </a:cubicBezTo>
                <a:cubicBezTo>
                  <a:pt x="434" y="678"/>
                  <a:pt x="443" y="602"/>
                  <a:pt x="459" y="535"/>
                </a:cubicBezTo>
                <a:cubicBezTo>
                  <a:pt x="752" y="535"/>
                  <a:pt x="752" y="535"/>
                  <a:pt x="752" y="535"/>
                </a:cubicBezTo>
                <a:lnTo>
                  <a:pt x="752" y="753"/>
                </a:lnTo>
                <a:close/>
                <a:moveTo>
                  <a:pt x="752" y="427"/>
                </a:moveTo>
                <a:cubicBezTo>
                  <a:pt x="484" y="427"/>
                  <a:pt x="484" y="427"/>
                  <a:pt x="484" y="427"/>
                </a:cubicBezTo>
                <a:cubicBezTo>
                  <a:pt x="543" y="260"/>
                  <a:pt x="635" y="142"/>
                  <a:pt x="752" y="109"/>
                </a:cubicBezTo>
                <a:lnTo>
                  <a:pt x="752" y="427"/>
                </a:lnTo>
                <a:close/>
                <a:moveTo>
                  <a:pt x="1387" y="427"/>
                </a:moveTo>
                <a:cubicBezTo>
                  <a:pt x="1229" y="427"/>
                  <a:pt x="1229" y="427"/>
                  <a:pt x="1229" y="427"/>
                </a:cubicBezTo>
                <a:cubicBezTo>
                  <a:pt x="1195" y="327"/>
                  <a:pt x="1153" y="243"/>
                  <a:pt x="1103" y="176"/>
                </a:cubicBezTo>
                <a:cubicBezTo>
                  <a:pt x="1220" y="226"/>
                  <a:pt x="1320" y="318"/>
                  <a:pt x="1387" y="427"/>
                </a:cubicBezTo>
                <a:close/>
                <a:moveTo>
                  <a:pt x="852" y="109"/>
                </a:moveTo>
                <a:cubicBezTo>
                  <a:pt x="969" y="142"/>
                  <a:pt x="1061" y="260"/>
                  <a:pt x="1120" y="427"/>
                </a:cubicBezTo>
                <a:cubicBezTo>
                  <a:pt x="852" y="427"/>
                  <a:pt x="852" y="427"/>
                  <a:pt x="852" y="427"/>
                </a:cubicBezTo>
                <a:lnTo>
                  <a:pt x="852" y="109"/>
                </a:lnTo>
                <a:close/>
                <a:moveTo>
                  <a:pt x="852" y="535"/>
                </a:moveTo>
                <a:cubicBezTo>
                  <a:pt x="1153" y="535"/>
                  <a:pt x="1153" y="535"/>
                  <a:pt x="1153" y="535"/>
                </a:cubicBezTo>
                <a:cubicBezTo>
                  <a:pt x="1162" y="602"/>
                  <a:pt x="1170" y="678"/>
                  <a:pt x="1178" y="753"/>
                </a:cubicBezTo>
                <a:cubicBezTo>
                  <a:pt x="852" y="753"/>
                  <a:pt x="852" y="753"/>
                  <a:pt x="852" y="753"/>
                </a:cubicBezTo>
                <a:lnTo>
                  <a:pt x="852" y="535"/>
                </a:lnTo>
                <a:close/>
                <a:moveTo>
                  <a:pt x="852" y="853"/>
                </a:moveTo>
                <a:cubicBezTo>
                  <a:pt x="1178" y="853"/>
                  <a:pt x="1178" y="853"/>
                  <a:pt x="1178" y="853"/>
                </a:cubicBezTo>
                <a:cubicBezTo>
                  <a:pt x="1170" y="929"/>
                  <a:pt x="1162" y="1004"/>
                  <a:pt x="1153" y="1071"/>
                </a:cubicBezTo>
                <a:cubicBezTo>
                  <a:pt x="852" y="1071"/>
                  <a:pt x="852" y="1071"/>
                  <a:pt x="852" y="1071"/>
                </a:cubicBezTo>
                <a:lnTo>
                  <a:pt x="852" y="853"/>
                </a:lnTo>
                <a:close/>
                <a:moveTo>
                  <a:pt x="852" y="1497"/>
                </a:moveTo>
                <a:cubicBezTo>
                  <a:pt x="852" y="1179"/>
                  <a:pt x="852" y="1179"/>
                  <a:pt x="852" y="1179"/>
                </a:cubicBezTo>
                <a:cubicBezTo>
                  <a:pt x="1120" y="1179"/>
                  <a:pt x="1120" y="1179"/>
                  <a:pt x="1120" y="1179"/>
                </a:cubicBezTo>
                <a:cubicBezTo>
                  <a:pt x="1061" y="1346"/>
                  <a:pt x="969" y="1464"/>
                  <a:pt x="852" y="1497"/>
                </a:cubicBezTo>
                <a:close/>
                <a:moveTo>
                  <a:pt x="1103" y="1430"/>
                </a:moveTo>
                <a:cubicBezTo>
                  <a:pt x="1153" y="1363"/>
                  <a:pt x="1195" y="1280"/>
                  <a:pt x="1229" y="1179"/>
                </a:cubicBezTo>
                <a:cubicBezTo>
                  <a:pt x="1387" y="1179"/>
                  <a:pt x="1387" y="1179"/>
                  <a:pt x="1387" y="1179"/>
                </a:cubicBezTo>
                <a:cubicBezTo>
                  <a:pt x="1320" y="1288"/>
                  <a:pt x="1220" y="1380"/>
                  <a:pt x="1103" y="1430"/>
                </a:cubicBezTo>
                <a:close/>
                <a:moveTo>
                  <a:pt x="1446" y="1071"/>
                </a:moveTo>
                <a:cubicBezTo>
                  <a:pt x="1254" y="1071"/>
                  <a:pt x="1254" y="1071"/>
                  <a:pt x="1254" y="1071"/>
                </a:cubicBezTo>
                <a:cubicBezTo>
                  <a:pt x="1270" y="1004"/>
                  <a:pt x="1279" y="929"/>
                  <a:pt x="1287" y="853"/>
                </a:cubicBezTo>
                <a:cubicBezTo>
                  <a:pt x="1496" y="853"/>
                  <a:pt x="1496" y="853"/>
                  <a:pt x="1496" y="853"/>
                </a:cubicBezTo>
                <a:cubicBezTo>
                  <a:pt x="1496" y="929"/>
                  <a:pt x="1471" y="1004"/>
                  <a:pt x="1446" y="1071"/>
                </a:cubicBezTo>
                <a:close/>
                <a:moveTo>
                  <a:pt x="1287" y="753"/>
                </a:moveTo>
                <a:cubicBezTo>
                  <a:pt x="1279" y="678"/>
                  <a:pt x="1270" y="602"/>
                  <a:pt x="1254" y="535"/>
                </a:cubicBezTo>
                <a:cubicBezTo>
                  <a:pt x="1446" y="535"/>
                  <a:pt x="1446" y="535"/>
                  <a:pt x="1446" y="535"/>
                </a:cubicBezTo>
                <a:cubicBezTo>
                  <a:pt x="1471" y="602"/>
                  <a:pt x="1496" y="678"/>
                  <a:pt x="1496" y="753"/>
                </a:cubicBezTo>
                <a:lnTo>
                  <a:pt x="1287" y="753"/>
                </a:lnTo>
                <a:close/>
                <a:moveTo>
                  <a:pt x="1287" y="753"/>
                </a:moveTo>
                <a:lnTo>
                  <a:pt x="1287" y="75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" name="Group 64"/>
          <p:cNvGrpSpPr/>
          <p:nvPr/>
        </p:nvGrpSpPr>
        <p:grpSpPr>
          <a:xfrm>
            <a:off x="5842903" y="4784708"/>
            <a:ext cx="556538" cy="556683"/>
            <a:chOff x="5830135" y="4843675"/>
            <a:chExt cx="556683" cy="556683"/>
          </a:xfrm>
          <a:solidFill>
            <a:srgbClr val="6EAFE0"/>
          </a:solidFill>
        </p:grpSpPr>
        <p:sp>
          <p:nvSpPr>
            <p:cNvPr id="21" name="Teardrop 22"/>
            <p:cNvSpPr/>
            <p:nvPr/>
          </p:nvSpPr>
          <p:spPr bwMode="auto">
            <a:xfrm rot="8100000">
              <a:off x="5830135" y="4843675"/>
              <a:ext cx="556683" cy="556683"/>
            </a:xfrm>
            <a:prstGeom prst="teardrop">
              <a:avLst/>
            </a:prstGeom>
            <a:solidFill>
              <a:srgbClr val="E18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2" name="Group 30"/>
            <p:cNvGrpSpPr/>
            <p:nvPr/>
          </p:nvGrpSpPr>
          <p:grpSpPr bwMode="auto">
            <a:xfrm>
              <a:off x="5934076" y="4946919"/>
              <a:ext cx="357669" cy="357669"/>
              <a:chOff x="1865313" y="2312988"/>
              <a:chExt cx="446087" cy="446087"/>
            </a:xfrm>
            <a:grpFill/>
          </p:grpSpPr>
          <p:sp>
            <p:nvSpPr>
              <p:cNvPr id="23" name="Freeform 205"/>
              <p:cNvSpPr>
                <a:spLocks noChangeArrowheads="1"/>
              </p:cNvSpPr>
              <p:nvPr/>
            </p:nvSpPr>
            <p:spPr bwMode="auto">
              <a:xfrm>
                <a:off x="2052638" y="2455863"/>
                <a:ext cx="112712" cy="157162"/>
              </a:xfrm>
              <a:custGeom>
                <a:avLst/>
                <a:gdLst>
                  <a:gd name="T0" fmla="*/ 302 w 313"/>
                  <a:gd name="T1" fmla="*/ 196 h 437"/>
                  <a:gd name="T2" fmla="*/ 41 w 313"/>
                  <a:gd name="T3" fmla="*/ 9 h 437"/>
                  <a:gd name="T4" fmla="*/ 10 w 313"/>
                  <a:gd name="T5" fmla="*/ 9 h 437"/>
                  <a:gd name="T6" fmla="*/ 0 w 313"/>
                  <a:gd name="T7" fmla="*/ 30 h 437"/>
                  <a:gd name="T8" fmla="*/ 0 w 313"/>
                  <a:gd name="T9" fmla="*/ 405 h 437"/>
                  <a:gd name="T10" fmla="*/ 10 w 313"/>
                  <a:gd name="T11" fmla="*/ 436 h 437"/>
                  <a:gd name="T12" fmla="*/ 31 w 313"/>
                  <a:gd name="T13" fmla="*/ 436 h 437"/>
                  <a:gd name="T14" fmla="*/ 41 w 313"/>
                  <a:gd name="T15" fmla="*/ 436 h 437"/>
                  <a:gd name="T16" fmla="*/ 302 w 313"/>
                  <a:gd name="T17" fmla="*/ 249 h 437"/>
                  <a:gd name="T18" fmla="*/ 312 w 313"/>
                  <a:gd name="T19" fmla="*/ 217 h 437"/>
                  <a:gd name="T20" fmla="*/ 302 w 313"/>
                  <a:gd name="T21" fmla="*/ 196 h 437"/>
                  <a:gd name="T22" fmla="*/ 302 w 313"/>
                  <a:gd name="T23" fmla="*/ 196 h 437"/>
                  <a:gd name="T24" fmla="*/ 302 w 313"/>
                  <a:gd name="T25" fmla="*/ 196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437">
                    <a:moveTo>
                      <a:pt x="302" y="196"/>
                    </a:moveTo>
                    <a:cubicBezTo>
                      <a:pt x="41" y="9"/>
                      <a:pt x="41" y="9"/>
                      <a:pt x="41" y="9"/>
                    </a:cubicBezTo>
                    <a:cubicBezTo>
                      <a:pt x="31" y="0"/>
                      <a:pt x="20" y="0"/>
                      <a:pt x="10" y="9"/>
                    </a:cubicBezTo>
                    <a:cubicBezTo>
                      <a:pt x="0" y="9"/>
                      <a:pt x="0" y="19"/>
                      <a:pt x="0" y="30"/>
                    </a:cubicBezTo>
                    <a:cubicBezTo>
                      <a:pt x="0" y="405"/>
                      <a:pt x="0" y="405"/>
                      <a:pt x="0" y="405"/>
                    </a:cubicBezTo>
                    <a:cubicBezTo>
                      <a:pt x="0" y="426"/>
                      <a:pt x="0" y="436"/>
                      <a:pt x="10" y="436"/>
                    </a:cubicBezTo>
                    <a:cubicBezTo>
                      <a:pt x="20" y="436"/>
                      <a:pt x="20" y="436"/>
                      <a:pt x="31" y="436"/>
                    </a:cubicBezTo>
                    <a:lnTo>
                      <a:pt x="41" y="436"/>
                    </a:lnTo>
                    <a:cubicBezTo>
                      <a:pt x="302" y="249"/>
                      <a:pt x="302" y="249"/>
                      <a:pt x="302" y="249"/>
                    </a:cubicBezTo>
                    <a:cubicBezTo>
                      <a:pt x="312" y="238"/>
                      <a:pt x="312" y="228"/>
                      <a:pt x="312" y="217"/>
                    </a:cubicBezTo>
                    <a:cubicBezTo>
                      <a:pt x="312" y="207"/>
                      <a:pt x="312" y="207"/>
                      <a:pt x="302" y="196"/>
                    </a:cubicBezTo>
                    <a:close/>
                    <a:moveTo>
                      <a:pt x="302" y="196"/>
                    </a:moveTo>
                    <a:lnTo>
                      <a:pt x="302" y="1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206"/>
              <p:cNvSpPr>
                <a:spLocks noChangeArrowheads="1"/>
              </p:cNvSpPr>
              <p:nvPr/>
            </p:nvSpPr>
            <p:spPr bwMode="auto">
              <a:xfrm>
                <a:off x="1865313" y="2312988"/>
                <a:ext cx="446087" cy="446087"/>
              </a:xfrm>
              <a:custGeom>
                <a:avLst/>
                <a:gdLst>
                  <a:gd name="T0" fmla="*/ 614 w 1240"/>
                  <a:gd name="T1" fmla="*/ 0 h 1240"/>
                  <a:gd name="T2" fmla="*/ 0 w 1240"/>
                  <a:gd name="T3" fmla="*/ 614 h 1240"/>
                  <a:gd name="T4" fmla="*/ 614 w 1240"/>
                  <a:gd name="T5" fmla="*/ 1239 h 1240"/>
                  <a:gd name="T6" fmla="*/ 1239 w 1240"/>
                  <a:gd name="T7" fmla="*/ 614 h 1240"/>
                  <a:gd name="T8" fmla="*/ 614 w 1240"/>
                  <a:gd name="T9" fmla="*/ 0 h 1240"/>
                  <a:gd name="T10" fmla="*/ 614 w 1240"/>
                  <a:gd name="T11" fmla="*/ 1135 h 1240"/>
                  <a:gd name="T12" fmla="*/ 104 w 1240"/>
                  <a:gd name="T13" fmla="*/ 614 h 1240"/>
                  <a:gd name="T14" fmla="*/ 614 w 1240"/>
                  <a:gd name="T15" fmla="*/ 104 h 1240"/>
                  <a:gd name="T16" fmla="*/ 1135 w 1240"/>
                  <a:gd name="T17" fmla="*/ 614 h 1240"/>
                  <a:gd name="T18" fmla="*/ 614 w 1240"/>
                  <a:gd name="T19" fmla="*/ 1135 h 1240"/>
                  <a:gd name="T20" fmla="*/ 614 w 1240"/>
                  <a:gd name="T21" fmla="*/ 1135 h 1240"/>
                  <a:gd name="T22" fmla="*/ 614 w 1240"/>
                  <a:gd name="T23" fmla="*/ 1135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0" h="1240">
                    <a:moveTo>
                      <a:pt x="614" y="0"/>
                    </a:moveTo>
                    <a:cubicBezTo>
                      <a:pt x="271" y="0"/>
                      <a:pt x="0" y="271"/>
                      <a:pt x="0" y="614"/>
                    </a:cubicBezTo>
                    <a:cubicBezTo>
                      <a:pt x="0" y="958"/>
                      <a:pt x="271" y="1239"/>
                      <a:pt x="614" y="1239"/>
                    </a:cubicBezTo>
                    <a:cubicBezTo>
                      <a:pt x="969" y="1239"/>
                      <a:pt x="1239" y="958"/>
                      <a:pt x="1239" y="614"/>
                    </a:cubicBezTo>
                    <a:cubicBezTo>
                      <a:pt x="1239" y="271"/>
                      <a:pt x="969" y="0"/>
                      <a:pt x="614" y="0"/>
                    </a:cubicBezTo>
                    <a:close/>
                    <a:moveTo>
                      <a:pt x="614" y="1135"/>
                    </a:moveTo>
                    <a:cubicBezTo>
                      <a:pt x="333" y="1135"/>
                      <a:pt x="104" y="906"/>
                      <a:pt x="104" y="614"/>
                    </a:cubicBezTo>
                    <a:cubicBezTo>
                      <a:pt x="104" y="333"/>
                      <a:pt x="333" y="104"/>
                      <a:pt x="614" y="104"/>
                    </a:cubicBezTo>
                    <a:cubicBezTo>
                      <a:pt x="906" y="104"/>
                      <a:pt x="1135" y="333"/>
                      <a:pt x="1135" y="614"/>
                    </a:cubicBezTo>
                    <a:cubicBezTo>
                      <a:pt x="1135" y="906"/>
                      <a:pt x="906" y="1135"/>
                      <a:pt x="614" y="1135"/>
                    </a:cubicBezTo>
                    <a:close/>
                    <a:moveTo>
                      <a:pt x="614" y="1135"/>
                    </a:moveTo>
                    <a:lnTo>
                      <a:pt x="614" y="1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2782" name="Freeform 1"/>
          <p:cNvSpPr/>
          <p:nvPr/>
        </p:nvSpPr>
        <p:spPr>
          <a:xfrm>
            <a:off x="4532313" y="2201863"/>
            <a:ext cx="1362075" cy="1265237"/>
          </a:xfrm>
          <a:custGeom>
            <a:avLst/>
            <a:gdLst/>
            <a:ahLst/>
            <a:cxnLst>
              <a:cxn ang="0">
                <a:pos x="1036021" y="277182"/>
              </a:cxn>
              <a:cxn ang="0">
                <a:pos x="1036021" y="277182"/>
              </a:cxn>
              <a:cxn ang="0">
                <a:pos x="1036021" y="228993"/>
              </a:cxn>
              <a:cxn ang="0">
                <a:pos x="855190" y="36238"/>
              </a:cxn>
              <a:cxn ang="0">
                <a:pos x="674744" y="144566"/>
              </a:cxn>
              <a:cxn ang="0">
                <a:pos x="301129" y="0"/>
              </a:cxn>
              <a:cxn ang="0">
                <a:pos x="289176" y="0"/>
              </a:cxn>
              <a:cxn ang="0">
                <a:pos x="0" y="1264860"/>
              </a:cxn>
              <a:cxn ang="0">
                <a:pos x="228642" y="1120294"/>
              </a:cxn>
              <a:cxn ang="0">
                <a:pos x="289176" y="903251"/>
              </a:cxn>
              <a:cxn ang="0">
                <a:pos x="674744" y="855448"/>
              </a:cxn>
              <a:cxn ang="0">
                <a:pos x="783089" y="794923"/>
              </a:cxn>
              <a:cxn ang="0">
                <a:pos x="1047974" y="626455"/>
              </a:cxn>
              <a:cxn ang="0">
                <a:pos x="1361440" y="385511"/>
              </a:cxn>
              <a:cxn ang="0">
                <a:pos x="1036021" y="277182"/>
              </a:cxn>
            </a:cxnLst>
            <a:pathLst>
              <a:path w="3532" h="3282">
                <a:moveTo>
                  <a:pt x="2687" y="719"/>
                </a:moveTo>
                <a:lnTo>
                  <a:pt x="2687" y="719"/>
                </a:lnTo>
                <a:cubicBezTo>
                  <a:pt x="2687" y="656"/>
                  <a:pt x="2687" y="625"/>
                  <a:pt x="2687" y="594"/>
                </a:cubicBezTo>
                <a:cubicBezTo>
                  <a:pt x="2687" y="312"/>
                  <a:pt x="2468" y="94"/>
                  <a:pt x="2218" y="94"/>
                </a:cubicBezTo>
                <a:cubicBezTo>
                  <a:pt x="2000" y="94"/>
                  <a:pt x="1843" y="187"/>
                  <a:pt x="1750" y="375"/>
                </a:cubicBezTo>
                <a:cubicBezTo>
                  <a:pt x="781" y="0"/>
                  <a:pt x="781" y="0"/>
                  <a:pt x="781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593" y="2906"/>
                  <a:pt x="593" y="2906"/>
                  <a:pt x="593" y="2906"/>
                </a:cubicBezTo>
                <a:cubicBezTo>
                  <a:pt x="562" y="2719"/>
                  <a:pt x="625" y="2531"/>
                  <a:pt x="750" y="2343"/>
                </a:cubicBezTo>
                <a:cubicBezTo>
                  <a:pt x="1000" y="2031"/>
                  <a:pt x="1437" y="2000"/>
                  <a:pt x="1750" y="2219"/>
                </a:cubicBezTo>
                <a:cubicBezTo>
                  <a:pt x="2031" y="2062"/>
                  <a:pt x="2031" y="2062"/>
                  <a:pt x="2031" y="2062"/>
                </a:cubicBezTo>
                <a:cubicBezTo>
                  <a:pt x="2718" y="1625"/>
                  <a:pt x="2718" y="1625"/>
                  <a:pt x="2718" y="1625"/>
                </a:cubicBezTo>
                <a:cubicBezTo>
                  <a:pt x="2937" y="1343"/>
                  <a:pt x="3218" y="1125"/>
                  <a:pt x="3531" y="1000"/>
                </a:cubicBezTo>
                <a:lnTo>
                  <a:pt x="2687" y="719"/>
                </a:lnTo>
              </a:path>
            </a:pathLst>
          </a:custGeom>
          <a:solidFill>
            <a:srgbClr val="7F7F7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3" name="Freeform 3"/>
          <p:cNvSpPr/>
          <p:nvPr/>
        </p:nvSpPr>
        <p:spPr>
          <a:xfrm>
            <a:off x="4532313" y="2995613"/>
            <a:ext cx="963612" cy="1581150"/>
          </a:xfrm>
          <a:custGeom>
            <a:avLst/>
            <a:gdLst/>
            <a:ahLst/>
            <a:cxnLst>
              <a:cxn ang="0">
                <a:pos x="963604" y="0"/>
              </a:cxn>
              <a:cxn ang="0">
                <a:pos x="963604" y="0"/>
              </a:cxn>
              <a:cxn ang="0">
                <a:pos x="662188" y="180941"/>
              </a:cxn>
              <a:cxn ang="0">
                <a:pos x="638291" y="144675"/>
              </a:cxn>
              <a:cxn ang="0">
                <a:pos x="361159" y="168981"/>
              </a:cxn>
              <a:cxn ang="0">
                <a:pos x="337261" y="373841"/>
              </a:cxn>
              <a:cxn ang="0">
                <a:pos x="0" y="578702"/>
              </a:cxn>
              <a:cxn ang="0">
                <a:pos x="806729" y="1579470"/>
              </a:cxn>
              <a:cxn ang="0">
                <a:pos x="831012" y="1338344"/>
              </a:cxn>
              <a:cxn ang="0">
                <a:pos x="698420" y="1157404"/>
              </a:cxn>
              <a:cxn ang="0">
                <a:pos x="903089" y="819828"/>
              </a:cxn>
              <a:cxn ang="0">
                <a:pos x="927372" y="626927"/>
              </a:cxn>
              <a:cxn ang="0">
                <a:pos x="951269" y="385801"/>
              </a:cxn>
              <a:cxn ang="0">
                <a:pos x="927372" y="205246"/>
              </a:cxn>
              <a:cxn ang="0">
                <a:pos x="963604" y="0"/>
              </a:cxn>
            </a:cxnLst>
            <a:pathLst>
              <a:path w="2501" h="4095">
                <a:moveTo>
                  <a:pt x="2500" y="0"/>
                </a:moveTo>
                <a:lnTo>
                  <a:pt x="2500" y="0"/>
                </a:lnTo>
                <a:cubicBezTo>
                  <a:pt x="1718" y="469"/>
                  <a:pt x="1718" y="469"/>
                  <a:pt x="1718" y="469"/>
                </a:cubicBezTo>
                <a:cubicBezTo>
                  <a:pt x="1718" y="438"/>
                  <a:pt x="1687" y="407"/>
                  <a:pt x="1656" y="375"/>
                </a:cubicBezTo>
                <a:cubicBezTo>
                  <a:pt x="1437" y="219"/>
                  <a:pt x="1125" y="250"/>
                  <a:pt x="937" y="438"/>
                </a:cubicBezTo>
                <a:cubicBezTo>
                  <a:pt x="812" y="594"/>
                  <a:pt x="812" y="813"/>
                  <a:pt x="875" y="969"/>
                </a:cubicBezTo>
                <a:cubicBezTo>
                  <a:pt x="0" y="1500"/>
                  <a:pt x="0" y="1500"/>
                  <a:pt x="0" y="1500"/>
                </a:cubicBezTo>
                <a:cubicBezTo>
                  <a:pt x="2093" y="4094"/>
                  <a:pt x="2093" y="4094"/>
                  <a:pt x="2093" y="4094"/>
                </a:cubicBezTo>
                <a:cubicBezTo>
                  <a:pt x="2156" y="3469"/>
                  <a:pt x="2156" y="3469"/>
                  <a:pt x="2156" y="3469"/>
                </a:cubicBezTo>
                <a:cubicBezTo>
                  <a:pt x="2000" y="3375"/>
                  <a:pt x="1875" y="3219"/>
                  <a:pt x="1812" y="3000"/>
                </a:cubicBezTo>
                <a:cubicBezTo>
                  <a:pt x="1718" y="2625"/>
                  <a:pt x="1968" y="2250"/>
                  <a:pt x="2343" y="2125"/>
                </a:cubicBezTo>
                <a:cubicBezTo>
                  <a:pt x="2406" y="1625"/>
                  <a:pt x="2406" y="1625"/>
                  <a:pt x="2406" y="1625"/>
                </a:cubicBezTo>
                <a:cubicBezTo>
                  <a:pt x="2468" y="1000"/>
                  <a:pt x="2468" y="1000"/>
                  <a:pt x="2468" y="1000"/>
                </a:cubicBezTo>
                <a:cubicBezTo>
                  <a:pt x="2437" y="844"/>
                  <a:pt x="2406" y="688"/>
                  <a:pt x="2406" y="532"/>
                </a:cubicBezTo>
                <a:cubicBezTo>
                  <a:pt x="2406" y="344"/>
                  <a:pt x="2437" y="157"/>
                  <a:pt x="2500" y="0"/>
                </a:cubicBezTo>
              </a:path>
            </a:pathLst>
          </a:custGeom>
          <a:solidFill>
            <a:srgbClr val="E18B51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4" name="Freeform 5"/>
          <p:cNvSpPr/>
          <p:nvPr/>
        </p:nvSpPr>
        <p:spPr>
          <a:xfrm>
            <a:off x="5303838" y="3552825"/>
            <a:ext cx="1385887" cy="1108075"/>
          </a:xfrm>
          <a:custGeom>
            <a:avLst/>
            <a:gdLst/>
            <a:ahLst/>
            <a:cxnLst>
              <a:cxn ang="0">
                <a:pos x="1385242" y="1108404"/>
              </a:cxn>
              <a:cxn ang="0">
                <a:pos x="1385242" y="1108404"/>
              </a:cxn>
              <a:cxn ang="0">
                <a:pos x="1228670" y="951878"/>
              </a:cxn>
              <a:cxn ang="0">
                <a:pos x="999596" y="939541"/>
              </a:cxn>
              <a:cxn ang="0">
                <a:pos x="854978" y="566346"/>
              </a:cxn>
              <a:cxn ang="0">
                <a:pos x="554174" y="252909"/>
              </a:cxn>
              <a:cxn ang="0">
                <a:pos x="264939" y="0"/>
              </a:cxn>
              <a:cxn ang="0">
                <a:pos x="216733" y="349292"/>
              </a:cxn>
              <a:cxn ang="0">
                <a:pos x="168528" y="361243"/>
              </a:cxn>
              <a:cxn ang="0">
                <a:pos x="23910" y="578298"/>
              </a:cxn>
              <a:cxn ang="0">
                <a:pos x="168528" y="722872"/>
              </a:cxn>
              <a:cxn ang="0">
                <a:pos x="120322" y="1108404"/>
              </a:cxn>
              <a:cxn ang="0">
                <a:pos x="1385242" y="1108404"/>
              </a:cxn>
            </a:cxnLst>
            <a:pathLst>
              <a:path w="3593" h="2876">
                <a:moveTo>
                  <a:pt x="3592" y="2875"/>
                </a:moveTo>
                <a:lnTo>
                  <a:pt x="3592" y="2875"/>
                </a:lnTo>
                <a:cubicBezTo>
                  <a:pt x="3186" y="2469"/>
                  <a:pt x="3186" y="2469"/>
                  <a:pt x="3186" y="2469"/>
                </a:cubicBezTo>
                <a:cubicBezTo>
                  <a:pt x="2999" y="2531"/>
                  <a:pt x="2780" y="2531"/>
                  <a:pt x="2592" y="2437"/>
                </a:cubicBezTo>
                <a:cubicBezTo>
                  <a:pt x="2249" y="2250"/>
                  <a:pt x="2093" y="1844"/>
                  <a:pt x="2217" y="1469"/>
                </a:cubicBezTo>
                <a:cubicBezTo>
                  <a:pt x="1437" y="656"/>
                  <a:pt x="1437" y="656"/>
                  <a:pt x="1437" y="656"/>
                </a:cubicBezTo>
                <a:cubicBezTo>
                  <a:pt x="1125" y="531"/>
                  <a:pt x="843" y="312"/>
                  <a:pt x="687" y="0"/>
                </a:cubicBezTo>
                <a:cubicBezTo>
                  <a:pt x="562" y="906"/>
                  <a:pt x="562" y="906"/>
                  <a:pt x="562" y="906"/>
                </a:cubicBezTo>
                <a:cubicBezTo>
                  <a:pt x="531" y="906"/>
                  <a:pt x="468" y="906"/>
                  <a:pt x="437" y="937"/>
                </a:cubicBezTo>
                <a:cubicBezTo>
                  <a:pt x="156" y="969"/>
                  <a:pt x="0" y="1250"/>
                  <a:pt x="62" y="1500"/>
                </a:cubicBezTo>
                <a:cubicBezTo>
                  <a:pt x="93" y="1719"/>
                  <a:pt x="250" y="1844"/>
                  <a:pt x="437" y="1875"/>
                </a:cubicBezTo>
                <a:cubicBezTo>
                  <a:pt x="312" y="2875"/>
                  <a:pt x="312" y="2875"/>
                  <a:pt x="312" y="2875"/>
                </a:cubicBezTo>
                <a:lnTo>
                  <a:pt x="3592" y="2875"/>
                </a:lnTo>
              </a:path>
            </a:pathLst>
          </a:custGeom>
          <a:solidFill>
            <a:srgbClr val="7F7F7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5" name="Freeform 7"/>
          <p:cNvSpPr/>
          <p:nvPr/>
        </p:nvSpPr>
        <p:spPr>
          <a:xfrm>
            <a:off x="6038850" y="3659188"/>
            <a:ext cx="1589088" cy="1000125"/>
          </a:xfrm>
          <a:custGeom>
            <a:avLst/>
            <a:gdLst/>
            <a:ahLst/>
            <a:cxnLst>
              <a:cxn ang="0">
                <a:pos x="1589262" y="0"/>
              </a:cxn>
              <a:cxn ang="0">
                <a:pos x="1589262" y="0"/>
              </a:cxn>
              <a:cxn ang="0">
                <a:pos x="1348406" y="24276"/>
              </a:cxn>
              <a:cxn ang="0">
                <a:pos x="1191946" y="192669"/>
              </a:cxn>
              <a:cxn ang="0">
                <a:pos x="818524" y="72444"/>
              </a:cxn>
              <a:cxn ang="0">
                <a:pos x="384984" y="120611"/>
              </a:cxn>
              <a:cxn ang="0">
                <a:pos x="72064" y="204614"/>
              </a:cxn>
              <a:cxn ang="0">
                <a:pos x="0" y="192669"/>
              </a:cxn>
              <a:cxn ang="0">
                <a:pos x="252417" y="445451"/>
              </a:cxn>
              <a:cxn ang="0">
                <a:pos x="216192" y="481672"/>
              </a:cxn>
              <a:cxn ang="0">
                <a:pos x="312534" y="746785"/>
              </a:cxn>
              <a:cxn ang="0">
                <a:pos x="505219" y="722509"/>
              </a:cxn>
              <a:cxn ang="0">
                <a:pos x="782299" y="999567"/>
              </a:cxn>
              <a:cxn ang="0">
                <a:pos x="1589262" y="0"/>
              </a:cxn>
            </a:cxnLst>
            <a:pathLst>
              <a:path w="4125" h="2595">
                <a:moveTo>
                  <a:pt x="4124" y="0"/>
                </a:moveTo>
                <a:lnTo>
                  <a:pt x="4124" y="0"/>
                </a:lnTo>
                <a:cubicBezTo>
                  <a:pt x="3499" y="63"/>
                  <a:pt x="3499" y="63"/>
                  <a:pt x="3499" y="63"/>
                </a:cubicBezTo>
                <a:cubicBezTo>
                  <a:pt x="3436" y="250"/>
                  <a:pt x="3280" y="406"/>
                  <a:pt x="3093" y="500"/>
                </a:cubicBezTo>
                <a:cubicBezTo>
                  <a:pt x="2749" y="688"/>
                  <a:pt x="2311" y="531"/>
                  <a:pt x="2124" y="188"/>
                </a:cubicBezTo>
                <a:cubicBezTo>
                  <a:pt x="999" y="313"/>
                  <a:pt x="999" y="313"/>
                  <a:pt x="999" y="313"/>
                </a:cubicBezTo>
                <a:cubicBezTo>
                  <a:pt x="749" y="438"/>
                  <a:pt x="468" y="531"/>
                  <a:pt x="187" y="531"/>
                </a:cubicBezTo>
                <a:cubicBezTo>
                  <a:pt x="125" y="531"/>
                  <a:pt x="62" y="500"/>
                  <a:pt x="0" y="500"/>
                </a:cubicBezTo>
                <a:cubicBezTo>
                  <a:pt x="655" y="1156"/>
                  <a:pt x="655" y="1156"/>
                  <a:pt x="655" y="1156"/>
                </a:cubicBezTo>
                <a:cubicBezTo>
                  <a:pt x="624" y="1188"/>
                  <a:pt x="593" y="1219"/>
                  <a:pt x="561" y="1250"/>
                </a:cubicBezTo>
                <a:cubicBezTo>
                  <a:pt x="468" y="1500"/>
                  <a:pt x="561" y="1813"/>
                  <a:pt x="811" y="1938"/>
                </a:cubicBezTo>
                <a:cubicBezTo>
                  <a:pt x="968" y="2000"/>
                  <a:pt x="1186" y="1969"/>
                  <a:pt x="1311" y="1875"/>
                </a:cubicBezTo>
                <a:cubicBezTo>
                  <a:pt x="2030" y="2594"/>
                  <a:pt x="2030" y="2594"/>
                  <a:pt x="2030" y="2594"/>
                </a:cubicBezTo>
                <a:lnTo>
                  <a:pt x="4124" y="0"/>
                </a:lnTo>
              </a:path>
            </a:pathLst>
          </a:custGeom>
          <a:solidFill>
            <a:srgbClr val="E18B51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6" name="Freeform 8"/>
          <p:cNvSpPr/>
          <p:nvPr/>
        </p:nvSpPr>
        <p:spPr>
          <a:xfrm>
            <a:off x="6580188" y="2287588"/>
            <a:ext cx="1131887" cy="1530350"/>
          </a:xfrm>
          <a:custGeom>
            <a:avLst/>
            <a:gdLst/>
            <a:ahLst/>
            <a:cxnLst>
              <a:cxn ang="0">
                <a:pos x="1131919" y="1265229"/>
              </a:cxn>
              <a:cxn ang="0">
                <a:pos x="1131919" y="1265229"/>
              </a:cxn>
              <a:cxn ang="0">
                <a:pos x="842967" y="0"/>
              </a:cxn>
              <a:cxn ang="0">
                <a:pos x="698492" y="228674"/>
              </a:cxn>
              <a:cxn ang="0">
                <a:pos x="734322" y="445780"/>
              </a:cxn>
              <a:cxn ang="0">
                <a:pos x="409540" y="674840"/>
              </a:cxn>
              <a:cxn ang="0">
                <a:pos x="180691" y="1036169"/>
              </a:cxn>
              <a:cxn ang="0">
                <a:pos x="0" y="1385544"/>
              </a:cxn>
              <a:cxn ang="0">
                <a:pos x="337110" y="1349295"/>
              </a:cxn>
              <a:cxn ang="0">
                <a:pos x="361382" y="1397884"/>
              </a:cxn>
              <a:cxn ang="0">
                <a:pos x="614118" y="1481949"/>
              </a:cxn>
              <a:cxn ang="0">
                <a:pos x="722378" y="1313432"/>
              </a:cxn>
              <a:cxn ang="0">
                <a:pos x="1131919" y="1277184"/>
              </a:cxn>
              <a:cxn ang="0">
                <a:pos x="1131919" y="1265229"/>
              </a:cxn>
            </a:cxnLst>
            <a:pathLst>
              <a:path w="2939" h="3969">
                <a:moveTo>
                  <a:pt x="2938" y="3281"/>
                </a:moveTo>
                <a:lnTo>
                  <a:pt x="2938" y="3281"/>
                </a:lnTo>
                <a:cubicBezTo>
                  <a:pt x="2188" y="0"/>
                  <a:pt x="2188" y="0"/>
                  <a:pt x="2188" y="0"/>
                </a:cubicBezTo>
                <a:cubicBezTo>
                  <a:pt x="1813" y="593"/>
                  <a:pt x="1813" y="593"/>
                  <a:pt x="1813" y="593"/>
                </a:cubicBezTo>
                <a:cubicBezTo>
                  <a:pt x="1938" y="750"/>
                  <a:pt x="1969" y="968"/>
                  <a:pt x="1906" y="1156"/>
                </a:cubicBezTo>
                <a:cubicBezTo>
                  <a:pt x="1844" y="1562"/>
                  <a:pt x="1469" y="1812"/>
                  <a:pt x="1063" y="1750"/>
                </a:cubicBezTo>
                <a:cubicBezTo>
                  <a:pt x="469" y="2687"/>
                  <a:pt x="469" y="2687"/>
                  <a:pt x="469" y="2687"/>
                </a:cubicBezTo>
                <a:cubicBezTo>
                  <a:pt x="406" y="3031"/>
                  <a:pt x="219" y="3343"/>
                  <a:pt x="0" y="3593"/>
                </a:cubicBezTo>
                <a:cubicBezTo>
                  <a:pt x="875" y="3499"/>
                  <a:pt x="875" y="3499"/>
                  <a:pt x="875" y="3499"/>
                </a:cubicBezTo>
                <a:cubicBezTo>
                  <a:pt x="906" y="3531"/>
                  <a:pt x="906" y="3562"/>
                  <a:pt x="938" y="3625"/>
                </a:cubicBezTo>
                <a:cubicBezTo>
                  <a:pt x="1031" y="3843"/>
                  <a:pt x="1344" y="3968"/>
                  <a:pt x="1594" y="3843"/>
                </a:cubicBezTo>
                <a:cubicBezTo>
                  <a:pt x="1781" y="3750"/>
                  <a:pt x="1875" y="3593"/>
                  <a:pt x="1875" y="3406"/>
                </a:cubicBezTo>
                <a:cubicBezTo>
                  <a:pt x="2938" y="3312"/>
                  <a:pt x="2938" y="3312"/>
                  <a:pt x="2938" y="3312"/>
                </a:cubicBezTo>
                <a:lnTo>
                  <a:pt x="2938" y="3281"/>
                </a:lnTo>
              </a:path>
            </a:pathLst>
          </a:custGeom>
          <a:solidFill>
            <a:srgbClr val="7F7F7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7" name="Freeform 10"/>
          <p:cNvSpPr/>
          <p:nvPr/>
        </p:nvSpPr>
        <p:spPr>
          <a:xfrm>
            <a:off x="6207125" y="1585913"/>
            <a:ext cx="1193800" cy="1543050"/>
          </a:xfrm>
          <a:custGeom>
            <a:avLst/>
            <a:gdLst/>
            <a:ahLst/>
            <a:cxnLst>
              <a:cxn ang="0">
                <a:pos x="952109" y="939884"/>
              </a:cxn>
              <a:cxn ang="0">
                <a:pos x="952109" y="939884"/>
              </a:cxn>
              <a:cxn ang="0">
                <a:pos x="1193124" y="566321"/>
              </a:cxn>
              <a:cxn ang="0">
                <a:pos x="0" y="0"/>
              </a:cxn>
              <a:cxn ang="0">
                <a:pos x="96406" y="277185"/>
              </a:cxn>
              <a:cxn ang="0">
                <a:pos x="289219" y="385514"/>
              </a:cxn>
              <a:cxn ang="0">
                <a:pos x="253356" y="771029"/>
              </a:cxn>
              <a:cxn ang="0">
                <a:pos x="397965" y="1192781"/>
              </a:cxn>
              <a:cxn ang="0">
                <a:pos x="554529" y="1542057"/>
              </a:cxn>
              <a:cxn ang="0">
                <a:pos x="747342" y="1252922"/>
              </a:cxn>
              <a:cxn ang="0">
                <a:pos x="795545" y="1264873"/>
              </a:cxn>
              <a:cxn ang="0">
                <a:pos x="1024606" y="1120305"/>
              </a:cxn>
              <a:cxn ang="0">
                <a:pos x="952109" y="939884"/>
              </a:cxn>
            </a:cxnLst>
            <a:pathLst>
              <a:path w="3095" h="4001">
                <a:moveTo>
                  <a:pt x="2469" y="2438"/>
                </a:moveTo>
                <a:lnTo>
                  <a:pt x="2469" y="2438"/>
                </a:lnTo>
                <a:cubicBezTo>
                  <a:pt x="3094" y="1469"/>
                  <a:pt x="3094" y="1469"/>
                  <a:pt x="3094" y="1469"/>
                </a:cubicBezTo>
                <a:cubicBezTo>
                  <a:pt x="0" y="0"/>
                  <a:pt x="0" y="0"/>
                  <a:pt x="0" y="0"/>
                </a:cubicBezTo>
                <a:cubicBezTo>
                  <a:pt x="250" y="719"/>
                  <a:pt x="250" y="719"/>
                  <a:pt x="250" y="719"/>
                </a:cubicBezTo>
                <a:cubicBezTo>
                  <a:pt x="438" y="719"/>
                  <a:pt x="625" y="813"/>
                  <a:pt x="750" y="1000"/>
                </a:cubicBezTo>
                <a:cubicBezTo>
                  <a:pt x="1000" y="1313"/>
                  <a:pt x="969" y="1750"/>
                  <a:pt x="657" y="2000"/>
                </a:cubicBezTo>
                <a:cubicBezTo>
                  <a:pt x="1032" y="3094"/>
                  <a:pt x="1032" y="3094"/>
                  <a:pt x="1032" y="3094"/>
                </a:cubicBezTo>
                <a:cubicBezTo>
                  <a:pt x="1250" y="3344"/>
                  <a:pt x="1407" y="3656"/>
                  <a:pt x="1438" y="4000"/>
                </a:cubicBezTo>
                <a:cubicBezTo>
                  <a:pt x="1938" y="3250"/>
                  <a:pt x="1938" y="3250"/>
                  <a:pt x="1938" y="3250"/>
                </a:cubicBezTo>
                <a:cubicBezTo>
                  <a:pt x="1969" y="3281"/>
                  <a:pt x="2000" y="3281"/>
                  <a:pt x="2063" y="3281"/>
                </a:cubicBezTo>
                <a:cubicBezTo>
                  <a:pt x="2313" y="3344"/>
                  <a:pt x="2594" y="3188"/>
                  <a:pt x="2657" y="2906"/>
                </a:cubicBezTo>
                <a:cubicBezTo>
                  <a:pt x="2688" y="2719"/>
                  <a:pt x="2625" y="2531"/>
                  <a:pt x="2469" y="2438"/>
                </a:cubicBezTo>
              </a:path>
            </a:pathLst>
          </a:custGeom>
          <a:solidFill>
            <a:srgbClr val="E18B51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8" name="Freeform 12"/>
          <p:cNvSpPr/>
          <p:nvPr/>
        </p:nvSpPr>
        <p:spPr>
          <a:xfrm>
            <a:off x="4906963" y="1550988"/>
            <a:ext cx="1577975" cy="1108075"/>
          </a:xfrm>
          <a:custGeom>
            <a:avLst/>
            <a:gdLst/>
            <a:ahLst/>
            <a:cxnLst>
              <a:cxn ang="0">
                <a:pos x="1481015" y="747161"/>
              </a:cxn>
              <a:cxn ang="0">
                <a:pos x="1481015" y="747161"/>
              </a:cxn>
              <a:cxn ang="0">
                <a:pos x="1517240" y="481915"/>
              </a:cxn>
              <a:cxn ang="0">
                <a:pos x="1324550" y="409821"/>
              </a:cxn>
              <a:cxn ang="0">
                <a:pos x="1192365" y="0"/>
              </a:cxn>
              <a:cxn ang="0">
                <a:pos x="0" y="578298"/>
              </a:cxn>
              <a:cxn ang="0">
                <a:pos x="265141" y="674681"/>
              </a:cxn>
              <a:cxn ang="0">
                <a:pos x="481725" y="590635"/>
              </a:cxn>
              <a:cxn ang="0">
                <a:pos x="758813" y="855495"/>
              </a:cxn>
              <a:cxn ang="0">
                <a:pos x="1180418" y="1000070"/>
              </a:cxn>
              <a:cxn ang="0">
                <a:pos x="1204312" y="1000070"/>
              </a:cxn>
              <a:cxn ang="0">
                <a:pos x="1553466" y="1108404"/>
              </a:cxn>
              <a:cxn ang="0">
                <a:pos x="1444789" y="771064"/>
              </a:cxn>
              <a:cxn ang="0">
                <a:pos x="1481015" y="747161"/>
              </a:cxn>
            </a:cxnLst>
            <a:pathLst>
              <a:path w="4094" h="2876">
                <a:moveTo>
                  <a:pt x="3843" y="1938"/>
                </a:moveTo>
                <a:lnTo>
                  <a:pt x="3843" y="1938"/>
                </a:lnTo>
                <a:cubicBezTo>
                  <a:pt x="4062" y="1782"/>
                  <a:pt x="4093" y="1469"/>
                  <a:pt x="3937" y="1250"/>
                </a:cubicBezTo>
                <a:cubicBezTo>
                  <a:pt x="3812" y="1094"/>
                  <a:pt x="3624" y="1032"/>
                  <a:pt x="3437" y="1063"/>
                </a:cubicBezTo>
                <a:cubicBezTo>
                  <a:pt x="3094" y="0"/>
                  <a:pt x="3094" y="0"/>
                  <a:pt x="3094" y="0"/>
                </a:cubicBezTo>
                <a:cubicBezTo>
                  <a:pt x="0" y="1500"/>
                  <a:pt x="0" y="1500"/>
                  <a:pt x="0" y="1500"/>
                </a:cubicBezTo>
                <a:cubicBezTo>
                  <a:pt x="688" y="1750"/>
                  <a:pt x="688" y="1750"/>
                  <a:pt x="688" y="1750"/>
                </a:cubicBezTo>
                <a:cubicBezTo>
                  <a:pt x="844" y="1594"/>
                  <a:pt x="1032" y="1532"/>
                  <a:pt x="1250" y="1532"/>
                </a:cubicBezTo>
                <a:cubicBezTo>
                  <a:pt x="1625" y="1532"/>
                  <a:pt x="1969" y="1813"/>
                  <a:pt x="1969" y="2219"/>
                </a:cubicBezTo>
                <a:cubicBezTo>
                  <a:pt x="3063" y="2594"/>
                  <a:pt x="3063" y="2594"/>
                  <a:pt x="3063" y="2594"/>
                </a:cubicBezTo>
                <a:cubicBezTo>
                  <a:pt x="3094" y="2594"/>
                  <a:pt x="3094" y="2594"/>
                  <a:pt x="3125" y="2594"/>
                </a:cubicBezTo>
                <a:cubicBezTo>
                  <a:pt x="3437" y="2594"/>
                  <a:pt x="3749" y="2688"/>
                  <a:pt x="4031" y="2875"/>
                </a:cubicBezTo>
                <a:cubicBezTo>
                  <a:pt x="3749" y="2000"/>
                  <a:pt x="3749" y="2000"/>
                  <a:pt x="3749" y="2000"/>
                </a:cubicBezTo>
                <a:cubicBezTo>
                  <a:pt x="3781" y="2000"/>
                  <a:pt x="3812" y="1969"/>
                  <a:pt x="3843" y="1938"/>
                </a:cubicBezTo>
              </a:path>
            </a:pathLst>
          </a:custGeom>
          <a:solidFill>
            <a:srgbClr val="E18B51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2" name="Group 30"/>
          <p:cNvGrpSpPr/>
          <p:nvPr/>
        </p:nvGrpSpPr>
        <p:grpSpPr bwMode="auto">
          <a:xfrm>
            <a:off x="4885209" y="3127123"/>
            <a:ext cx="319680" cy="319763"/>
            <a:chOff x="1865313" y="2312988"/>
            <a:chExt cx="446087" cy="446087"/>
          </a:xfrm>
          <a:solidFill>
            <a:schemeClr val="bg1"/>
          </a:solidFill>
        </p:grpSpPr>
        <p:sp>
          <p:nvSpPr>
            <p:cNvPr id="33" name="Freeform 205"/>
            <p:cNvSpPr>
              <a:spLocks noChangeArrowheads="1"/>
            </p:cNvSpPr>
            <p:nvPr/>
          </p:nvSpPr>
          <p:spPr bwMode="auto">
            <a:xfrm>
              <a:off x="2052638" y="2455863"/>
              <a:ext cx="112712" cy="157162"/>
            </a:xfrm>
            <a:custGeom>
              <a:avLst/>
              <a:gdLst>
                <a:gd name="T0" fmla="*/ 302 w 313"/>
                <a:gd name="T1" fmla="*/ 196 h 437"/>
                <a:gd name="T2" fmla="*/ 41 w 313"/>
                <a:gd name="T3" fmla="*/ 9 h 437"/>
                <a:gd name="T4" fmla="*/ 10 w 313"/>
                <a:gd name="T5" fmla="*/ 9 h 437"/>
                <a:gd name="T6" fmla="*/ 0 w 313"/>
                <a:gd name="T7" fmla="*/ 30 h 437"/>
                <a:gd name="T8" fmla="*/ 0 w 313"/>
                <a:gd name="T9" fmla="*/ 405 h 437"/>
                <a:gd name="T10" fmla="*/ 10 w 313"/>
                <a:gd name="T11" fmla="*/ 436 h 437"/>
                <a:gd name="T12" fmla="*/ 31 w 313"/>
                <a:gd name="T13" fmla="*/ 436 h 437"/>
                <a:gd name="T14" fmla="*/ 41 w 313"/>
                <a:gd name="T15" fmla="*/ 436 h 437"/>
                <a:gd name="T16" fmla="*/ 302 w 313"/>
                <a:gd name="T17" fmla="*/ 249 h 437"/>
                <a:gd name="T18" fmla="*/ 312 w 313"/>
                <a:gd name="T19" fmla="*/ 217 h 437"/>
                <a:gd name="T20" fmla="*/ 302 w 313"/>
                <a:gd name="T21" fmla="*/ 196 h 437"/>
                <a:gd name="T22" fmla="*/ 302 w 313"/>
                <a:gd name="T23" fmla="*/ 196 h 437"/>
                <a:gd name="T24" fmla="*/ 302 w 313"/>
                <a:gd name="T25" fmla="*/ 19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437">
                  <a:moveTo>
                    <a:pt x="302" y="196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31" y="0"/>
                    <a:pt x="20" y="0"/>
                    <a:pt x="10" y="9"/>
                  </a:cubicBezTo>
                  <a:cubicBezTo>
                    <a:pt x="0" y="9"/>
                    <a:pt x="0" y="19"/>
                    <a:pt x="0" y="3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26"/>
                    <a:pt x="0" y="436"/>
                    <a:pt x="10" y="436"/>
                  </a:cubicBezTo>
                  <a:cubicBezTo>
                    <a:pt x="20" y="436"/>
                    <a:pt x="20" y="436"/>
                    <a:pt x="31" y="436"/>
                  </a:cubicBezTo>
                  <a:lnTo>
                    <a:pt x="41" y="436"/>
                  </a:lnTo>
                  <a:cubicBezTo>
                    <a:pt x="302" y="249"/>
                    <a:pt x="302" y="249"/>
                    <a:pt x="302" y="249"/>
                  </a:cubicBezTo>
                  <a:cubicBezTo>
                    <a:pt x="312" y="238"/>
                    <a:pt x="312" y="228"/>
                    <a:pt x="312" y="217"/>
                  </a:cubicBezTo>
                  <a:cubicBezTo>
                    <a:pt x="312" y="207"/>
                    <a:pt x="312" y="207"/>
                    <a:pt x="302" y="196"/>
                  </a:cubicBezTo>
                  <a:close/>
                  <a:moveTo>
                    <a:pt x="302" y="196"/>
                  </a:moveTo>
                  <a:lnTo>
                    <a:pt x="302" y="19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06"/>
            <p:cNvSpPr>
              <a:spLocks noChangeArrowheads="1"/>
            </p:cNvSpPr>
            <p:nvPr/>
          </p:nvSpPr>
          <p:spPr bwMode="auto">
            <a:xfrm>
              <a:off x="1865313" y="2312988"/>
              <a:ext cx="446087" cy="446087"/>
            </a:xfrm>
            <a:custGeom>
              <a:avLst/>
              <a:gdLst>
                <a:gd name="T0" fmla="*/ 614 w 1240"/>
                <a:gd name="T1" fmla="*/ 0 h 1240"/>
                <a:gd name="T2" fmla="*/ 0 w 1240"/>
                <a:gd name="T3" fmla="*/ 614 h 1240"/>
                <a:gd name="T4" fmla="*/ 614 w 1240"/>
                <a:gd name="T5" fmla="*/ 1239 h 1240"/>
                <a:gd name="T6" fmla="*/ 1239 w 1240"/>
                <a:gd name="T7" fmla="*/ 614 h 1240"/>
                <a:gd name="T8" fmla="*/ 614 w 1240"/>
                <a:gd name="T9" fmla="*/ 0 h 1240"/>
                <a:gd name="T10" fmla="*/ 614 w 1240"/>
                <a:gd name="T11" fmla="*/ 1135 h 1240"/>
                <a:gd name="T12" fmla="*/ 104 w 1240"/>
                <a:gd name="T13" fmla="*/ 614 h 1240"/>
                <a:gd name="T14" fmla="*/ 614 w 1240"/>
                <a:gd name="T15" fmla="*/ 104 h 1240"/>
                <a:gd name="T16" fmla="*/ 1135 w 1240"/>
                <a:gd name="T17" fmla="*/ 614 h 1240"/>
                <a:gd name="T18" fmla="*/ 614 w 1240"/>
                <a:gd name="T19" fmla="*/ 1135 h 1240"/>
                <a:gd name="T20" fmla="*/ 614 w 1240"/>
                <a:gd name="T21" fmla="*/ 1135 h 1240"/>
                <a:gd name="T22" fmla="*/ 614 w 1240"/>
                <a:gd name="T23" fmla="*/ 1135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0" h="1240">
                  <a:moveTo>
                    <a:pt x="614" y="0"/>
                  </a:moveTo>
                  <a:cubicBezTo>
                    <a:pt x="271" y="0"/>
                    <a:pt x="0" y="271"/>
                    <a:pt x="0" y="614"/>
                  </a:cubicBezTo>
                  <a:cubicBezTo>
                    <a:pt x="0" y="958"/>
                    <a:pt x="271" y="1239"/>
                    <a:pt x="614" y="1239"/>
                  </a:cubicBezTo>
                  <a:cubicBezTo>
                    <a:pt x="969" y="1239"/>
                    <a:pt x="1239" y="958"/>
                    <a:pt x="1239" y="614"/>
                  </a:cubicBezTo>
                  <a:cubicBezTo>
                    <a:pt x="1239" y="271"/>
                    <a:pt x="969" y="0"/>
                    <a:pt x="614" y="0"/>
                  </a:cubicBezTo>
                  <a:close/>
                  <a:moveTo>
                    <a:pt x="614" y="1135"/>
                  </a:moveTo>
                  <a:cubicBezTo>
                    <a:pt x="333" y="1135"/>
                    <a:pt x="104" y="906"/>
                    <a:pt x="104" y="614"/>
                  </a:cubicBezTo>
                  <a:cubicBezTo>
                    <a:pt x="104" y="333"/>
                    <a:pt x="333" y="104"/>
                    <a:pt x="614" y="104"/>
                  </a:cubicBezTo>
                  <a:cubicBezTo>
                    <a:pt x="906" y="104"/>
                    <a:pt x="1135" y="333"/>
                    <a:pt x="1135" y="614"/>
                  </a:cubicBezTo>
                  <a:cubicBezTo>
                    <a:pt x="1135" y="906"/>
                    <a:pt x="906" y="1135"/>
                    <a:pt x="614" y="1135"/>
                  </a:cubicBezTo>
                  <a:close/>
                  <a:moveTo>
                    <a:pt x="614" y="1135"/>
                  </a:moveTo>
                  <a:lnTo>
                    <a:pt x="614" y="11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Group 43"/>
          <p:cNvGrpSpPr/>
          <p:nvPr/>
        </p:nvGrpSpPr>
        <p:grpSpPr>
          <a:xfrm>
            <a:off x="5202223" y="2298673"/>
            <a:ext cx="265426" cy="315273"/>
            <a:chOff x="2060819" y="1388284"/>
            <a:chExt cx="271040" cy="321860"/>
          </a:xfrm>
          <a:solidFill>
            <a:schemeClr val="bg1"/>
          </a:solidFill>
        </p:grpSpPr>
        <p:sp>
          <p:nvSpPr>
            <p:cNvPr id="36" name="Freeform 201"/>
            <p:cNvSpPr>
              <a:spLocks noChangeArrowheads="1"/>
            </p:cNvSpPr>
            <p:nvPr/>
          </p:nvSpPr>
          <p:spPr bwMode="auto">
            <a:xfrm>
              <a:off x="2060819" y="1388284"/>
              <a:ext cx="271040" cy="307527"/>
            </a:xfrm>
            <a:custGeom>
              <a:avLst/>
              <a:gdLst>
                <a:gd name="T0" fmla="*/ 718 w 917"/>
                <a:gd name="T1" fmla="*/ 583 h 1042"/>
                <a:gd name="T2" fmla="*/ 853 w 917"/>
                <a:gd name="T3" fmla="*/ 354 h 1042"/>
                <a:gd name="T4" fmla="*/ 885 w 917"/>
                <a:gd name="T5" fmla="*/ 270 h 1042"/>
                <a:gd name="T6" fmla="*/ 895 w 917"/>
                <a:gd name="T7" fmla="*/ 229 h 1042"/>
                <a:gd name="T8" fmla="*/ 895 w 917"/>
                <a:gd name="T9" fmla="*/ 208 h 1042"/>
                <a:gd name="T10" fmla="*/ 906 w 917"/>
                <a:gd name="T11" fmla="*/ 93 h 1042"/>
                <a:gd name="T12" fmla="*/ 906 w 917"/>
                <a:gd name="T13" fmla="*/ 41 h 1042"/>
                <a:gd name="T14" fmla="*/ 906 w 917"/>
                <a:gd name="T15" fmla="*/ 20 h 1042"/>
                <a:gd name="T16" fmla="*/ 906 w 917"/>
                <a:gd name="T17" fmla="*/ 10 h 1042"/>
                <a:gd name="T18" fmla="*/ 895 w 917"/>
                <a:gd name="T19" fmla="*/ 0 h 1042"/>
                <a:gd name="T20" fmla="*/ 885 w 917"/>
                <a:gd name="T21" fmla="*/ 0 h 1042"/>
                <a:gd name="T22" fmla="*/ 864 w 917"/>
                <a:gd name="T23" fmla="*/ 10 h 1042"/>
                <a:gd name="T24" fmla="*/ 812 w 917"/>
                <a:gd name="T25" fmla="*/ 20 h 1042"/>
                <a:gd name="T26" fmla="*/ 635 w 917"/>
                <a:gd name="T27" fmla="*/ 104 h 1042"/>
                <a:gd name="T28" fmla="*/ 395 w 917"/>
                <a:gd name="T29" fmla="*/ 333 h 1042"/>
                <a:gd name="T30" fmla="*/ 333 w 917"/>
                <a:gd name="T31" fmla="*/ 375 h 1042"/>
                <a:gd name="T32" fmla="*/ 10 w 917"/>
                <a:gd name="T33" fmla="*/ 583 h 1042"/>
                <a:gd name="T34" fmla="*/ 41 w 917"/>
                <a:gd name="T35" fmla="*/ 625 h 1042"/>
                <a:gd name="T36" fmla="*/ 531 w 917"/>
                <a:gd name="T37" fmla="*/ 999 h 1042"/>
                <a:gd name="T38" fmla="*/ 562 w 917"/>
                <a:gd name="T39" fmla="*/ 1020 h 1042"/>
                <a:gd name="T40" fmla="*/ 698 w 917"/>
                <a:gd name="T41" fmla="*/ 656 h 1042"/>
                <a:gd name="T42" fmla="*/ 718 w 917"/>
                <a:gd name="T43" fmla="*/ 583 h 1042"/>
                <a:gd name="T44" fmla="*/ 666 w 917"/>
                <a:gd name="T45" fmla="*/ 458 h 1042"/>
                <a:gd name="T46" fmla="*/ 562 w 917"/>
                <a:gd name="T47" fmla="*/ 468 h 1042"/>
                <a:gd name="T48" fmla="*/ 520 w 917"/>
                <a:gd name="T49" fmla="*/ 354 h 1042"/>
                <a:gd name="T50" fmla="*/ 531 w 917"/>
                <a:gd name="T51" fmla="*/ 333 h 1042"/>
                <a:gd name="T52" fmla="*/ 645 w 917"/>
                <a:gd name="T53" fmla="*/ 323 h 1042"/>
                <a:gd name="T54" fmla="*/ 677 w 917"/>
                <a:gd name="T55" fmla="*/ 437 h 1042"/>
                <a:gd name="T56" fmla="*/ 666 w 917"/>
                <a:gd name="T57" fmla="*/ 458 h 1042"/>
                <a:gd name="T58" fmla="*/ 666 w 917"/>
                <a:gd name="T59" fmla="*/ 458 h 1042"/>
                <a:gd name="T60" fmla="*/ 666 w 917"/>
                <a:gd name="T61" fmla="*/ 45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7" h="1042">
                  <a:moveTo>
                    <a:pt x="718" y="583"/>
                  </a:moveTo>
                  <a:cubicBezTo>
                    <a:pt x="781" y="500"/>
                    <a:pt x="823" y="427"/>
                    <a:pt x="853" y="354"/>
                  </a:cubicBezTo>
                  <a:cubicBezTo>
                    <a:pt x="864" y="333"/>
                    <a:pt x="874" y="302"/>
                    <a:pt x="885" y="270"/>
                  </a:cubicBezTo>
                  <a:cubicBezTo>
                    <a:pt x="885" y="260"/>
                    <a:pt x="885" y="250"/>
                    <a:pt x="895" y="229"/>
                  </a:cubicBezTo>
                  <a:cubicBezTo>
                    <a:pt x="895" y="218"/>
                    <a:pt x="895" y="218"/>
                    <a:pt x="895" y="208"/>
                  </a:cubicBezTo>
                  <a:cubicBezTo>
                    <a:pt x="906" y="166"/>
                    <a:pt x="906" y="125"/>
                    <a:pt x="906" y="93"/>
                  </a:cubicBezTo>
                  <a:cubicBezTo>
                    <a:pt x="906" y="73"/>
                    <a:pt x="906" y="52"/>
                    <a:pt x="906" y="41"/>
                  </a:cubicBezTo>
                  <a:cubicBezTo>
                    <a:pt x="906" y="31"/>
                    <a:pt x="916" y="31"/>
                    <a:pt x="906" y="20"/>
                  </a:cubicBezTo>
                  <a:lnTo>
                    <a:pt x="906" y="10"/>
                  </a:lnTo>
                  <a:cubicBezTo>
                    <a:pt x="916" y="0"/>
                    <a:pt x="906" y="0"/>
                    <a:pt x="895" y="0"/>
                  </a:cubicBezTo>
                  <a:lnTo>
                    <a:pt x="885" y="0"/>
                  </a:lnTo>
                  <a:cubicBezTo>
                    <a:pt x="874" y="0"/>
                    <a:pt x="874" y="10"/>
                    <a:pt x="864" y="10"/>
                  </a:cubicBezTo>
                  <a:cubicBezTo>
                    <a:pt x="864" y="20"/>
                    <a:pt x="843" y="20"/>
                    <a:pt x="812" y="20"/>
                  </a:cubicBezTo>
                  <a:cubicBezTo>
                    <a:pt x="770" y="31"/>
                    <a:pt x="708" y="52"/>
                    <a:pt x="635" y="104"/>
                  </a:cubicBezTo>
                  <a:cubicBezTo>
                    <a:pt x="510" y="177"/>
                    <a:pt x="437" y="281"/>
                    <a:pt x="395" y="333"/>
                  </a:cubicBezTo>
                  <a:cubicBezTo>
                    <a:pt x="385" y="354"/>
                    <a:pt x="354" y="375"/>
                    <a:pt x="333" y="375"/>
                  </a:cubicBezTo>
                  <a:cubicBezTo>
                    <a:pt x="125" y="364"/>
                    <a:pt x="41" y="510"/>
                    <a:pt x="10" y="583"/>
                  </a:cubicBezTo>
                  <a:cubicBezTo>
                    <a:pt x="0" y="604"/>
                    <a:pt x="10" y="625"/>
                    <a:pt x="41" y="625"/>
                  </a:cubicBezTo>
                  <a:cubicBezTo>
                    <a:pt x="489" y="614"/>
                    <a:pt x="531" y="885"/>
                    <a:pt x="531" y="999"/>
                  </a:cubicBezTo>
                  <a:cubicBezTo>
                    <a:pt x="520" y="1031"/>
                    <a:pt x="541" y="1041"/>
                    <a:pt x="562" y="1020"/>
                  </a:cubicBezTo>
                  <a:cubicBezTo>
                    <a:pt x="729" y="926"/>
                    <a:pt x="718" y="739"/>
                    <a:pt x="698" y="656"/>
                  </a:cubicBezTo>
                  <a:cubicBezTo>
                    <a:pt x="698" y="635"/>
                    <a:pt x="708" y="593"/>
                    <a:pt x="718" y="583"/>
                  </a:cubicBezTo>
                  <a:close/>
                  <a:moveTo>
                    <a:pt x="666" y="458"/>
                  </a:moveTo>
                  <a:cubicBezTo>
                    <a:pt x="645" y="489"/>
                    <a:pt x="593" y="489"/>
                    <a:pt x="562" y="468"/>
                  </a:cubicBezTo>
                  <a:cubicBezTo>
                    <a:pt x="510" y="448"/>
                    <a:pt x="500" y="395"/>
                    <a:pt x="520" y="354"/>
                  </a:cubicBezTo>
                  <a:cubicBezTo>
                    <a:pt x="531" y="343"/>
                    <a:pt x="531" y="343"/>
                    <a:pt x="531" y="333"/>
                  </a:cubicBezTo>
                  <a:cubicBezTo>
                    <a:pt x="562" y="302"/>
                    <a:pt x="604" y="302"/>
                    <a:pt x="645" y="323"/>
                  </a:cubicBezTo>
                  <a:cubicBezTo>
                    <a:pt x="687" y="343"/>
                    <a:pt x="708" y="395"/>
                    <a:pt x="677" y="437"/>
                  </a:cubicBezTo>
                  <a:cubicBezTo>
                    <a:pt x="677" y="448"/>
                    <a:pt x="677" y="448"/>
                    <a:pt x="666" y="458"/>
                  </a:cubicBezTo>
                  <a:close/>
                  <a:moveTo>
                    <a:pt x="666" y="458"/>
                  </a:moveTo>
                  <a:lnTo>
                    <a:pt x="666" y="4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202"/>
            <p:cNvSpPr>
              <a:spLocks noChangeArrowheads="1"/>
            </p:cNvSpPr>
            <p:nvPr/>
          </p:nvSpPr>
          <p:spPr bwMode="auto">
            <a:xfrm>
              <a:off x="2131185" y="1637172"/>
              <a:ext cx="58639" cy="67760"/>
            </a:xfrm>
            <a:custGeom>
              <a:avLst/>
              <a:gdLst>
                <a:gd name="T0" fmla="*/ 42 w 199"/>
                <a:gd name="T1" fmla="*/ 219 h 230"/>
                <a:gd name="T2" fmla="*/ 188 w 199"/>
                <a:gd name="T3" fmla="*/ 31 h 230"/>
                <a:gd name="T4" fmla="*/ 156 w 199"/>
                <a:gd name="T5" fmla="*/ 10 h 230"/>
                <a:gd name="T6" fmla="*/ 11 w 199"/>
                <a:gd name="T7" fmla="*/ 198 h 230"/>
                <a:gd name="T8" fmla="*/ 42 w 199"/>
                <a:gd name="T9" fmla="*/ 219 h 230"/>
                <a:gd name="T10" fmla="*/ 42 w 199"/>
                <a:gd name="T11" fmla="*/ 219 h 230"/>
                <a:gd name="T12" fmla="*/ 42 w 199"/>
                <a:gd name="T13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30">
                  <a:moveTo>
                    <a:pt x="42" y="219"/>
                  </a:moveTo>
                  <a:cubicBezTo>
                    <a:pt x="115" y="177"/>
                    <a:pt x="167" y="83"/>
                    <a:pt x="188" y="31"/>
                  </a:cubicBezTo>
                  <a:cubicBezTo>
                    <a:pt x="198" y="10"/>
                    <a:pt x="177" y="0"/>
                    <a:pt x="156" y="10"/>
                  </a:cubicBezTo>
                  <a:cubicBezTo>
                    <a:pt x="73" y="63"/>
                    <a:pt x="31" y="146"/>
                    <a:pt x="11" y="198"/>
                  </a:cubicBezTo>
                  <a:cubicBezTo>
                    <a:pt x="0" y="219"/>
                    <a:pt x="21" y="229"/>
                    <a:pt x="42" y="219"/>
                  </a:cubicBezTo>
                  <a:close/>
                  <a:moveTo>
                    <a:pt x="42" y="219"/>
                  </a:moveTo>
                  <a:lnTo>
                    <a:pt x="42" y="2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03"/>
            <p:cNvSpPr>
              <a:spLocks noChangeArrowheads="1"/>
            </p:cNvSpPr>
            <p:nvPr/>
          </p:nvSpPr>
          <p:spPr bwMode="auto">
            <a:xfrm>
              <a:off x="2084274" y="1615019"/>
              <a:ext cx="76882" cy="95125"/>
            </a:xfrm>
            <a:custGeom>
              <a:avLst/>
              <a:gdLst>
                <a:gd name="T0" fmla="*/ 31 w 261"/>
                <a:gd name="T1" fmla="*/ 313 h 324"/>
                <a:gd name="T2" fmla="*/ 250 w 261"/>
                <a:gd name="T3" fmla="*/ 31 h 324"/>
                <a:gd name="T4" fmla="*/ 219 w 261"/>
                <a:gd name="T5" fmla="*/ 11 h 324"/>
                <a:gd name="T6" fmla="*/ 10 w 261"/>
                <a:gd name="T7" fmla="*/ 292 h 324"/>
                <a:gd name="T8" fmla="*/ 31 w 261"/>
                <a:gd name="T9" fmla="*/ 313 h 324"/>
                <a:gd name="T10" fmla="*/ 31 w 261"/>
                <a:gd name="T11" fmla="*/ 313 h 324"/>
                <a:gd name="T12" fmla="*/ 31 w 261"/>
                <a:gd name="T13" fmla="*/ 31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324">
                  <a:moveTo>
                    <a:pt x="31" y="313"/>
                  </a:moveTo>
                  <a:cubicBezTo>
                    <a:pt x="156" y="240"/>
                    <a:pt x="219" y="104"/>
                    <a:pt x="250" y="31"/>
                  </a:cubicBezTo>
                  <a:cubicBezTo>
                    <a:pt x="260" y="11"/>
                    <a:pt x="240" y="0"/>
                    <a:pt x="219" y="11"/>
                  </a:cubicBezTo>
                  <a:cubicBezTo>
                    <a:pt x="94" y="83"/>
                    <a:pt x="31" y="219"/>
                    <a:pt x="10" y="292"/>
                  </a:cubicBezTo>
                  <a:cubicBezTo>
                    <a:pt x="0" y="313"/>
                    <a:pt x="10" y="323"/>
                    <a:pt x="31" y="313"/>
                  </a:cubicBezTo>
                  <a:close/>
                  <a:moveTo>
                    <a:pt x="31" y="313"/>
                  </a:moveTo>
                  <a:lnTo>
                    <a:pt x="31" y="31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04"/>
            <p:cNvSpPr>
              <a:spLocks noChangeArrowheads="1"/>
            </p:cNvSpPr>
            <p:nvPr/>
          </p:nvSpPr>
          <p:spPr bwMode="auto">
            <a:xfrm>
              <a:off x="2075153" y="1591564"/>
              <a:ext cx="58638" cy="70366"/>
            </a:xfrm>
            <a:custGeom>
              <a:avLst/>
              <a:gdLst>
                <a:gd name="T0" fmla="*/ 41 w 199"/>
                <a:gd name="T1" fmla="*/ 229 h 240"/>
                <a:gd name="T2" fmla="*/ 187 w 199"/>
                <a:gd name="T3" fmla="*/ 42 h 240"/>
                <a:gd name="T4" fmla="*/ 156 w 199"/>
                <a:gd name="T5" fmla="*/ 21 h 240"/>
                <a:gd name="T6" fmla="*/ 10 w 199"/>
                <a:gd name="T7" fmla="*/ 208 h 240"/>
                <a:gd name="T8" fmla="*/ 41 w 199"/>
                <a:gd name="T9" fmla="*/ 229 h 240"/>
                <a:gd name="T10" fmla="*/ 41 w 199"/>
                <a:gd name="T11" fmla="*/ 229 h 240"/>
                <a:gd name="T12" fmla="*/ 41 w 199"/>
                <a:gd name="T13" fmla="*/ 22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240">
                  <a:moveTo>
                    <a:pt x="41" y="229"/>
                  </a:moveTo>
                  <a:cubicBezTo>
                    <a:pt x="114" y="177"/>
                    <a:pt x="166" y="94"/>
                    <a:pt x="187" y="42"/>
                  </a:cubicBezTo>
                  <a:cubicBezTo>
                    <a:pt x="198" y="21"/>
                    <a:pt x="177" y="0"/>
                    <a:pt x="156" y="21"/>
                  </a:cubicBezTo>
                  <a:cubicBezTo>
                    <a:pt x="73" y="73"/>
                    <a:pt x="31" y="156"/>
                    <a:pt x="10" y="208"/>
                  </a:cubicBezTo>
                  <a:cubicBezTo>
                    <a:pt x="0" y="229"/>
                    <a:pt x="10" y="239"/>
                    <a:pt x="41" y="229"/>
                  </a:cubicBezTo>
                  <a:close/>
                  <a:moveTo>
                    <a:pt x="41" y="229"/>
                  </a:moveTo>
                  <a:lnTo>
                    <a:pt x="41" y="22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91" name="Freeform 298"/>
          <p:cNvSpPr/>
          <p:nvPr/>
        </p:nvSpPr>
        <p:spPr>
          <a:xfrm>
            <a:off x="6269038" y="4079875"/>
            <a:ext cx="309562" cy="309563"/>
          </a:xfrm>
          <a:custGeom>
            <a:avLst/>
            <a:gdLst/>
            <a:ahLst/>
            <a:cxnLst>
              <a:cxn ang="0">
                <a:pos x="164067" y="0"/>
              </a:cxn>
              <a:cxn ang="0">
                <a:pos x="0" y="144950"/>
              </a:cxn>
              <a:cxn ang="0">
                <a:pos x="144811" y="309150"/>
              </a:cxn>
              <a:cxn ang="0">
                <a:pos x="309070" y="164200"/>
              </a:cxn>
              <a:cxn ang="0">
                <a:pos x="96476" y="33879"/>
              </a:cxn>
              <a:cxn ang="0">
                <a:pos x="41787" y="82196"/>
              </a:cxn>
              <a:cxn ang="0">
                <a:pos x="30426" y="102986"/>
              </a:cxn>
              <a:cxn ang="0">
                <a:pos x="61044" y="144950"/>
              </a:cxn>
              <a:cxn ang="0">
                <a:pos x="30426" y="102986"/>
              </a:cxn>
              <a:cxn ang="0">
                <a:pos x="61044" y="164200"/>
              </a:cxn>
              <a:cxn ang="0">
                <a:pos x="30426" y="206164"/>
              </a:cxn>
              <a:cxn ang="0">
                <a:pos x="41787" y="226953"/>
              </a:cxn>
              <a:cxn ang="0">
                <a:pos x="96476" y="275270"/>
              </a:cxn>
              <a:cxn ang="0">
                <a:pos x="144811" y="288167"/>
              </a:cxn>
              <a:cxn ang="0">
                <a:pos x="144811" y="226953"/>
              </a:cxn>
              <a:cxn ang="0">
                <a:pos x="144811" y="206164"/>
              </a:cxn>
              <a:cxn ang="0">
                <a:pos x="82034" y="164200"/>
              </a:cxn>
              <a:cxn ang="0">
                <a:pos x="144811" y="206164"/>
              </a:cxn>
              <a:cxn ang="0">
                <a:pos x="82034" y="144950"/>
              </a:cxn>
              <a:cxn ang="0">
                <a:pos x="144811" y="102986"/>
              </a:cxn>
              <a:cxn ang="0">
                <a:pos x="144811" y="82196"/>
              </a:cxn>
              <a:cxn ang="0">
                <a:pos x="144811" y="20982"/>
              </a:cxn>
              <a:cxn ang="0">
                <a:pos x="267091" y="82196"/>
              </a:cxn>
              <a:cxn ang="0">
                <a:pos x="212402" y="33879"/>
              </a:cxn>
              <a:cxn ang="0">
                <a:pos x="164067" y="20982"/>
              </a:cxn>
              <a:cxn ang="0">
                <a:pos x="164067" y="82196"/>
              </a:cxn>
              <a:cxn ang="0">
                <a:pos x="164067" y="102986"/>
              </a:cxn>
              <a:cxn ang="0">
                <a:pos x="226844" y="144950"/>
              </a:cxn>
              <a:cxn ang="0">
                <a:pos x="164067" y="102986"/>
              </a:cxn>
              <a:cxn ang="0">
                <a:pos x="226844" y="164200"/>
              </a:cxn>
              <a:cxn ang="0">
                <a:pos x="164067" y="206164"/>
              </a:cxn>
              <a:cxn ang="0">
                <a:pos x="164067" y="288167"/>
              </a:cxn>
              <a:cxn ang="0">
                <a:pos x="215675" y="226953"/>
              </a:cxn>
              <a:cxn ang="0">
                <a:pos x="212402" y="275270"/>
              </a:cxn>
              <a:cxn ang="0">
                <a:pos x="267091" y="226953"/>
              </a:cxn>
              <a:cxn ang="0">
                <a:pos x="278452" y="206164"/>
              </a:cxn>
              <a:cxn ang="0">
                <a:pos x="247834" y="164200"/>
              </a:cxn>
              <a:cxn ang="0">
                <a:pos x="278452" y="206164"/>
              </a:cxn>
              <a:cxn ang="0">
                <a:pos x="241479" y="102986"/>
              </a:cxn>
              <a:cxn ang="0">
                <a:pos x="288081" y="144950"/>
              </a:cxn>
              <a:cxn ang="0">
                <a:pos x="247834" y="144950"/>
              </a:cxn>
            </a:cxnLst>
            <a:pathLst>
              <a:path w="1606" h="1607">
                <a:moveTo>
                  <a:pt x="1605" y="753"/>
                </a:moveTo>
                <a:cubicBezTo>
                  <a:pt x="1580" y="352"/>
                  <a:pt x="1254" y="26"/>
                  <a:pt x="852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351" y="26"/>
                  <a:pt x="25" y="352"/>
                  <a:pt x="0" y="753"/>
                </a:cubicBezTo>
                <a:cubicBezTo>
                  <a:pt x="0" y="853"/>
                  <a:pt x="0" y="853"/>
                  <a:pt x="0" y="853"/>
                </a:cubicBezTo>
                <a:cubicBezTo>
                  <a:pt x="25" y="1255"/>
                  <a:pt x="351" y="1581"/>
                  <a:pt x="752" y="1606"/>
                </a:cubicBezTo>
                <a:cubicBezTo>
                  <a:pt x="852" y="1606"/>
                  <a:pt x="852" y="1606"/>
                  <a:pt x="852" y="1606"/>
                </a:cubicBezTo>
                <a:cubicBezTo>
                  <a:pt x="1254" y="1581"/>
                  <a:pt x="1580" y="1255"/>
                  <a:pt x="1605" y="853"/>
                </a:cubicBezTo>
                <a:cubicBezTo>
                  <a:pt x="1605" y="753"/>
                  <a:pt x="1605" y="753"/>
                  <a:pt x="1605" y="753"/>
                </a:cubicBezTo>
                <a:close/>
                <a:moveTo>
                  <a:pt x="501" y="176"/>
                </a:moveTo>
                <a:cubicBezTo>
                  <a:pt x="451" y="243"/>
                  <a:pt x="409" y="327"/>
                  <a:pt x="376" y="427"/>
                </a:cubicBezTo>
                <a:cubicBezTo>
                  <a:pt x="217" y="427"/>
                  <a:pt x="217" y="427"/>
                  <a:pt x="217" y="427"/>
                </a:cubicBezTo>
                <a:cubicBezTo>
                  <a:pt x="284" y="318"/>
                  <a:pt x="384" y="226"/>
                  <a:pt x="501" y="176"/>
                </a:cubicBezTo>
                <a:close/>
                <a:moveTo>
                  <a:pt x="158" y="535"/>
                </a:moveTo>
                <a:cubicBezTo>
                  <a:pt x="351" y="535"/>
                  <a:pt x="351" y="535"/>
                  <a:pt x="351" y="535"/>
                </a:cubicBezTo>
                <a:cubicBezTo>
                  <a:pt x="334" y="602"/>
                  <a:pt x="326" y="678"/>
                  <a:pt x="317" y="753"/>
                </a:cubicBezTo>
                <a:cubicBezTo>
                  <a:pt x="108" y="753"/>
                  <a:pt x="108" y="753"/>
                  <a:pt x="108" y="753"/>
                </a:cubicBezTo>
                <a:cubicBezTo>
                  <a:pt x="108" y="678"/>
                  <a:pt x="133" y="602"/>
                  <a:pt x="158" y="535"/>
                </a:cubicBezTo>
                <a:close/>
                <a:moveTo>
                  <a:pt x="108" y="853"/>
                </a:moveTo>
                <a:cubicBezTo>
                  <a:pt x="317" y="853"/>
                  <a:pt x="317" y="853"/>
                  <a:pt x="317" y="853"/>
                </a:cubicBezTo>
                <a:cubicBezTo>
                  <a:pt x="326" y="929"/>
                  <a:pt x="334" y="1004"/>
                  <a:pt x="351" y="1071"/>
                </a:cubicBezTo>
                <a:cubicBezTo>
                  <a:pt x="158" y="1071"/>
                  <a:pt x="158" y="1071"/>
                  <a:pt x="158" y="1071"/>
                </a:cubicBezTo>
                <a:cubicBezTo>
                  <a:pt x="133" y="1004"/>
                  <a:pt x="108" y="929"/>
                  <a:pt x="108" y="853"/>
                </a:cubicBezTo>
                <a:close/>
                <a:moveTo>
                  <a:pt x="217" y="1179"/>
                </a:moveTo>
                <a:cubicBezTo>
                  <a:pt x="376" y="1179"/>
                  <a:pt x="376" y="1179"/>
                  <a:pt x="376" y="1179"/>
                </a:cubicBezTo>
                <a:cubicBezTo>
                  <a:pt x="409" y="1280"/>
                  <a:pt x="451" y="1363"/>
                  <a:pt x="501" y="1430"/>
                </a:cubicBezTo>
                <a:cubicBezTo>
                  <a:pt x="384" y="1380"/>
                  <a:pt x="284" y="1288"/>
                  <a:pt x="217" y="1179"/>
                </a:cubicBezTo>
                <a:close/>
                <a:moveTo>
                  <a:pt x="752" y="1497"/>
                </a:moveTo>
                <a:cubicBezTo>
                  <a:pt x="635" y="1464"/>
                  <a:pt x="543" y="1346"/>
                  <a:pt x="484" y="1179"/>
                </a:cubicBezTo>
                <a:cubicBezTo>
                  <a:pt x="752" y="1179"/>
                  <a:pt x="752" y="1179"/>
                  <a:pt x="752" y="1179"/>
                </a:cubicBezTo>
                <a:lnTo>
                  <a:pt x="752" y="1497"/>
                </a:lnTo>
                <a:close/>
                <a:moveTo>
                  <a:pt x="752" y="1071"/>
                </a:moveTo>
                <a:cubicBezTo>
                  <a:pt x="459" y="1071"/>
                  <a:pt x="459" y="1071"/>
                  <a:pt x="459" y="1071"/>
                </a:cubicBezTo>
                <a:cubicBezTo>
                  <a:pt x="443" y="1004"/>
                  <a:pt x="434" y="929"/>
                  <a:pt x="426" y="853"/>
                </a:cubicBezTo>
                <a:cubicBezTo>
                  <a:pt x="752" y="853"/>
                  <a:pt x="752" y="853"/>
                  <a:pt x="752" y="853"/>
                </a:cubicBezTo>
                <a:lnTo>
                  <a:pt x="752" y="1071"/>
                </a:lnTo>
                <a:close/>
                <a:moveTo>
                  <a:pt x="752" y="753"/>
                </a:moveTo>
                <a:cubicBezTo>
                  <a:pt x="426" y="753"/>
                  <a:pt x="426" y="753"/>
                  <a:pt x="426" y="753"/>
                </a:cubicBezTo>
                <a:cubicBezTo>
                  <a:pt x="434" y="678"/>
                  <a:pt x="443" y="602"/>
                  <a:pt x="459" y="535"/>
                </a:cubicBezTo>
                <a:cubicBezTo>
                  <a:pt x="752" y="535"/>
                  <a:pt x="752" y="535"/>
                  <a:pt x="752" y="535"/>
                </a:cubicBezTo>
                <a:lnTo>
                  <a:pt x="752" y="753"/>
                </a:lnTo>
                <a:close/>
                <a:moveTo>
                  <a:pt x="752" y="427"/>
                </a:moveTo>
                <a:cubicBezTo>
                  <a:pt x="484" y="427"/>
                  <a:pt x="484" y="427"/>
                  <a:pt x="484" y="427"/>
                </a:cubicBezTo>
                <a:cubicBezTo>
                  <a:pt x="543" y="260"/>
                  <a:pt x="635" y="142"/>
                  <a:pt x="752" y="109"/>
                </a:cubicBezTo>
                <a:lnTo>
                  <a:pt x="752" y="427"/>
                </a:lnTo>
                <a:close/>
                <a:moveTo>
                  <a:pt x="1387" y="427"/>
                </a:moveTo>
                <a:cubicBezTo>
                  <a:pt x="1229" y="427"/>
                  <a:pt x="1229" y="427"/>
                  <a:pt x="1229" y="427"/>
                </a:cubicBezTo>
                <a:cubicBezTo>
                  <a:pt x="1195" y="327"/>
                  <a:pt x="1153" y="243"/>
                  <a:pt x="1103" y="176"/>
                </a:cubicBezTo>
                <a:cubicBezTo>
                  <a:pt x="1220" y="226"/>
                  <a:pt x="1320" y="318"/>
                  <a:pt x="1387" y="427"/>
                </a:cubicBezTo>
                <a:close/>
                <a:moveTo>
                  <a:pt x="852" y="109"/>
                </a:moveTo>
                <a:cubicBezTo>
                  <a:pt x="969" y="142"/>
                  <a:pt x="1061" y="260"/>
                  <a:pt x="1120" y="427"/>
                </a:cubicBezTo>
                <a:cubicBezTo>
                  <a:pt x="852" y="427"/>
                  <a:pt x="852" y="427"/>
                  <a:pt x="852" y="427"/>
                </a:cubicBezTo>
                <a:lnTo>
                  <a:pt x="852" y="109"/>
                </a:lnTo>
                <a:close/>
                <a:moveTo>
                  <a:pt x="852" y="535"/>
                </a:moveTo>
                <a:cubicBezTo>
                  <a:pt x="1153" y="535"/>
                  <a:pt x="1153" y="535"/>
                  <a:pt x="1153" y="535"/>
                </a:cubicBezTo>
                <a:cubicBezTo>
                  <a:pt x="1162" y="602"/>
                  <a:pt x="1170" y="678"/>
                  <a:pt x="1178" y="753"/>
                </a:cubicBezTo>
                <a:cubicBezTo>
                  <a:pt x="852" y="753"/>
                  <a:pt x="852" y="753"/>
                  <a:pt x="852" y="753"/>
                </a:cubicBezTo>
                <a:lnTo>
                  <a:pt x="852" y="535"/>
                </a:lnTo>
                <a:close/>
                <a:moveTo>
                  <a:pt x="852" y="853"/>
                </a:moveTo>
                <a:cubicBezTo>
                  <a:pt x="1178" y="853"/>
                  <a:pt x="1178" y="853"/>
                  <a:pt x="1178" y="853"/>
                </a:cubicBezTo>
                <a:cubicBezTo>
                  <a:pt x="1170" y="929"/>
                  <a:pt x="1162" y="1004"/>
                  <a:pt x="1153" y="1071"/>
                </a:cubicBezTo>
                <a:cubicBezTo>
                  <a:pt x="852" y="1071"/>
                  <a:pt x="852" y="1071"/>
                  <a:pt x="852" y="1071"/>
                </a:cubicBezTo>
                <a:lnTo>
                  <a:pt x="852" y="853"/>
                </a:lnTo>
                <a:close/>
                <a:moveTo>
                  <a:pt x="852" y="1497"/>
                </a:moveTo>
                <a:cubicBezTo>
                  <a:pt x="852" y="1179"/>
                  <a:pt x="852" y="1179"/>
                  <a:pt x="852" y="1179"/>
                </a:cubicBezTo>
                <a:cubicBezTo>
                  <a:pt x="1120" y="1179"/>
                  <a:pt x="1120" y="1179"/>
                  <a:pt x="1120" y="1179"/>
                </a:cubicBezTo>
                <a:cubicBezTo>
                  <a:pt x="1061" y="1346"/>
                  <a:pt x="969" y="1464"/>
                  <a:pt x="852" y="1497"/>
                </a:cubicBezTo>
                <a:close/>
                <a:moveTo>
                  <a:pt x="1103" y="1430"/>
                </a:moveTo>
                <a:cubicBezTo>
                  <a:pt x="1153" y="1363"/>
                  <a:pt x="1195" y="1280"/>
                  <a:pt x="1229" y="1179"/>
                </a:cubicBezTo>
                <a:cubicBezTo>
                  <a:pt x="1387" y="1179"/>
                  <a:pt x="1387" y="1179"/>
                  <a:pt x="1387" y="1179"/>
                </a:cubicBezTo>
                <a:cubicBezTo>
                  <a:pt x="1320" y="1288"/>
                  <a:pt x="1220" y="1380"/>
                  <a:pt x="1103" y="1430"/>
                </a:cubicBezTo>
                <a:close/>
                <a:moveTo>
                  <a:pt x="1446" y="1071"/>
                </a:moveTo>
                <a:cubicBezTo>
                  <a:pt x="1254" y="1071"/>
                  <a:pt x="1254" y="1071"/>
                  <a:pt x="1254" y="1071"/>
                </a:cubicBezTo>
                <a:cubicBezTo>
                  <a:pt x="1270" y="1004"/>
                  <a:pt x="1279" y="929"/>
                  <a:pt x="1287" y="853"/>
                </a:cubicBezTo>
                <a:cubicBezTo>
                  <a:pt x="1496" y="853"/>
                  <a:pt x="1496" y="853"/>
                  <a:pt x="1496" y="853"/>
                </a:cubicBezTo>
                <a:cubicBezTo>
                  <a:pt x="1496" y="929"/>
                  <a:pt x="1471" y="1004"/>
                  <a:pt x="1446" y="1071"/>
                </a:cubicBezTo>
                <a:close/>
                <a:moveTo>
                  <a:pt x="1287" y="753"/>
                </a:moveTo>
                <a:cubicBezTo>
                  <a:pt x="1279" y="678"/>
                  <a:pt x="1270" y="602"/>
                  <a:pt x="1254" y="535"/>
                </a:cubicBezTo>
                <a:cubicBezTo>
                  <a:pt x="1446" y="535"/>
                  <a:pt x="1446" y="535"/>
                  <a:pt x="1446" y="535"/>
                </a:cubicBezTo>
                <a:cubicBezTo>
                  <a:pt x="1471" y="602"/>
                  <a:pt x="1496" y="678"/>
                  <a:pt x="1496" y="753"/>
                </a:cubicBezTo>
                <a:lnTo>
                  <a:pt x="1287" y="753"/>
                </a:lnTo>
                <a:close/>
                <a:moveTo>
                  <a:pt x="1287" y="753"/>
                </a:moveTo>
                <a:lnTo>
                  <a:pt x="1287" y="753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92" name="Freeform 526"/>
          <p:cNvSpPr/>
          <p:nvPr/>
        </p:nvSpPr>
        <p:spPr>
          <a:xfrm rot="-1251501">
            <a:off x="6175375" y="1962150"/>
            <a:ext cx="255588" cy="331788"/>
          </a:xfrm>
          <a:custGeom>
            <a:avLst/>
            <a:gdLst/>
            <a:ahLst/>
            <a:cxnLst>
              <a:cxn ang="0">
                <a:pos x="150448" y="280530"/>
              </a:cxn>
              <a:cxn ang="0">
                <a:pos x="143543" y="255999"/>
              </a:cxn>
              <a:cxn ang="0">
                <a:pos x="143543" y="75269"/>
              </a:cxn>
              <a:cxn ang="0">
                <a:pos x="150448" y="50948"/>
              </a:cxn>
              <a:cxn ang="0">
                <a:pos x="3557" y="96445"/>
              </a:cxn>
              <a:cxn ang="0">
                <a:pos x="0" y="166473"/>
              </a:cxn>
              <a:cxn ang="0">
                <a:pos x="3557" y="234823"/>
              </a:cxn>
              <a:cxn ang="0">
                <a:pos x="105042" y="320785"/>
              </a:cxn>
              <a:cxn ang="0">
                <a:pos x="103158" y="233146"/>
              </a:cxn>
              <a:cxn ang="0">
                <a:pos x="59426" y="234823"/>
              </a:cxn>
              <a:cxn ang="0">
                <a:pos x="59426" y="166473"/>
              </a:cxn>
              <a:cxn ang="0">
                <a:pos x="59426" y="96445"/>
              </a:cxn>
              <a:cxn ang="0">
                <a:pos x="103158" y="98123"/>
              </a:cxn>
              <a:cxn ang="0">
                <a:pos x="105042" y="12160"/>
              </a:cxn>
              <a:cxn ang="0">
                <a:pos x="3557" y="96445"/>
              </a:cxn>
              <a:cxn ang="0">
                <a:pos x="125966" y="191003"/>
              </a:cxn>
              <a:cxn ang="0">
                <a:pos x="103158" y="180520"/>
              </a:cxn>
              <a:cxn ang="0">
                <a:pos x="113621" y="173601"/>
              </a:cxn>
              <a:cxn ang="0">
                <a:pos x="127640" y="163118"/>
              </a:cxn>
              <a:cxn ang="0">
                <a:pos x="131197" y="138378"/>
              </a:cxn>
              <a:cxn ang="0">
                <a:pos x="99601" y="141942"/>
              </a:cxn>
              <a:cxn ang="0">
                <a:pos x="106716" y="154312"/>
              </a:cxn>
              <a:cxn ang="0">
                <a:pos x="117178" y="141942"/>
              </a:cxn>
              <a:cxn ang="0">
                <a:pos x="122409" y="150748"/>
              </a:cxn>
              <a:cxn ang="0">
                <a:pos x="105042" y="168360"/>
              </a:cxn>
              <a:cxn ang="0">
                <a:pos x="85791" y="191003"/>
              </a:cxn>
              <a:cxn ang="0">
                <a:pos x="171373" y="170037"/>
              </a:cxn>
              <a:cxn ang="0">
                <a:pos x="166142" y="133136"/>
              </a:cxn>
              <a:cxn ang="0">
                <a:pos x="134755" y="178843"/>
              </a:cxn>
              <a:cxn ang="0">
                <a:pos x="155679" y="191003"/>
              </a:cxn>
              <a:cxn ang="0">
                <a:pos x="168025" y="178843"/>
              </a:cxn>
              <a:cxn ang="0">
                <a:pos x="176604" y="170037"/>
              </a:cxn>
              <a:cxn ang="0">
                <a:pos x="164468" y="143829"/>
              </a:cxn>
              <a:cxn ang="0">
                <a:pos x="145217" y="170037"/>
              </a:cxn>
              <a:cxn ang="0">
                <a:pos x="145217" y="170037"/>
              </a:cxn>
            </a:cxnLst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93" name="Freeform 168"/>
          <p:cNvSpPr/>
          <p:nvPr/>
        </p:nvSpPr>
        <p:spPr>
          <a:xfrm>
            <a:off x="6943725" y="2551113"/>
            <a:ext cx="244475" cy="244475"/>
          </a:xfrm>
          <a:custGeom>
            <a:avLst/>
            <a:gdLst/>
            <a:ahLst/>
            <a:cxnLst>
              <a:cxn ang="0">
                <a:pos x="122115" y="0"/>
              </a:cxn>
              <a:cxn ang="0">
                <a:pos x="0" y="122145"/>
              </a:cxn>
              <a:cxn ang="0">
                <a:pos x="122115" y="244291"/>
              </a:cxn>
              <a:cxn ang="0">
                <a:pos x="244230" y="122145"/>
              </a:cxn>
              <a:cxn ang="0">
                <a:pos x="122115" y="0"/>
              </a:cxn>
              <a:cxn ang="0">
                <a:pos x="75706" y="183101"/>
              </a:cxn>
              <a:cxn ang="0">
                <a:pos x="75706" y="60955"/>
              </a:cxn>
              <a:cxn ang="0">
                <a:pos x="197821" y="122145"/>
              </a:cxn>
              <a:cxn ang="0">
                <a:pos x="75706" y="183101"/>
              </a:cxn>
              <a:cxn ang="0">
                <a:pos x="75706" y="183101"/>
              </a:cxn>
              <a:cxn ang="0">
                <a:pos x="75706" y="183101"/>
              </a:cxn>
            </a:cxnLst>
            <a:pathLst>
              <a:path w="1043" h="1043">
                <a:moveTo>
                  <a:pt x="521" y="0"/>
                </a:moveTo>
                <a:cubicBezTo>
                  <a:pt x="229" y="0"/>
                  <a:pt x="0" y="240"/>
                  <a:pt x="0" y="521"/>
                </a:cubicBezTo>
                <a:cubicBezTo>
                  <a:pt x="0" y="812"/>
                  <a:pt x="229" y="1042"/>
                  <a:pt x="521" y="1042"/>
                </a:cubicBezTo>
                <a:cubicBezTo>
                  <a:pt x="802" y="1042"/>
                  <a:pt x="1042" y="812"/>
                  <a:pt x="1042" y="521"/>
                </a:cubicBezTo>
                <a:cubicBezTo>
                  <a:pt x="1042" y="240"/>
                  <a:pt x="802" y="0"/>
                  <a:pt x="521" y="0"/>
                </a:cubicBezTo>
                <a:close/>
                <a:moveTo>
                  <a:pt x="323" y="781"/>
                </a:moveTo>
                <a:cubicBezTo>
                  <a:pt x="323" y="260"/>
                  <a:pt x="323" y="260"/>
                  <a:pt x="323" y="260"/>
                </a:cubicBezTo>
                <a:cubicBezTo>
                  <a:pt x="844" y="521"/>
                  <a:pt x="844" y="521"/>
                  <a:pt x="844" y="521"/>
                </a:cubicBezTo>
                <a:lnTo>
                  <a:pt x="323" y="781"/>
                </a:lnTo>
                <a:close/>
                <a:moveTo>
                  <a:pt x="323" y="781"/>
                </a:moveTo>
                <a:lnTo>
                  <a:pt x="323" y="78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94" name="Freeform 576"/>
          <p:cNvSpPr/>
          <p:nvPr/>
        </p:nvSpPr>
        <p:spPr>
          <a:xfrm>
            <a:off x="6977063" y="3463925"/>
            <a:ext cx="285750" cy="287338"/>
          </a:xfrm>
          <a:custGeom>
            <a:avLst/>
            <a:gdLst/>
            <a:ahLst/>
            <a:cxnLst>
              <a:cxn ang="0">
                <a:pos x="282719" y="176235"/>
              </a:cxn>
              <a:cxn ang="0">
                <a:pos x="286966" y="176235"/>
              </a:cxn>
              <a:cxn ang="0">
                <a:pos x="286966" y="113694"/>
              </a:cxn>
              <a:cxn ang="0">
                <a:pos x="245680" y="113694"/>
              </a:cxn>
              <a:cxn ang="0">
                <a:pos x="237185" y="92281"/>
              </a:cxn>
              <a:cxn ang="0">
                <a:pos x="262840" y="66789"/>
              </a:cxn>
              <a:cxn ang="0">
                <a:pos x="267087" y="63900"/>
              </a:cxn>
              <a:cxn ang="0">
                <a:pos x="262840" y="61011"/>
              </a:cxn>
              <a:cxn ang="0">
                <a:pos x="225801" y="22773"/>
              </a:cxn>
              <a:cxn ang="0">
                <a:pos x="222913" y="19884"/>
              </a:cxn>
              <a:cxn ang="0">
                <a:pos x="218835" y="22773"/>
              </a:cxn>
              <a:cxn ang="0">
                <a:pos x="193180" y="48265"/>
              </a:cxn>
              <a:cxn ang="0">
                <a:pos x="173301" y="39768"/>
              </a:cxn>
              <a:cxn ang="0">
                <a:pos x="173301" y="0"/>
              </a:cxn>
              <a:cxn ang="0">
                <a:pos x="112136" y="0"/>
              </a:cxn>
              <a:cxn ang="0">
                <a:pos x="112136" y="39768"/>
              </a:cxn>
              <a:cxn ang="0">
                <a:pos x="93786" y="48265"/>
              </a:cxn>
              <a:cxn ang="0">
                <a:pos x="68131" y="22773"/>
              </a:cxn>
              <a:cxn ang="0">
                <a:pos x="65413" y="19884"/>
              </a:cxn>
              <a:cxn ang="0">
                <a:pos x="21238" y="63900"/>
              </a:cxn>
              <a:cxn ang="0">
                <a:pos x="24126" y="66789"/>
              </a:cxn>
              <a:cxn ang="0">
                <a:pos x="48252" y="90922"/>
              </a:cxn>
              <a:cxn ang="0">
                <a:pos x="39757" y="112165"/>
              </a:cxn>
              <a:cxn ang="0">
                <a:pos x="0" y="112165"/>
              </a:cxn>
              <a:cxn ang="0">
                <a:pos x="0" y="174705"/>
              </a:cxn>
              <a:cxn ang="0">
                <a:pos x="39757" y="174705"/>
              </a:cxn>
              <a:cxn ang="0">
                <a:pos x="48252" y="196119"/>
              </a:cxn>
              <a:cxn ang="0">
                <a:pos x="24126" y="220251"/>
              </a:cxn>
              <a:cxn ang="0">
                <a:pos x="21238" y="222970"/>
              </a:cxn>
              <a:cxn ang="0">
                <a:pos x="24126" y="227389"/>
              </a:cxn>
              <a:cxn ang="0">
                <a:pos x="60995" y="264267"/>
              </a:cxn>
              <a:cxn ang="0">
                <a:pos x="65413" y="267156"/>
              </a:cxn>
              <a:cxn ang="0">
                <a:pos x="68131" y="264267"/>
              </a:cxn>
              <a:cxn ang="0">
                <a:pos x="93786" y="240135"/>
              </a:cxn>
              <a:cxn ang="0">
                <a:pos x="113665" y="247273"/>
              </a:cxn>
              <a:cxn ang="0">
                <a:pos x="113665" y="287040"/>
              </a:cxn>
              <a:cxn ang="0">
                <a:pos x="176189" y="287040"/>
              </a:cxn>
              <a:cxn ang="0">
                <a:pos x="176189" y="247273"/>
              </a:cxn>
              <a:cxn ang="0">
                <a:pos x="193180" y="238605"/>
              </a:cxn>
              <a:cxn ang="0">
                <a:pos x="222913" y="267156"/>
              </a:cxn>
              <a:cxn ang="0">
                <a:pos x="225801" y="264267"/>
              </a:cxn>
              <a:cxn ang="0">
                <a:pos x="262840" y="227389"/>
              </a:cxn>
              <a:cxn ang="0">
                <a:pos x="267087" y="222970"/>
              </a:cxn>
              <a:cxn ang="0">
                <a:pos x="237185" y="194589"/>
              </a:cxn>
              <a:cxn ang="0">
                <a:pos x="245680" y="176235"/>
              </a:cxn>
              <a:cxn ang="0">
                <a:pos x="282719" y="176235"/>
              </a:cxn>
              <a:cxn ang="0">
                <a:pos x="207452" y="143435"/>
              </a:cxn>
              <a:cxn ang="0">
                <a:pos x="143398" y="208865"/>
              </a:cxn>
              <a:cxn ang="0">
                <a:pos x="78155" y="143435"/>
              </a:cxn>
              <a:cxn ang="0">
                <a:pos x="143398" y="79535"/>
              </a:cxn>
              <a:cxn ang="0">
                <a:pos x="207452" y="143435"/>
              </a:cxn>
              <a:cxn ang="0">
                <a:pos x="207452" y="143435"/>
              </a:cxn>
              <a:cxn ang="0">
                <a:pos x="207452" y="143435"/>
              </a:cxn>
            </a:cxnLst>
            <a:pathLst>
              <a:path w="1690" h="1690">
                <a:moveTo>
                  <a:pt x="1664" y="1037"/>
                </a:moveTo>
                <a:cubicBezTo>
                  <a:pt x="1689" y="1037"/>
                  <a:pt x="1689" y="1037"/>
                  <a:pt x="1689" y="1037"/>
                </a:cubicBezTo>
                <a:cubicBezTo>
                  <a:pt x="1689" y="669"/>
                  <a:pt x="1689" y="669"/>
                  <a:pt x="1689" y="669"/>
                </a:cubicBezTo>
                <a:cubicBezTo>
                  <a:pt x="1446" y="669"/>
                  <a:pt x="1446" y="669"/>
                  <a:pt x="1446" y="669"/>
                </a:cubicBezTo>
                <a:cubicBezTo>
                  <a:pt x="1438" y="627"/>
                  <a:pt x="1421" y="585"/>
                  <a:pt x="1396" y="543"/>
                </a:cubicBezTo>
                <a:cubicBezTo>
                  <a:pt x="1547" y="393"/>
                  <a:pt x="1547" y="393"/>
                  <a:pt x="1547" y="393"/>
                </a:cubicBezTo>
                <a:cubicBezTo>
                  <a:pt x="1572" y="376"/>
                  <a:pt x="1572" y="376"/>
                  <a:pt x="1572" y="376"/>
                </a:cubicBezTo>
                <a:cubicBezTo>
                  <a:pt x="1547" y="359"/>
                  <a:pt x="1547" y="359"/>
                  <a:pt x="1547" y="359"/>
                </a:cubicBezTo>
                <a:cubicBezTo>
                  <a:pt x="1329" y="134"/>
                  <a:pt x="1329" y="134"/>
                  <a:pt x="1329" y="134"/>
                </a:cubicBezTo>
                <a:cubicBezTo>
                  <a:pt x="1312" y="117"/>
                  <a:pt x="1312" y="117"/>
                  <a:pt x="1312" y="117"/>
                </a:cubicBezTo>
                <a:cubicBezTo>
                  <a:pt x="1288" y="134"/>
                  <a:pt x="1288" y="134"/>
                  <a:pt x="1288" y="134"/>
                </a:cubicBezTo>
                <a:cubicBezTo>
                  <a:pt x="1137" y="284"/>
                  <a:pt x="1137" y="284"/>
                  <a:pt x="1137" y="284"/>
                </a:cubicBezTo>
                <a:cubicBezTo>
                  <a:pt x="1104" y="267"/>
                  <a:pt x="1062" y="251"/>
                  <a:pt x="1020" y="234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60" y="234"/>
                  <a:pt x="660" y="234"/>
                  <a:pt x="660" y="234"/>
                </a:cubicBezTo>
                <a:cubicBezTo>
                  <a:pt x="619" y="251"/>
                  <a:pt x="585" y="267"/>
                  <a:pt x="552" y="284"/>
                </a:cubicBezTo>
                <a:cubicBezTo>
                  <a:pt x="401" y="134"/>
                  <a:pt x="401" y="134"/>
                  <a:pt x="401" y="134"/>
                </a:cubicBezTo>
                <a:cubicBezTo>
                  <a:pt x="385" y="117"/>
                  <a:pt x="385" y="117"/>
                  <a:pt x="385" y="117"/>
                </a:cubicBezTo>
                <a:cubicBezTo>
                  <a:pt x="125" y="376"/>
                  <a:pt x="125" y="376"/>
                  <a:pt x="125" y="376"/>
                </a:cubicBezTo>
                <a:cubicBezTo>
                  <a:pt x="142" y="393"/>
                  <a:pt x="142" y="393"/>
                  <a:pt x="142" y="393"/>
                </a:cubicBezTo>
                <a:cubicBezTo>
                  <a:pt x="284" y="535"/>
                  <a:pt x="284" y="535"/>
                  <a:pt x="284" y="535"/>
                </a:cubicBezTo>
                <a:cubicBezTo>
                  <a:pt x="267" y="577"/>
                  <a:pt x="251" y="619"/>
                  <a:pt x="234" y="660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1028"/>
                  <a:pt x="0" y="1028"/>
                  <a:pt x="0" y="1028"/>
                </a:cubicBezTo>
                <a:cubicBezTo>
                  <a:pt x="234" y="1028"/>
                  <a:pt x="234" y="1028"/>
                  <a:pt x="234" y="1028"/>
                </a:cubicBezTo>
                <a:cubicBezTo>
                  <a:pt x="242" y="1070"/>
                  <a:pt x="259" y="1112"/>
                  <a:pt x="284" y="1154"/>
                </a:cubicBezTo>
                <a:cubicBezTo>
                  <a:pt x="142" y="1296"/>
                  <a:pt x="142" y="1296"/>
                  <a:pt x="142" y="1296"/>
                </a:cubicBezTo>
                <a:cubicBezTo>
                  <a:pt x="125" y="1312"/>
                  <a:pt x="125" y="1312"/>
                  <a:pt x="125" y="1312"/>
                </a:cubicBezTo>
                <a:cubicBezTo>
                  <a:pt x="142" y="1338"/>
                  <a:pt x="142" y="1338"/>
                  <a:pt x="142" y="1338"/>
                </a:cubicBezTo>
                <a:cubicBezTo>
                  <a:pt x="359" y="1555"/>
                  <a:pt x="359" y="1555"/>
                  <a:pt x="359" y="1555"/>
                </a:cubicBezTo>
                <a:cubicBezTo>
                  <a:pt x="385" y="1572"/>
                  <a:pt x="385" y="1572"/>
                  <a:pt x="385" y="1572"/>
                </a:cubicBezTo>
                <a:cubicBezTo>
                  <a:pt x="401" y="1555"/>
                  <a:pt x="401" y="1555"/>
                  <a:pt x="401" y="1555"/>
                </a:cubicBezTo>
                <a:cubicBezTo>
                  <a:pt x="552" y="1413"/>
                  <a:pt x="552" y="1413"/>
                  <a:pt x="552" y="1413"/>
                </a:cubicBezTo>
                <a:cubicBezTo>
                  <a:pt x="585" y="1430"/>
                  <a:pt x="627" y="1446"/>
                  <a:pt x="669" y="1455"/>
                </a:cubicBezTo>
                <a:cubicBezTo>
                  <a:pt x="669" y="1689"/>
                  <a:pt x="669" y="1689"/>
                  <a:pt x="669" y="1689"/>
                </a:cubicBezTo>
                <a:cubicBezTo>
                  <a:pt x="1037" y="1689"/>
                  <a:pt x="1037" y="1689"/>
                  <a:pt x="1037" y="1689"/>
                </a:cubicBezTo>
                <a:cubicBezTo>
                  <a:pt x="1037" y="1455"/>
                  <a:pt x="1037" y="1455"/>
                  <a:pt x="1037" y="1455"/>
                </a:cubicBezTo>
                <a:cubicBezTo>
                  <a:pt x="1070" y="1438"/>
                  <a:pt x="1104" y="1421"/>
                  <a:pt x="1137" y="1404"/>
                </a:cubicBezTo>
                <a:cubicBezTo>
                  <a:pt x="1312" y="1572"/>
                  <a:pt x="1312" y="1572"/>
                  <a:pt x="1312" y="1572"/>
                </a:cubicBezTo>
                <a:cubicBezTo>
                  <a:pt x="1329" y="1555"/>
                  <a:pt x="1329" y="1555"/>
                  <a:pt x="1329" y="1555"/>
                </a:cubicBezTo>
                <a:cubicBezTo>
                  <a:pt x="1547" y="1338"/>
                  <a:pt x="1547" y="1338"/>
                  <a:pt x="1547" y="1338"/>
                </a:cubicBezTo>
                <a:cubicBezTo>
                  <a:pt x="1572" y="1312"/>
                  <a:pt x="1572" y="1312"/>
                  <a:pt x="1572" y="1312"/>
                </a:cubicBezTo>
                <a:cubicBezTo>
                  <a:pt x="1396" y="1145"/>
                  <a:pt x="1396" y="1145"/>
                  <a:pt x="1396" y="1145"/>
                </a:cubicBezTo>
                <a:cubicBezTo>
                  <a:pt x="1421" y="1112"/>
                  <a:pt x="1438" y="1070"/>
                  <a:pt x="1446" y="1037"/>
                </a:cubicBezTo>
                <a:cubicBezTo>
                  <a:pt x="1664" y="1037"/>
                  <a:pt x="1664" y="1037"/>
                  <a:pt x="1664" y="1037"/>
                </a:cubicBezTo>
                <a:close/>
                <a:moveTo>
                  <a:pt x="1221" y="844"/>
                </a:moveTo>
                <a:cubicBezTo>
                  <a:pt x="1221" y="1053"/>
                  <a:pt x="1053" y="1229"/>
                  <a:pt x="844" y="1229"/>
                </a:cubicBezTo>
                <a:cubicBezTo>
                  <a:pt x="635" y="1229"/>
                  <a:pt x="460" y="1053"/>
                  <a:pt x="460" y="844"/>
                </a:cubicBezTo>
                <a:cubicBezTo>
                  <a:pt x="460" y="635"/>
                  <a:pt x="635" y="468"/>
                  <a:pt x="844" y="468"/>
                </a:cubicBezTo>
                <a:cubicBezTo>
                  <a:pt x="1053" y="468"/>
                  <a:pt x="1221" y="635"/>
                  <a:pt x="1221" y="844"/>
                </a:cubicBezTo>
                <a:close/>
                <a:moveTo>
                  <a:pt x="1221" y="844"/>
                </a:moveTo>
                <a:lnTo>
                  <a:pt x="1221" y="844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95" name="Freeform 523"/>
          <p:cNvSpPr/>
          <p:nvPr/>
        </p:nvSpPr>
        <p:spPr>
          <a:xfrm>
            <a:off x="5373688" y="3959225"/>
            <a:ext cx="244475" cy="242888"/>
          </a:xfrm>
          <a:custGeom>
            <a:avLst/>
            <a:gdLst/>
            <a:ahLst/>
            <a:cxnLst>
              <a:cxn ang="0">
                <a:pos x="46498" y="136424"/>
              </a:cxn>
              <a:cxn ang="0">
                <a:pos x="46498" y="242299"/>
              </a:cxn>
              <a:cxn ang="0">
                <a:pos x="53785" y="242299"/>
              </a:cxn>
              <a:cxn ang="0">
                <a:pos x="60898" y="242299"/>
              </a:cxn>
              <a:cxn ang="0">
                <a:pos x="60898" y="136424"/>
              </a:cxn>
              <a:cxn ang="0">
                <a:pos x="53785" y="136424"/>
              </a:cxn>
              <a:cxn ang="0">
                <a:pos x="46498" y="136424"/>
              </a:cxn>
              <a:cxn ang="0">
                <a:pos x="182868" y="136424"/>
              </a:cxn>
              <a:cxn ang="0">
                <a:pos x="182868" y="242299"/>
              </a:cxn>
              <a:cxn ang="0">
                <a:pos x="190155" y="242299"/>
              </a:cxn>
              <a:cxn ang="0">
                <a:pos x="197269" y="242299"/>
              </a:cxn>
              <a:cxn ang="0">
                <a:pos x="197269" y="136424"/>
              </a:cxn>
              <a:cxn ang="0">
                <a:pos x="190155" y="136424"/>
              </a:cxn>
              <a:cxn ang="0">
                <a:pos x="182868" y="136424"/>
              </a:cxn>
              <a:cxn ang="0">
                <a:pos x="243767" y="121844"/>
              </a:cxn>
              <a:cxn ang="0">
                <a:pos x="121970" y="0"/>
              </a:cxn>
              <a:cxn ang="0">
                <a:pos x="0" y="121844"/>
              </a:cxn>
              <a:cxn ang="0">
                <a:pos x="7287" y="162459"/>
              </a:cxn>
              <a:cxn ang="0">
                <a:pos x="0" y="190056"/>
              </a:cxn>
              <a:cxn ang="0">
                <a:pos x="30536" y="237960"/>
              </a:cxn>
              <a:cxn ang="0">
                <a:pos x="30536" y="140763"/>
              </a:cxn>
              <a:cxn ang="0">
                <a:pos x="17523" y="151003"/>
              </a:cxn>
              <a:cxn ang="0">
                <a:pos x="15962" y="129134"/>
              </a:cxn>
              <a:cxn ang="0">
                <a:pos x="121970" y="23258"/>
              </a:cxn>
              <a:cxn ang="0">
                <a:pos x="227805" y="129134"/>
              </a:cxn>
              <a:cxn ang="0">
                <a:pos x="226417" y="151003"/>
              </a:cxn>
              <a:cxn ang="0">
                <a:pos x="213231" y="140763"/>
              </a:cxn>
              <a:cxn ang="0">
                <a:pos x="213231" y="237960"/>
              </a:cxn>
              <a:cxn ang="0">
                <a:pos x="243767" y="190056"/>
              </a:cxn>
              <a:cxn ang="0">
                <a:pos x="236480" y="162459"/>
              </a:cxn>
              <a:cxn ang="0">
                <a:pos x="243767" y="121844"/>
              </a:cxn>
              <a:cxn ang="0">
                <a:pos x="243767" y="121844"/>
              </a:cxn>
              <a:cxn ang="0">
                <a:pos x="243767" y="121844"/>
              </a:cxn>
            </a:cxnLst>
            <a:pathLst>
              <a:path w="1406" h="1397">
                <a:moveTo>
                  <a:pt x="268" y="786"/>
                </a:moveTo>
                <a:cubicBezTo>
                  <a:pt x="268" y="1396"/>
                  <a:pt x="268" y="1396"/>
                  <a:pt x="268" y="1396"/>
                </a:cubicBezTo>
                <a:cubicBezTo>
                  <a:pt x="276" y="1396"/>
                  <a:pt x="293" y="1396"/>
                  <a:pt x="310" y="1396"/>
                </a:cubicBezTo>
                <a:cubicBezTo>
                  <a:pt x="351" y="1396"/>
                  <a:pt x="351" y="1396"/>
                  <a:pt x="351" y="1396"/>
                </a:cubicBezTo>
                <a:cubicBezTo>
                  <a:pt x="351" y="786"/>
                  <a:pt x="351" y="786"/>
                  <a:pt x="351" y="786"/>
                </a:cubicBezTo>
                <a:cubicBezTo>
                  <a:pt x="310" y="786"/>
                  <a:pt x="310" y="786"/>
                  <a:pt x="310" y="786"/>
                </a:cubicBezTo>
                <a:cubicBezTo>
                  <a:pt x="293" y="786"/>
                  <a:pt x="276" y="786"/>
                  <a:pt x="268" y="786"/>
                </a:cubicBezTo>
                <a:close/>
                <a:moveTo>
                  <a:pt x="1054" y="786"/>
                </a:moveTo>
                <a:cubicBezTo>
                  <a:pt x="1054" y="1396"/>
                  <a:pt x="1054" y="1396"/>
                  <a:pt x="1054" y="1396"/>
                </a:cubicBezTo>
                <a:cubicBezTo>
                  <a:pt x="1096" y="1396"/>
                  <a:pt x="1096" y="1396"/>
                  <a:pt x="1096" y="1396"/>
                </a:cubicBezTo>
                <a:cubicBezTo>
                  <a:pt x="1112" y="1396"/>
                  <a:pt x="1129" y="1396"/>
                  <a:pt x="1137" y="1396"/>
                </a:cubicBezTo>
                <a:cubicBezTo>
                  <a:pt x="1137" y="786"/>
                  <a:pt x="1137" y="786"/>
                  <a:pt x="1137" y="786"/>
                </a:cubicBezTo>
                <a:cubicBezTo>
                  <a:pt x="1129" y="786"/>
                  <a:pt x="1112" y="786"/>
                  <a:pt x="1096" y="786"/>
                </a:cubicBezTo>
                <a:lnTo>
                  <a:pt x="1054" y="786"/>
                </a:lnTo>
                <a:close/>
                <a:moveTo>
                  <a:pt x="1405" y="702"/>
                </a:moveTo>
                <a:cubicBezTo>
                  <a:pt x="1405" y="309"/>
                  <a:pt x="1087" y="0"/>
                  <a:pt x="703" y="0"/>
                </a:cubicBezTo>
                <a:cubicBezTo>
                  <a:pt x="318" y="0"/>
                  <a:pt x="0" y="309"/>
                  <a:pt x="0" y="702"/>
                </a:cubicBezTo>
                <a:cubicBezTo>
                  <a:pt x="0" y="786"/>
                  <a:pt x="17" y="861"/>
                  <a:pt x="42" y="936"/>
                </a:cubicBezTo>
                <a:cubicBezTo>
                  <a:pt x="17" y="978"/>
                  <a:pt x="0" y="1037"/>
                  <a:pt x="0" y="1095"/>
                </a:cubicBezTo>
                <a:cubicBezTo>
                  <a:pt x="0" y="1212"/>
                  <a:pt x="76" y="1321"/>
                  <a:pt x="176" y="1371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51" y="828"/>
                  <a:pt x="126" y="844"/>
                  <a:pt x="101" y="870"/>
                </a:cubicBezTo>
                <a:cubicBezTo>
                  <a:pt x="92" y="828"/>
                  <a:pt x="92" y="786"/>
                  <a:pt x="92" y="744"/>
                </a:cubicBezTo>
                <a:cubicBezTo>
                  <a:pt x="92" y="401"/>
                  <a:pt x="368" y="134"/>
                  <a:pt x="703" y="134"/>
                </a:cubicBezTo>
                <a:cubicBezTo>
                  <a:pt x="1037" y="134"/>
                  <a:pt x="1313" y="401"/>
                  <a:pt x="1313" y="744"/>
                </a:cubicBezTo>
                <a:cubicBezTo>
                  <a:pt x="1313" y="786"/>
                  <a:pt x="1313" y="828"/>
                  <a:pt x="1305" y="870"/>
                </a:cubicBezTo>
                <a:cubicBezTo>
                  <a:pt x="1279" y="844"/>
                  <a:pt x="1254" y="828"/>
                  <a:pt x="1229" y="811"/>
                </a:cubicBezTo>
                <a:cubicBezTo>
                  <a:pt x="1229" y="1371"/>
                  <a:pt x="1229" y="1371"/>
                  <a:pt x="1229" y="1371"/>
                </a:cubicBezTo>
                <a:cubicBezTo>
                  <a:pt x="1330" y="1321"/>
                  <a:pt x="1405" y="1212"/>
                  <a:pt x="1405" y="1095"/>
                </a:cubicBezTo>
                <a:cubicBezTo>
                  <a:pt x="1405" y="1037"/>
                  <a:pt x="1388" y="978"/>
                  <a:pt x="1363" y="936"/>
                </a:cubicBezTo>
                <a:cubicBezTo>
                  <a:pt x="1388" y="861"/>
                  <a:pt x="1405" y="786"/>
                  <a:pt x="1405" y="702"/>
                </a:cubicBezTo>
                <a:close/>
                <a:moveTo>
                  <a:pt x="1405" y="702"/>
                </a:moveTo>
                <a:lnTo>
                  <a:pt x="1405" y="70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2796" name="组合 44"/>
          <p:cNvGrpSpPr/>
          <p:nvPr/>
        </p:nvGrpSpPr>
        <p:grpSpPr>
          <a:xfrm>
            <a:off x="1570831" y="2357474"/>
            <a:ext cx="1625600" cy="1189990"/>
            <a:chOff x="831469" y="1989193"/>
            <a:chExt cx="1624977" cy="1190583"/>
          </a:xfrm>
        </p:grpSpPr>
        <p:sp>
          <p:nvSpPr>
            <p:cNvPr id="32807" name="Text Placeholder 3"/>
            <p:cNvSpPr txBox="1"/>
            <p:nvPr/>
          </p:nvSpPr>
          <p:spPr>
            <a:xfrm>
              <a:off x="831469" y="2317652"/>
              <a:ext cx="1624977" cy="8621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8" name="Text Placeholder 3"/>
            <p:cNvSpPr txBox="1"/>
            <p:nvPr/>
          </p:nvSpPr>
          <p:spPr>
            <a:xfrm>
              <a:off x="968259" y="1989193"/>
              <a:ext cx="1351397" cy="276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97" name="组合 47"/>
          <p:cNvGrpSpPr/>
          <p:nvPr/>
        </p:nvGrpSpPr>
        <p:grpSpPr>
          <a:xfrm>
            <a:off x="1584324" y="4791111"/>
            <a:ext cx="1625600" cy="1189990"/>
            <a:chOff x="830537" y="1989193"/>
            <a:chExt cx="1626840" cy="1190583"/>
          </a:xfrm>
        </p:grpSpPr>
        <p:sp>
          <p:nvSpPr>
            <p:cNvPr id="32805" name="Text Placeholder 3"/>
            <p:cNvSpPr txBox="1"/>
            <p:nvPr/>
          </p:nvSpPr>
          <p:spPr>
            <a:xfrm>
              <a:off x="830537" y="2317652"/>
              <a:ext cx="1626840" cy="8621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6" name="Text Placeholder 3"/>
            <p:cNvSpPr txBox="1"/>
            <p:nvPr/>
          </p:nvSpPr>
          <p:spPr>
            <a:xfrm>
              <a:off x="967484" y="1989193"/>
              <a:ext cx="1352946" cy="276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98" name="组合 50"/>
          <p:cNvGrpSpPr/>
          <p:nvPr/>
        </p:nvGrpSpPr>
        <p:grpSpPr>
          <a:xfrm>
            <a:off x="8981122" y="2357474"/>
            <a:ext cx="1626235" cy="1189990"/>
            <a:chOff x="823229" y="1989193"/>
            <a:chExt cx="1627476" cy="1190583"/>
          </a:xfrm>
        </p:grpSpPr>
        <p:sp>
          <p:nvSpPr>
            <p:cNvPr id="32803" name="Text Placeholder 3"/>
            <p:cNvSpPr txBox="1"/>
            <p:nvPr/>
          </p:nvSpPr>
          <p:spPr>
            <a:xfrm>
              <a:off x="823229" y="2317652"/>
              <a:ext cx="1627476" cy="8621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4" name="Text Placeholder 3"/>
            <p:cNvSpPr txBox="1"/>
            <p:nvPr/>
          </p:nvSpPr>
          <p:spPr>
            <a:xfrm>
              <a:off x="967484" y="1989193"/>
              <a:ext cx="1352946" cy="276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99" name="组合 53"/>
          <p:cNvGrpSpPr/>
          <p:nvPr/>
        </p:nvGrpSpPr>
        <p:grpSpPr>
          <a:xfrm>
            <a:off x="8980805" y="4791111"/>
            <a:ext cx="1625600" cy="1189990"/>
            <a:chOff x="808613" y="1989193"/>
            <a:chExt cx="1626840" cy="1190583"/>
          </a:xfrm>
        </p:grpSpPr>
        <p:sp>
          <p:nvSpPr>
            <p:cNvPr id="32801" name="Text Placeholder 3"/>
            <p:cNvSpPr txBox="1"/>
            <p:nvPr/>
          </p:nvSpPr>
          <p:spPr>
            <a:xfrm>
              <a:off x="808613" y="2317652"/>
              <a:ext cx="1626840" cy="8621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02" name="Text Placeholder 3"/>
            <p:cNvSpPr txBox="1"/>
            <p:nvPr/>
          </p:nvSpPr>
          <p:spPr>
            <a:xfrm>
              <a:off x="967484" y="1989193"/>
              <a:ext cx="1352946" cy="2769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800" name="Text Placeholder 3"/>
          <p:cNvSpPr txBox="1"/>
          <p:nvPr/>
        </p:nvSpPr>
        <p:spPr>
          <a:xfrm>
            <a:off x="4863237" y="5638800"/>
            <a:ext cx="2515870" cy="6457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ctr" defTabSz="1217930"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360488" y="1360488"/>
            <a:ext cx="2317750" cy="2305050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3748088" y="3667125"/>
            <a:ext cx="2316163" cy="2305050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6" rIns="121893" bIns="60946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9" name="图片占位符 14"/>
          <p:cNvPicPr>
            <a:picLocks noChangeAspect="1"/>
          </p:cNvPicPr>
          <p:nvPr/>
        </p:nvPicPr>
        <p:blipFill>
          <a:blip r:embed="rId1"/>
          <a:srcRect l="10373" r="10373"/>
          <a:stretch>
            <a:fillRect/>
          </a:stretch>
        </p:blipFill>
        <p:spPr>
          <a:xfrm>
            <a:off x="3748088" y="1350963"/>
            <a:ext cx="2316162" cy="2316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图片占位符 15"/>
          <p:cNvPicPr>
            <a:picLocks noChangeAspect="1"/>
          </p:cNvPicPr>
          <p:nvPr/>
        </p:nvPicPr>
        <p:blipFill>
          <a:blip r:embed="rId2"/>
          <a:srcRect l="17982" r="17982"/>
          <a:stretch>
            <a:fillRect/>
          </a:stretch>
        </p:blipFill>
        <p:spPr>
          <a:xfrm>
            <a:off x="6130925" y="1341438"/>
            <a:ext cx="4694238" cy="463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图片占位符 16"/>
          <p:cNvPicPr>
            <a:picLocks noChangeAspect="1"/>
          </p:cNvPicPr>
          <p:nvPr/>
        </p:nvPicPr>
        <p:blipFill>
          <a:blip r:embed="rId3"/>
          <a:srcRect l="9995" r="9995"/>
          <a:stretch>
            <a:fillRect/>
          </a:stretch>
        </p:blipFill>
        <p:spPr>
          <a:xfrm>
            <a:off x="1360488" y="3659188"/>
            <a:ext cx="2317750" cy="2314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802" name="组合 9"/>
          <p:cNvGrpSpPr/>
          <p:nvPr/>
        </p:nvGrpSpPr>
        <p:grpSpPr>
          <a:xfrm>
            <a:off x="1765300" y="2022458"/>
            <a:ext cx="1508125" cy="1405400"/>
            <a:chOff x="967484" y="1989138"/>
            <a:chExt cx="1352946" cy="1406650"/>
          </a:xfrm>
        </p:grpSpPr>
        <p:sp>
          <p:nvSpPr>
            <p:cNvPr id="33806" name="Text Placeholder 3"/>
            <p:cNvSpPr txBox="1"/>
            <p:nvPr/>
          </p:nvSpPr>
          <p:spPr>
            <a:xfrm>
              <a:off x="981475" y="2317870"/>
              <a:ext cx="1324961" cy="10779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7" name="Text Placeholder 3"/>
            <p:cNvSpPr txBox="1"/>
            <p:nvPr/>
          </p:nvSpPr>
          <p:spPr>
            <a:xfrm>
              <a:off x="967484" y="1989138"/>
              <a:ext cx="1352946" cy="277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3" name="组合 12"/>
          <p:cNvGrpSpPr/>
          <p:nvPr/>
        </p:nvGrpSpPr>
        <p:grpSpPr>
          <a:xfrm>
            <a:off x="4152106" y="4342113"/>
            <a:ext cx="1508125" cy="1405400"/>
            <a:chOff x="967484" y="1989138"/>
            <a:chExt cx="1352946" cy="1406650"/>
          </a:xfrm>
        </p:grpSpPr>
        <p:sp>
          <p:nvSpPr>
            <p:cNvPr id="33804" name="Text Placeholder 3"/>
            <p:cNvSpPr txBox="1"/>
            <p:nvPr/>
          </p:nvSpPr>
          <p:spPr>
            <a:xfrm>
              <a:off x="981475" y="2317870"/>
              <a:ext cx="1324961" cy="10779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words here,according to your need to draw the text box size.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5" name="Text Placeholder 3"/>
            <p:cNvSpPr txBox="1"/>
            <p:nvPr/>
          </p:nvSpPr>
          <p:spPr>
            <a:xfrm>
              <a:off x="967484" y="1989138"/>
              <a:ext cx="1352946" cy="277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>
              <a:spAutoFit/>
            </a:bodyPr>
            <a:p>
              <a:pPr algn="ctr" defTabSz="121793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3771900" y="-23812"/>
            <a:ext cx="8188325" cy="6894513"/>
          </a:xfrm>
          <a:custGeom>
            <a:avLst/>
            <a:gdLst>
              <a:gd name="connsiteX0" fmla="*/ 0 w 3712464"/>
              <a:gd name="connsiteY0" fmla="*/ 1600200 h 3200400"/>
              <a:gd name="connsiteX1" fmla="*/ 800100 w 3712464"/>
              <a:gd name="connsiteY1" fmla="*/ 1 h 3200400"/>
              <a:gd name="connsiteX2" fmla="*/ 2912364 w 3712464"/>
              <a:gd name="connsiteY2" fmla="*/ 1 h 3200400"/>
              <a:gd name="connsiteX3" fmla="*/ 3712464 w 3712464"/>
              <a:gd name="connsiteY3" fmla="*/ 1600200 h 3200400"/>
              <a:gd name="connsiteX4" fmla="*/ 2912364 w 3712464"/>
              <a:gd name="connsiteY4" fmla="*/ 3200399 h 3200400"/>
              <a:gd name="connsiteX5" fmla="*/ 800100 w 3712464"/>
              <a:gd name="connsiteY5" fmla="*/ 3200399 h 3200400"/>
              <a:gd name="connsiteX6" fmla="*/ 0 w 3712464"/>
              <a:gd name="connsiteY6" fmla="*/ 1600200 h 3200400"/>
              <a:gd name="connsiteX0-1" fmla="*/ 2065020 w 5777484"/>
              <a:gd name="connsiteY0-2" fmla="*/ 1600199 h 3200398"/>
              <a:gd name="connsiteX1-3" fmla="*/ 0 w 5777484"/>
              <a:gd name="connsiteY1-4" fmla="*/ 883920 h 3200398"/>
              <a:gd name="connsiteX2-5" fmla="*/ 4977384 w 5777484"/>
              <a:gd name="connsiteY2-6" fmla="*/ 0 h 3200398"/>
              <a:gd name="connsiteX3-7" fmla="*/ 5777484 w 5777484"/>
              <a:gd name="connsiteY3-8" fmla="*/ 1600199 h 3200398"/>
              <a:gd name="connsiteX4-9" fmla="*/ 4977384 w 5777484"/>
              <a:gd name="connsiteY4-10" fmla="*/ 3200398 h 3200398"/>
              <a:gd name="connsiteX5-11" fmla="*/ 2865120 w 5777484"/>
              <a:gd name="connsiteY5-12" fmla="*/ 3200398 h 3200398"/>
              <a:gd name="connsiteX6-13" fmla="*/ 2065020 w 5777484"/>
              <a:gd name="connsiteY6-14" fmla="*/ 1600199 h 3200398"/>
              <a:gd name="connsiteX0-15" fmla="*/ 0 w 6348984"/>
              <a:gd name="connsiteY0-16" fmla="*/ 1432559 h 3200398"/>
              <a:gd name="connsiteX1-17" fmla="*/ 571500 w 6348984"/>
              <a:gd name="connsiteY1-18" fmla="*/ 883920 h 3200398"/>
              <a:gd name="connsiteX2-19" fmla="*/ 5548884 w 6348984"/>
              <a:gd name="connsiteY2-20" fmla="*/ 0 h 3200398"/>
              <a:gd name="connsiteX3-21" fmla="*/ 6348984 w 6348984"/>
              <a:gd name="connsiteY3-22" fmla="*/ 1600199 h 3200398"/>
              <a:gd name="connsiteX4-23" fmla="*/ 5548884 w 6348984"/>
              <a:gd name="connsiteY4-24" fmla="*/ 3200398 h 3200398"/>
              <a:gd name="connsiteX5-25" fmla="*/ 3436620 w 6348984"/>
              <a:gd name="connsiteY5-26" fmla="*/ 3200398 h 3200398"/>
              <a:gd name="connsiteX6-27" fmla="*/ 0 w 6348984"/>
              <a:gd name="connsiteY6-28" fmla="*/ 1432559 h 3200398"/>
              <a:gd name="connsiteX0-29" fmla="*/ 0 w 6348984"/>
              <a:gd name="connsiteY0-30" fmla="*/ 1432559 h 3543298"/>
              <a:gd name="connsiteX1-31" fmla="*/ 571500 w 6348984"/>
              <a:gd name="connsiteY1-32" fmla="*/ 883920 h 3543298"/>
              <a:gd name="connsiteX2-33" fmla="*/ 5548884 w 6348984"/>
              <a:gd name="connsiteY2-34" fmla="*/ 0 h 3543298"/>
              <a:gd name="connsiteX3-35" fmla="*/ 6348984 w 6348984"/>
              <a:gd name="connsiteY3-36" fmla="*/ 1600199 h 3543298"/>
              <a:gd name="connsiteX4-37" fmla="*/ 5548884 w 6348984"/>
              <a:gd name="connsiteY4-38" fmla="*/ 3200398 h 3543298"/>
              <a:gd name="connsiteX5-39" fmla="*/ 2118360 w 6348984"/>
              <a:gd name="connsiteY5-40" fmla="*/ 3543298 h 3543298"/>
              <a:gd name="connsiteX6-41" fmla="*/ 0 w 6348984"/>
              <a:gd name="connsiteY6-42" fmla="*/ 1432559 h 3543298"/>
              <a:gd name="connsiteX0-43" fmla="*/ 0 w 6348984"/>
              <a:gd name="connsiteY0-44" fmla="*/ 1432559 h 3543298"/>
              <a:gd name="connsiteX1-45" fmla="*/ 571500 w 6348984"/>
              <a:gd name="connsiteY1-46" fmla="*/ 883920 h 3543298"/>
              <a:gd name="connsiteX2-47" fmla="*/ 5548884 w 6348984"/>
              <a:gd name="connsiteY2-48" fmla="*/ 0 h 3543298"/>
              <a:gd name="connsiteX3-49" fmla="*/ 6348984 w 6348984"/>
              <a:gd name="connsiteY3-50" fmla="*/ 1600199 h 3543298"/>
              <a:gd name="connsiteX4-51" fmla="*/ 2699004 w 6348984"/>
              <a:gd name="connsiteY4-52" fmla="*/ 3528058 h 3543298"/>
              <a:gd name="connsiteX5-53" fmla="*/ 2118360 w 6348984"/>
              <a:gd name="connsiteY5-54" fmla="*/ 3543298 h 3543298"/>
              <a:gd name="connsiteX6-55" fmla="*/ 0 w 6348984"/>
              <a:gd name="connsiteY6-56" fmla="*/ 1432559 h 3543298"/>
              <a:gd name="connsiteX0-57" fmla="*/ 0 w 5548884"/>
              <a:gd name="connsiteY0-58" fmla="*/ 1432559 h 3543298"/>
              <a:gd name="connsiteX1-59" fmla="*/ 571500 w 5548884"/>
              <a:gd name="connsiteY1-60" fmla="*/ 883920 h 3543298"/>
              <a:gd name="connsiteX2-61" fmla="*/ 5548884 w 5548884"/>
              <a:gd name="connsiteY2-62" fmla="*/ 0 h 3543298"/>
              <a:gd name="connsiteX3-63" fmla="*/ 3407664 w 5548884"/>
              <a:gd name="connsiteY3-64" fmla="*/ 2819399 h 3543298"/>
              <a:gd name="connsiteX4-65" fmla="*/ 2699004 w 5548884"/>
              <a:gd name="connsiteY4-66" fmla="*/ 3528058 h 3543298"/>
              <a:gd name="connsiteX5-67" fmla="*/ 2118360 w 5548884"/>
              <a:gd name="connsiteY5-68" fmla="*/ 3543298 h 3543298"/>
              <a:gd name="connsiteX6-69" fmla="*/ 0 w 5548884"/>
              <a:gd name="connsiteY6-70" fmla="*/ 1432559 h 3543298"/>
              <a:gd name="connsiteX0-71" fmla="*/ 0 w 3407664"/>
              <a:gd name="connsiteY0-72" fmla="*/ 548639 h 2659378"/>
              <a:gd name="connsiteX1-73" fmla="*/ 571500 w 3407664"/>
              <a:gd name="connsiteY1-74" fmla="*/ 0 h 2659378"/>
              <a:gd name="connsiteX2-75" fmla="*/ 3384804 w 3407664"/>
              <a:gd name="connsiteY2-76" fmla="*/ 7620 h 2659378"/>
              <a:gd name="connsiteX3-77" fmla="*/ 3407664 w 3407664"/>
              <a:gd name="connsiteY3-78" fmla="*/ 1935479 h 2659378"/>
              <a:gd name="connsiteX4-79" fmla="*/ 2699004 w 3407664"/>
              <a:gd name="connsiteY4-80" fmla="*/ 2644138 h 2659378"/>
              <a:gd name="connsiteX5-81" fmla="*/ 2118360 w 3407664"/>
              <a:gd name="connsiteY5-82" fmla="*/ 2659378 h 2659378"/>
              <a:gd name="connsiteX6-83" fmla="*/ 0 w 3407664"/>
              <a:gd name="connsiteY6-84" fmla="*/ 548639 h 2659378"/>
              <a:gd name="connsiteX0-85" fmla="*/ 0 w 3392424"/>
              <a:gd name="connsiteY0-86" fmla="*/ 548639 h 2659378"/>
              <a:gd name="connsiteX1-87" fmla="*/ 571500 w 3392424"/>
              <a:gd name="connsiteY1-88" fmla="*/ 0 h 2659378"/>
              <a:gd name="connsiteX2-89" fmla="*/ 3384804 w 3392424"/>
              <a:gd name="connsiteY2-90" fmla="*/ 7620 h 2659378"/>
              <a:gd name="connsiteX3-91" fmla="*/ 3392424 w 3392424"/>
              <a:gd name="connsiteY3-92" fmla="*/ 1935479 h 2659378"/>
              <a:gd name="connsiteX4-93" fmla="*/ 2699004 w 3392424"/>
              <a:gd name="connsiteY4-94" fmla="*/ 2644138 h 2659378"/>
              <a:gd name="connsiteX5-95" fmla="*/ 2118360 w 3392424"/>
              <a:gd name="connsiteY5-96" fmla="*/ 2659378 h 2659378"/>
              <a:gd name="connsiteX6-97" fmla="*/ 0 w 3392424"/>
              <a:gd name="connsiteY6-98" fmla="*/ 548639 h 2659378"/>
              <a:gd name="connsiteX0-99" fmla="*/ 0 w 3392424"/>
              <a:gd name="connsiteY0-100" fmla="*/ 548639 h 2659378"/>
              <a:gd name="connsiteX1-101" fmla="*/ 571500 w 3392424"/>
              <a:gd name="connsiteY1-102" fmla="*/ 0 h 2659378"/>
              <a:gd name="connsiteX2-103" fmla="*/ 3384804 w 3392424"/>
              <a:gd name="connsiteY2-104" fmla="*/ 7620 h 2659378"/>
              <a:gd name="connsiteX3-105" fmla="*/ 3392424 w 3392424"/>
              <a:gd name="connsiteY3-106" fmla="*/ 1935479 h 2659378"/>
              <a:gd name="connsiteX4-107" fmla="*/ 2691384 w 3392424"/>
              <a:gd name="connsiteY4-108" fmla="*/ 2628898 h 2659378"/>
              <a:gd name="connsiteX5-109" fmla="*/ 2118360 w 3392424"/>
              <a:gd name="connsiteY5-110" fmla="*/ 2659378 h 2659378"/>
              <a:gd name="connsiteX6-111" fmla="*/ 0 w 3392424"/>
              <a:gd name="connsiteY6-112" fmla="*/ 548639 h 2659378"/>
              <a:gd name="connsiteX0-113" fmla="*/ 0 w 3392424"/>
              <a:gd name="connsiteY0-114" fmla="*/ 548639 h 2644138"/>
              <a:gd name="connsiteX1-115" fmla="*/ 571500 w 3392424"/>
              <a:gd name="connsiteY1-116" fmla="*/ 0 h 2644138"/>
              <a:gd name="connsiteX2-117" fmla="*/ 3384804 w 3392424"/>
              <a:gd name="connsiteY2-118" fmla="*/ 7620 h 2644138"/>
              <a:gd name="connsiteX3-119" fmla="*/ 3392424 w 3392424"/>
              <a:gd name="connsiteY3-120" fmla="*/ 1935479 h 2644138"/>
              <a:gd name="connsiteX4-121" fmla="*/ 2691384 w 3392424"/>
              <a:gd name="connsiteY4-122" fmla="*/ 2628898 h 2644138"/>
              <a:gd name="connsiteX5-123" fmla="*/ 2125980 w 3392424"/>
              <a:gd name="connsiteY5-124" fmla="*/ 2644138 h 2644138"/>
              <a:gd name="connsiteX6-125" fmla="*/ 0 w 3392424"/>
              <a:gd name="connsiteY6-126" fmla="*/ 548639 h 2644138"/>
              <a:gd name="connsiteX0-127" fmla="*/ 0 w 3392424"/>
              <a:gd name="connsiteY0-128" fmla="*/ 548639 h 2628898"/>
              <a:gd name="connsiteX1-129" fmla="*/ 571500 w 3392424"/>
              <a:gd name="connsiteY1-130" fmla="*/ 0 h 2628898"/>
              <a:gd name="connsiteX2-131" fmla="*/ 3384804 w 3392424"/>
              <a:gd name="connsiteY2-132" fmla="*/ 7620 h 2628898"/>
              <a:gd name="connsiteX3-133" fmla="*/ 3392424 w 3392424"/>
              <a:gd name="connsiteY3-134" fmla="*/ 1935479 h 2628898"/>
              <a:gd name="connsiteX4-135" fmla="*/ 2691384 w 3392424"/>
              <a:gd name="connsiteY4-136" fmla="*/ 2628898 h 2628898"/>
              <a:gd name="connsiteX5-137" fmla="*/ 2125980 w 3392424"/>
              <a:gd name="connsiteY5-138" fmla="*/ 2628898 h 2628898"/>
              <a:gd name="connsiteX6-139" fmla="*/ 0 w 3392424"/>
              <a:gd name="connsiteY6-140" fmla="*/ 548639 h 2628898"/>
              <a:gd name="connsiteX0-141" fmla="*/ 0 w 3392424"/>
              <a:gd name="connsiteY0-142" fmla="*/ 556259 h 2628898"/>
              <a:gd name="connsiteX1-143" fmla="*/ 571500 w 3392424"/>
              <a:gd name="connsiteY1-144" fmla="*/ 0 h 2628898"/>
              <a:gd name="connsiteX2-145" fmla="*/ 3384804 w 3392424"/>
              <a:gd name="connsiteY2-146" fmla="*/ 7620 h 2628898"/>
              <a:gd name="connsiteX3-147" fmla="*/ 3392424 w 3392424"/>
              <a:gd name="connsiteY3-148" fmla="*/ 1935479 h 2628898"/>
              <a:gd name="connsiteX4-149" fmla="*/ 2691384 w 3392424"/>
              <a:gd name="connsiteY4-150" fmla="*/ 2628898 h 2628898"/>
              <a:gd name="connsiteX5-151" fmla="*/ 2125980 w 3392424"/>
              <a:gd name="connsiteY5-152" fmla="*/ 2628898 h 2628898"/>
              <a:gd name="connsiteX6-153" fmla="*/ 0 w 3392424"/>
              <a:gd name="connsiteY6-154" fmla="*/ 556259 h 2628898"/>
              <a:gd name="connsiteX0-155" fmla="*/ 0 w 3377184"/>
              <a:gd name="connsiteY0-156" fmla="*/ 548639 h 2628898"/>
              <a:gd name="connsiteX1-157" fmla="*/ 556260 w 3377184"/>
              <a:gd name="connsiteY1-158" fmla="*/ 0 h 2628898"/>
              <a:gd name="connsiteX2-159" fmla="*/ 3369564 w 3377184"/>
              <a:gd name="connsiteY2-160" fmla="*/ 7620 h 2628898"/>
              <a:gd name="connsiteX3-161" fmla="*/ 3377184 w 3377184"/>
              <a:gd name="connsiteY3-162" fmla="*/ 1935479 h 2628898"/>
              <a:gd name="connsiteX4-163" fmla="*/ 2676144 w 3377184"/>
              <a:gd name="connsiteY4-164" fmla="*/ 2628898 h 2628898"/>
              <a:gd name="connsiteX5-165" fmla="*/ 2110740 w 3377184"/>
              <a:gd name="connsiteY5-166" fmla="*/ 2628898 h 2628898"/>
              <a:gd name="connsiteX6-167" fmla="*/ 0 w 3377184"/>
              <a:gd name="connsiteY6-168" fmla="*/ 548639 h 2628898"/>
              <a:gd name="connsiteX0-169" fmla="*/ 0 w 3377184"/>
              <a:gd name="connsiteY0-170" fmla="*/ 548639 h 2628898"/>
              <a:gd name="connsiteX1-171" fmla="*/ 556260 w 3377184"/>
              <a:gd name="connsiteY1-172" fmla="*/ 0 h 2628898"/>
              <a:gd name="connsiteX2-173" fmla="*/ 3369564 w 3377184"/>
              <a:gd name="connsiteY2-174" fmla="*/ 7620 h 2628898"/>
              <a:gd name="connsiteX3-175" fmla="*/ 3377184 w 3377184"/>
              <a:gd name="connsiteY3-176" fmla="*/ 1935479 h 2628898"/>
              <a:gd name="connsiteX4-177" fmla="*/ 2676144 w 3377184"/>
              <a:gd name="connsiteY4-178" fmla="*/ 2628898 h 2628898"/>
              <a:gd name="connsiteX5-179" fmla="*/ 2087880 w 3377184"/>
              <a:gd name="connsiteY5-180" fmla="*/ 2628898 h 2628898"/>
              <a:gd name="connsiteX6-181" fmla="*/ 0 w 3377184"/>
              <a:gd name="connsiteY6-182" fmla="*/ 548639 h 2628898"/>
              <a:gd name="connsiteX0-183" fmla="*/ 0 w 3377184"/>
              <a:gd name="connsiteY0-184" fmla="*/ 550544 h 2630803"/>
              <a:gd name="connsiteX1-185" fmla="*/ 556260 w 3377184"/>
              <a:gd name="connsiteY1-186" fmla="*/ 1905 h 2630803"/>
              <a:gd name="connsiteX2-187" fmla="*/ 3369564 w 3377184"/>
              <a:gd name="connsiteY2-188" fmla="*/ 0 h 2630803"/>
              <a:gd name="connsiteX3-189" fmla="*/ 3377184 w 3377184"/>
              <a:gd name="connsiteY3-190" fmla="*/ 1937384 h 2630803"/>
              <a:gd name="connsiteX4-191" fmla="*/ 2676144 w 3377184"/>
              <a:gd name="connsiteY4-192" fmla="*/ 2630803 h 2630803"/>
              <a:gd name="connsiteX5-193" fmla="*/ 2087880 w 3377184"/>
              <a:gd name="connsiteY5-194" fmla="*/ 2630803 h 2630803"/>
              <a:gd name="connsiteX6-195" fmla="*/ 0 w 3377184"/>
              <a:gd name="connsiteY6-196" fmla="*/ 550544 h 26308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377184" h="2630803">
                <a:moveTo>
                  <a:pt x="0" y="550544"/>
                </a:moveTo>
                <a:lnTo>
                  <a:pt x="556260" y="1905"/>
                </a:lnTo>
                <a:lnTo>
                  <a:pt x="3369564" y="0"/>
                </a:lnTo>
                <a:lnTo>
                  <a:pt x="3377184" y="1937384"/>
                </a:lnTo>
                <a:lnTo>
                  <a:pt x="2676144" y="2630803"/>
                </a:lnTo>
                <a:lnTo>
                  <a:pt x="2087880" y="2630803"/>
                </a:lnTo>
                <a:lnTo>
                  <a:pt x="0" y="550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139" r="12764"/>
          <a:stretch>
            <a:fillRect/>
          </a:stretch>
        </p:blipFill>
        <p:spPr>
          <a:xfrm>
            <a:off x="4019550" y="-23813"/>
            <a:ext cx="8191500" cy="6896590"/>
          </a:xfrm>
          <a:custGeom>
            <a:avLst/>
            <a:gdLst>
              <a:gd name="connsiteX0" fmla="*/ 8115996 w 8134350"/>
              <a:gd name="connsiteY0" fmla="*/ 0 h 6848475"/>
              <a:gd name="connsiteX1" fmla="*/ 8134350 w 8134350"/>
              <a:gd name="connsiteY1" fmla="*/ 5043375 h 6848475"/>
              <a:gd name="connsiteX2" fmla="*/ 6445812 w 8134350"/>
              <a:gd name="connsiteY2" fmla="*/ 6848475 h 6848475"/>
              <a:gd name="connsiteX3" fmla="*/ 5028908 w 8134350"/>
              <a:gd name="connsiteY3" fmla="*/ 6848475 h 6848475"/>
              <a:gd name="connsiteX4" fmla="*/ 0 w 8134350"/>
              <a:gd name="connsiteY4" fmla="*/ 1433170 h 6848475"/>
              <a:gd name="connsiteX5" fmla="*/ 1339819 w 8134350"/>
              <a:gd name="connsiteY5" fmla="*/ 4959 h 684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4350" h="6848475">
                <a:moveTo>
                  <a:pt x="8115996" y="0"/>
                </a:moveTo>
                <a:lnTo>
                  <a:pt x="8134350" y="5043375"/>
                </a:lnTo>
                <a:lnTo>
                  <a:pt x="6445812" y="6848475"/>
                </a:lnTo>
                <a:lnTo>
                  <a:pt x="5028908" y="6848475"/>
                </a:lnTo>
                <a:lnTo>
                  <a:pt x="0" y="1433170"/>
                </a:lnTo>
                <a:lnTo>
                  <a:pt x="1339819" y="4959"/>
                </a:lnTo>
                <a:close/>
              </a:path>
            </a:pathLst>
          </a:custGeom>
        </p:spPr>
      </p:pic>
      <p:grpSp>
        <p:nvGrpSpPr>
          <p:cNvPr id="34821" name="组合 30"/>
          <p:cNvGrpSpPr/>
          <p:nvPr/>
        </p:nvGrpSpPr>
        <p:grpSpPr>
          <a:xfrm>
            <a:off x="3409950" y="-19050"/>
            <a:ext cx="5138738" cy="6870700"/>
            <a:chOff x="3409950" y="-19045"/>
            <a:chExt cx="5138714" cy="6870421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3409950" y="-19045"/>
              <a:ext cx="1342034" cy="1388561"/>
            </a:xfrm>
            <a:prstGeom prst="line">
              <a:avLst/>
            </a:prstGeom>
            <a:solidFill>
              <a:srgbClr val="3E90BB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430375" y="1371600"/>
              <a:ext cx="5118289" cy="54797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2" name="文本框 27"/>
          <p:cNvSpPr txBox="1"/>
          <p:nvPr/>
        </p:nvSpPr>
        <p:spPr>
          <a:xfrm>
            <a:off x="146050" y="3965575"/>
            <a:ext cx="585787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8000" b="1" dirty="0">
                <a:solidFill>
                  <a:srgbClr val="E69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8000" b="1" dirty="0">
                <a:solidFill>
                  <a:srgbClr val="E69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8000" b="1" dirty="0">
              <a:solidFill>
                <a:srgbClr val="E69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 flipH="1">
            <a:off x="1828800" y="2206625"/>
            <a:ext cx="3556000" cy="2859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文本框 14"/>
          <p:cNvSpPr txBox="1"/>
          <p:nvPr/>
        </p:nvSpPr>
        <p:spPr>
          <a:xfrm>
            <a:off x="2463800" y="3111500"/>
            <a:ext cx="2286000" cy="860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5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en-US" altLang="zh-CN" sz="5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平行四边形 16"/>
          <p:cNvSpPr/>
          <p:nvPr/>
        </p:nvSpPr>
        <p:spPr>
          <a:xfrm flipH="1">
            <a:off x="4810125" y="2200275"/>
            <a:ext cx="5013325" cy="827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flipH="1">
            <a:off x="5053013" y="3111500"/>
            <a:ext cx="5295900" cy="1954213"/>
          </a:xfrm>
          <a:prstGeom prst="parallelogram">
            <a:avLst>
              <a:gd name="adj" fmla="val 2665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8" name="文本框 18"/>
          <p:cNvSpPr txBox="1"/>
          <p:nvPr/>
        </p:nvSpPr>
        <p:spPr>
          <a:xfrm>
            <a:off x="5684838" y="2260600"/>
            <a:ext cx="318833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文本框 29"/>
          <p:cNvSpPr txBox="1"/>
          <p:nvPr/>
        </p:nvSpPr>
        <p:spPr>
          <a:xfrm>
            <a:off x="5680075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文本框 33"/>
          <p:cNvSpPr txBox="1"/>
          <p:nvPr/>
        </p:nvSpPr>
        <p:spPr>
          <a:xfrm>
            <a:off x="7996238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1" name="文本框 34"/>
          <p:cNvSpPr txBox="1"/>
          <p:nvPr/>
        </p:nvSpPr>
        <p:spPr>
          <a:xfrm>
            <a:off x="5680075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2" name="文本框 35"/>
          <p:cNvSpPr txBox="1"/>
          <p:nvPr/>
        </p:nvSpPr>
        <p:spPr>
          <a:xfrm>
            <a:off x="7996238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1168400" y="2019300"/>
            <a:ext cx="1808163" cy="1558925"/>
          </a:xfrm>
          <a:prstGeom prst="hexagon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0" name="Freeform 219"/>
          <p:cNvSpPr>
            <a:spLocks noEditPoints="1"/>
          </p:cNvSpPr>
          <p:nvPr/>
        </p:nvSpPr>
        <p:spPr>
          <a:xfrm>
            <a:off x="1898650" y="2538413"/>
            <a:ext cx="347663" cy="487362"/>
          </a:xfrm>
          <a:custGeom>
            <a:avLst/>
            <a:gdLst/>
            <a:ahLst/>
            <a:cxnLst>
              <a:cxn ang="0">
                <a:pos x="337411" y="105599"/>
              </a:cxn>
              <a:cxn ang="0">
                <a:pos x="100400" y="18150"/>
              </a:cxn>
              <a:cxn ang="0">
                <a:pos x="18105" y="31350"/>
              </a:cxn>
              <a:cxn ang="0">
                <a:pos x="0" y="74249"/>
              </a:cxn>
              <a:cxn ang="0">
                <a:pos x="1646" y="82499"/>
              </a:cxn>
              <a:cxn ang="0">
                <a:pos x="1646" y="376197"/>
              </a:cxn>
              <a:cxn ang="0">
                <a:pos x="11521" y="391047"/>
              </a:cxn>
              <a:cxn ang="0">
                <a:pos x="251823" y="486746"/>
              </a:cxn>
              <a:cxn ang="0">
                <a:pos x="258407" y="486746"/>
              </a:cxn>
              <a:cxn ang="0">
                <a:pos x="266637" y="485096"/>
              </a:cxn>
              <a:cxn ang="0">
                <a:pos x="273220" y="471896"/>
              </a:cxn>
              <a:cxn ang="0">
                <a:pos x="273220" y="455396"/>
              </a:cxn>
              <a:cxn ang="0">
                <a:pos x="317660" y="414147"/>
              </a:cxn>
              <a:cxn ang="0">
                <a:pos x="330827" y="422397"/>
              </a:cxn>
              <a:cxn ang="0">
                <a:pos x="347286" y="405897"/>
              </a:cxn>
              <a:cxn ang="0">
                <a:pos x="347286" y="120449"/>
              </a:cxn>
              <a:cxn ang="0">
                <a:pos x="337411" y="105599"/>
              </a:cxn>
              <a:cxn ang="0">
                <a:pos x="34564" y="80849"/>
              </a:cxn>
              <a:cxn ang="0">
                <a:pos x="31272" y="72599"/>
              </a:cxn>
              <a:cxn ang="0">
                <a:pos x="39502" y="54450"/>
              </a:cxn>
              <a:cxn ang="0">
                <a:pos x="88879" y="46200"/>
              </a:cxn>
              <a:cxn ang="0">
                <a:pos x="90525" y="47850"/>
              </a:cxn>
              <a:cxn ang="0">
                <a:pos x="312722" y="130349"/>
              </a:cxn>
              <a:cxn ang="0">
                <a:pos x="264991" y="174899"/>
              </a:cxn>
              <a:cxn ang="0">
                <a:pos x="263345" y="174899"/>
              </a:cxn>
              <a:cxn ang="0">
                <a:pos x="34564" y="80849"/>
              </a:cxn>
              <a:cxn ang="0">
                <a:pos x="273220" y="183148"/>
              </a:cxn>
              <a:cxn ang="0">
                <a:pos x="316014" y="141899"/>
              </a:cxn>
              <a:cxn ang="0">
                <a:pos x="316014" y="402597"/>
              </a:cxn>
              <a:cxn ang="0">
                <a:pos x="273220" y="442196"/>
              </a:cxn>
              <a:cxn ang="0">
                <a:pos x="273220" y="189748"/>
              </a:cxn>
              <a:cxn ang="0">
                <a:pos x="273220" y="183148"/>
              </a:cxn>
            </a:cxnLst>
            <a:pathLst>
              <a:path w="211" h="295">
                <a:moveTo>
                  <a:pt x="205" y="64"/>
                </a:moveTo>
                <a:cubicBezTo>
                  <a:pt x="61" y="11"/>
                  <a:pt x="61" y="11"/>
                  <a:pt x="61" y="11"/>
                </a:cubicBezTo>
                <a:cubicBezTo>
                  <a:pt x="58" y="10"/>
                  <a:pt x="32" y="0"/>
                  <a:pt x="11" y="19"/>
                </a:cubicBezTo>
                <a:cubicBezTo>
                  <a:pt x="4" y="26"/>
                  <a:pt x="0" y="35"/>
                  <a:pt x="0" y="45"/>
                </a:cubicBezTo>
                <a:cubicBezTo>
                  <a:pt x="0" y="47"/>
                  <a:pt x="1" y="48"/>
                  <a:pt x="1" y="50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32"/>
                  <a:pt x="3" y="236"/>
                  <a:pt x="7" y="237"/>
                </a:cubicBezTo>
                <a:cubicBezTo>
                  <a:pt x="153" y="295"/>
                  <a:pt x="153" y="295"/>
                  <a:pt x="153" y="295"/>
                </a:cubicBezTo>
                <a:cubicBezTo>
                  <a:pt x="154" y="295"/>
                  <a:pt x="156" y="295"/>
                  <a:pt x="157" y="295"/>
                </a:cubicBezTo>
                <a:cubicBezTo>
                  <a:pt x="159" y="295"/>
                  <a:pt x="161" y="295"/>
                  <a:pt x="162" y="294"/>
                </a:cubicBezTo>
                <a:cubicBezTo>
                  <a:pt x="165" y="292"/>
                  <a:pt x="166" y="289"/>
                  <a:pt x="166" y="286"/>
                </a:cubicBezTo>
                <a:cubicBezTo>
                  <a:pt x="166" y="276"/>
                  <a:pt x="166" y="276"/>
                  <a:pt x="166" y="276"/>
                </a:cubicBezTo>
                <a:cubicBezTo>
                  <a:pt x="193" y="251"/>
                  <a:pt x="193" y="251"/>
                  <a:pt x="193" y="251"/>
                </a:cubicBezTo>
                <a:cubicBezTo>
                  <a:pt x="195" y="254"/>
                  <a:pt x="198" y="256"/>
                  <a:pt x="201" y="256"/>
                </a:cubicBezTo>
                <a:cubicBezTo>
                  <a:pt x="207" y="256"/>
                  <a:pt x="211" y="251"/>
                  <a:pt x="211" y="246"/>
                </a:cubicBezTo>
                <a:cubicBezTo>
                  <a:pt x="211" y="73"/>
                  <a:pt x="211" y="73"/>
                  <a:pt x="211" y="73"/>
                </a:cubicBezTo>
                <a:cubicBezTo>
                  <a:pt x="211" y="69"/>
                  <a:pt x="208" y="66"/>
                  <a:pt x="205" y="64"/>
                </a:cubicBezTo>
                <a:close/>
                <a:moveTo>
                  <a:pt x="21" y="49"/>
                </a:moveTo>
                <a:cubicBezTo>
                  <a:pt x="20" y="48"/>
                  <a:pt x="19" y="46"/>
                  <a:pt x="19" y="44"/>
                </a:cubicBezTo>
                <a:cubicBezTo>
                  <a:pt x="19" y="40"/>
                  <a:pt x="21" y="36"/>
                  <a:pt x="24" y="33"/>
                </a:cubicBezTo>
                <a:cubicBezTo>
                  <a:pt x="36" y="22"/>
                  <a:pt x="54" y="28"/>
                  <a:pt x="54" y="28"/>
                </a:cubicBezTo>
                <a:cubicBezTo>
                  <a:pt x="54" y="28"/>
                  <a:pt x="54" y="29"/>
                  <a:pt x="55" y="2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61" y="106"/>
                  <a:pt x="161" y="106"/>
                  <a:pt x="161" y="106"/>
                </a:cubicBezTo>
                <a:cubicBezTo>
                  <a:pt x="161" y="106"/>
                  <a:pt x="161" y="106"/>
                  <a:pt x="160" y="106"/>
                </a:cubicBezTo>
                <a:lnTo>
                  <a:pt x="21" y="49"/>
                </a:lnTo>
                <a:close/>
                <a:moveTo>
                  <a:pt x="166" y="111"/>
                </a:moveTo>
                <a:cubicBezTo>
                  <a:pt x="192" y="86"/>
                  <a:pt x="192" y="86"/>
                  <a:pt x="192" y="86"/>
                </a:cubicBezTo>
                <a:cubicBezTo>
                  <a:pt x="192" y="244"/>
                  <a:pt x="192" y="244"/>
                  <a:pt x="192" y="244"/>
                </a:cubicBezTo>
                <a:cubicBezTo>
                  <a:pt x="166" y="268"/>
                  <a:pt x="166" y="268"/>
                  <a:pt x="166" y="268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66" y="114"/>
                  <a:pt x="166" y="112"/>
                  <a:pt x="166" y="111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1" name="TextBox 35"/>
          <p:cNvSpPr txBox="1"/>
          <p:nvPr/>
        </p:nvSpPr>
        <p:spPr>
          <a:xfrm>
            <a:off x="1138238" y="4443413"/>
            <a:ext cx="19462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Box 35"/>
          <p:cNvSpPr txBox="1"/>
          <p:nvPr/>
        </p:nvSpPr>
        <p:spPr>
          <a:xfrm>
            <a:off x="1098550" y="4013200"/>
            <a:ext cx="19478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000" b="1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3759200" y="2019300"/>
            <a:ext cx="1808163" cy="1558925"/>
          </a:xfrm>
          <a:prstGeom prst="hexagon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4" name="TextBox 35"/>
          <p:cNvSpPr txBox="1"/>
          <p:nvPr/>
        </p:nvSpPr>
        <p:spPr>
          <a:xfrm>
            <a:off x="3729038" y="4443413"/>
            <a:ext cx="19462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5" name="TextBox 35"/>
          <p:cNvSpPr txBox="1"/>
          <p:nvPr/>
        </p:nvSpPr>
        <p:spPr>
          <a:xfrm>
            <a:off x="3690144" y="4013200"/>
            <a:ext cx="19462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Freeform 70"/>
          <p:cNvSpPr/>
          <p:nvPr/>
        </p:nvSpPr>
        <p:spPr>
          <a:xfrm>
            <a:off x="4364038" y="2520950"/>
            <a:ext cx="473075" cy="473075"/>
          </a:xfrm>
          <a:custGeom>
            <a:avLst/>
            <a:gdLst/>
            <a:ahLst/>
            <a:cxnLst>
              <a:cxn ang="0">
                <a:pos x="413940" y="295052"/>
              </a:cxn>
              <a:cxn ang="0">
                <a:pos x="473074" y="235712"/>
              </a:cxn>
              <a:cxn ang="0">
                <a:pos x="413940" y="176372"/>
              </a:cxn>
              <a:cxn ang="0">
                <a:pos x="358091" y="219228"/>
              </a:cxn>
              <a:cxn ang="0">
                <a:pos x="210255" y="219228"/>
              </a:cxn>
              <a:cxn ang="0">
                <a:pos x="292386" y="75823"/>
              </a:cxn>
              <a:cxn ang="0">
                <a:pos x="358091" y="75823"/>
              </a:cxn>
              <a:cxn ang="0">
                <a:pos x="413940" y="118680"/>
              </a:cxn>
              <a:cxn ang="0">
                <a:pos x="473074" y="59340"/>
              </a:cxn>
              <a:cxn ang="0">
                <a:pos x="413940" y="0"/>
              </a:cxn>
              <a:cxn ang="0">
                <a:pos x="358091" y="42857"/>
              </a:cxn>
              <a:cxn ang="0">
                <a:pos x="272675" y="42857"/>
              </a:cxn>
              <a:cxn ang="0">
                <a:pos x="170832" y="219228"/>
              </a:cxn>
              <a:cxn ang="0">
                <a:pos x="116626" y="219228"/>
              </a:cxn>
              <a:cxn ang="0">
                <a:pos x="59134" y="176372"/>
              </a:cxn>
              <a:cxn ang="0">
                <a:pos x="0" y="235712"/>
              </a:cxn>
              <a:cxn ang="0">
                <a:pos x="59134" y="295052"/>
              </a:cxn>
              <a:cxn ang="0">
                <a:pos x="116626" y="252195"/>
              </a:cxn>
              <a:cxn ang="0">
                <a:pos x="170832" y="252195"/>
              </a:cxn>
              <a:cxn ang="0">
                <a:pos x="272675" y="430215"/>
              </a:cxn>
              <a:cxn ang="0">
                <a:pos x="358091" y="430215"/>
              </a:cxn>
              <a:cxn ang="0">
                <a:pos x="413940" y="473072"/>
              </a:cxn>
              <a:cxn ang="0">
                <a:pos x="473074" y="413732"/>
              </a:cxn>
              <a:cxn ang="0">
                <a:pos x="413940" y="354392"/>
              </a:cxn>
              <a:cxn ang="0">
                <a:pos x="358091" y="397249"/>
              </a:cxn>
              <a:cxn ang="0">
                <a:pos x="292386" y="397249"/>
              </a:cxn>
              <a:cxn ang="0">
                <a:pos x="210255" y="252195"/>
              </a:cxn>
              <a:cxn ang="0">
                <a:pos x="358091" y="252195"/>
              </a:cxn>
              <a:cxn ang="0">
                <a:pos x="413940" y="295052"/>
              </a:cxn>
            </a:cxnLst>
            <a:pathLst>
              <a:path w="288" h="287">
                <a:moveTo>
                  <a:pt x="252" y="179"/>
                </a:moveTo>
                <a:cubicBezTo>
                  <a:pt x="272" y="179"/>
                  <a:pt x="288" y="163"/>
                  <a:pt x="288" y="143"/>
                </a:cubicBezTo>
                <a:cubicBezTo>
                  <a:pt x="288" y="124"/>
                  <a:pt x="272" y="107"/>
                  <a:pt x="252" y="107"/>
                </a:cubicBezTo>
                <a:cubicBezTo>
                  <a:pt x="236" y="107"/>
                  <a:pt x="222" y="118"/>
                  <a:pt x="218" y="133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22" y="61"/>
                  <a:pt x="236" y="72"/>
                  <a:pt x="252" y="72"/>
                </a:cubicBezTo>
                <a:cubicBezTo>
                  <a:pt x="272" y="72"/>
                  <a:pt x="288" y="56"/>
                  <a:pt x="288" y="36"/>
                </a:cubicBezTo>
                <a:cubicBezTo>
                  <a:pt x="288" y="16"/>
                  <a:pt x="272" y="0"/>
                  <a:pt x="252" y="0"/>
                </a:cubicBezTo>
                <a:cubicBezTo>
                  <a:pt x="236" y="0"/>
                  <a:pt x="222" y="11"/>
                  <a:pt x="21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66" y="118"/>
                  <a:pt x="53" y="107"/>
                  <a:pt x="36" y="107"/>
                </a:cubicBezTo>
                <a:cubicBezTo>
                  <a:pt x="16" y="107"/>
                  <a:pt x="0" y="124"/>
                  <a:pt x="0" y="143"/>
                </a:cubicBezTo>
                <a:cubicBezTo>
                  <a:pt x="0" y="163"/>
                  <a:pt x="16" y="179"/>
                  <a:pt x="36" y="179"/>
                </a:cubicBezTo>
                <a:cubicBezTo>
                  <a:pt x="53" y="179"/>
                  <a:pt x="66" y="168"/>
                  <a:pt x="71" y="153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166" y="261"/>
                  <a:pt x="166" y="261"/>
                  <a:pt x="166" y="261"/>
                </a:cubicBezTo>
                <a:cubicBezTo>
                  <a:pt x="218" y="261"/>
                  <a:pt x="218" y="261"/>
                  <a:pt x="218" y="261"/>
                </a:cubicBezTo>
                <a:cubicBezTo>
                  <a:pt x="222" y="277"/>
                  <a:pt x="236" y="287"/>
                  <a:pt x="252" y="287"/>
                </a:cubicBezTo>
                <a:cubicBezTo>
                  <a:pt x="272" y="287"/>
                  <a:pt x="288" y="271"/>
                  <a:pt x="288" y="251"/>
                </a:cubicBezTo>
                <a:cubicBezTo>
                  <a:pt x="288" y="232"/>
                  <a:pt x="272" y="215"/>
                  <a:pt x="252" y="215"/>
                </a:cubicBezTo>
                <a:cubicBezTo>
                  <a:pt x="236" y="215"/>
                  <a:pt x="222" y="226"/>
                  <a:pt x="218" y="241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218" y="153"/>
                  <a:pt x="218" y="153"/>
                  <a:pt x="218" y="153"/>
                </a:cubicBezTo>
                <a:cubicBezTo>
                  <a:pt x="222" y="168"/>
                  <a:pt x="236" y="179"/>
                  <a:pt x="252" y="179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>
            <a:off x="6494463" y="2019300"/>
            <a:ext cx="1808163" cy="1558925"/>
          </a:xfrm>
          <a:prstGeom prst="hexagon">
            <a:avLst/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8" name="TextBox 35"/>
          <p:cNvSpPr txBox="1"/>
          <p:nvPr/>
        </p:nvSpPr>
        <p:spPr>
          <a:xfrm>
            <a:off x="6464300" y="4443413"/>
            <a:ext cx="19462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9" name="TextBox 35"/>
          <p:cNvSpPr txBox="1"/>
          <p:nvPr/>
        </p:nvSpPr>
        <p:spPr>
          <a:xfrm>
            <a:off x="6424613" y="4013200"/>
            <a:ext cx="19478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E18B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000" b="1" dirty="0">
              <a:solidFill>
                <a:srgbClr val="E18B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0" name="组合 2"/>
          <p:cNvGrpSpPr/>
          <p:nvPr/>
        </p:nvGrpSpPr>
        <p:grpSpPr>
          <a:xfrm>
            <a:off x="7159625" y="2520950"/>
            <a:ext cx="477838" cy="469900"/>
            <a:chOff x="7159513" y="2521163"/>
            <a:chExt cx="478543" cy="470339"/>
          </a:xfrm>
        </p:grpSpPr>
        <p:sp>
          <p:nvSpPr>
            <p:cNvPr id="11290" name="Freeform 349@|5FFC:16777215|FBC:16777215|LFC:0|LBC:16777215"/>
            <p:cNvSpPr/>
            <p:nvPr/>
          </p:nvSpPr>
          <p:spPr>
            <a:xfrm>
              <a:off x="7222408" y="2715314"/>
              <a:ext cx="76567" cy="2488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6965"/>
                </a:cxn>
                <a:cxn ang="0">
                  <a:pos x="76567" y="248841"/>
                </a:cxn>
                <a:cxn ang="0">
                  <a:pos x="76567" y="21876"/>
                </a:cxn>
                <a:cxn ang="0">
                  <a:pos x="0" y="0"/>
                </a:cxn>
              </a:cxnLst>
              <a:pathLst>
                <a:path w="28" h="91">
                  <a:moveTo>
                    <a:pt x="0" y="0"/>
                  </a:moveTo>
                  <a:lnTo>
                    <a:pt x="0" y="83"/>
                  </a:lnTo>
                  <a:lnTo>
                    <a:pt x="28" y="91"/>
                  </a:lnTo>
                  <a:lnTo>
                    <a:pt x="2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1" name="Freeform 350@|5FFC:16777215|FBC:16777215|LFC:0|LBC:16777215"/>
            <p:cNvSpPr/>
            <p:nvPr/>
          </p:nvSpPr>
          <p:spPr>
            <a:xfrm>
              <a:off x="7326320" y="2745394"/>
              <a:ext cx="79302" cy="2461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232"/>
                </a:cxn>
                <a:cxn ang="0">
                  <a:pos x="79302" y="246108"/>
                </a:cxn>
                <a:cxn ang="0">
                  <a:pos x="79302" y="19142"/>
                </a:cxn>
                <a:cxn ang="0">
                  <a:pos x="0" y="0"/>
                </a:cxn>
              </a:cxnLst>
              <a:pathLst>
                <a:path w="29" h="90">
                  <a:moveTo>
                    <a:pt x="0" y="0"/>
                  </a:moveTo>
                  <a:lnTo>
                    <a:pt x="0" y="82"/>
                  </a:lnTo>
                  <a:lnTo>
                    <a:pt x="29" y="90"/>
                  </a:lnTo>
                  <a:lnTo>
                    <a:pt x="2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2" name="Freeform 351@|5FFC:16777215|FBC:16777215|LFC:0|LBC:16777215"/>
            <p:cNvSpPr/>
            <p:nvPr/>
          </p:nvSpPr>
          <p:spPr>
            <a:xfrm>
              <a:off x="7539613" y="2715314"/>
              <a:ext cx="73833" cy="246108"/>
            </a:xfrm>
            <a:custGeom>
              <a:avLst/>
              <a:gdLst/>
              <a:ahLst/>
              <a:cxnLst>
                <a:cxn ang="0">
                  <a:pos x="73833" y="226966"/>
                </a:cxn>
                <a:cxn ang="0">
                  <a:pos x="73833" y="0"/>
                </a:cxn>
                <a:cxn ang="0">
                  <a:pos x="0" y="21876"/>
                </a:cxn>
                <a:cxn ang="0">
                  <a:pos x="0" y="246108"/>
                </a:cxn>
                <a:cxn ang="0">
                  <a:pos x="73833" y="226966"/>
                </a:cxn>
              </a:cxnLst>
              <a:pathLst>
                <a:path w="27" h="90">
                  <a:moveTo>
                    <a:pt x="27" y="83"/>
                  </a:moveTo>
                  <a:lnTo>
                    <a:pt x="27" y="0"/>
                  </a:lnTo>
                  <a:lnTo>
                    <a:pt x="0" y="8"/>
                  </a:lnTo>
                  <a:lnTo>
                    <a:pt x="0" y="90"/>
                  </a:lnTo>
                  <a:lnTo>
                    <a:pt x="27" y="83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3" name="Freeform 352@|5FFC:16777215|FBC:16777215|LFC:0|LBC:16777215"/>
            <p:cNvSpPr/>
            <p:nvPr/>
          </p:nvSpPr>
          <p:spPr>
            <a:xfrm>
              <a:off x="7430232" y="2745394"/>
              <a:ext cx="82036" cy="246108"/>
            </a:xfrm>
            <a:custGeom>
              <a:avLst/>
              <a:gdLst/>
              <a:ahLst/>
              <a:cxnLst>
                <a:cxn ang="0">
                  <a:pos x="0" y="19142"/>
                </a:cxn>
                <a:cxn ang="0">
                  <a:pos x="0" y="246108"/>
                </a:cxn>
                <a:cxn ang="0">
                  <a:pos x="82036" y="224232"/>
                </a:cxn>
                <a:cxn ang="0">
                  <a:pos x="82036" y="0"/>
                </a:cxn>
                <a:cxn ang="0">
                  <a:pos x="0" y="19142"/>
                </a:cxn>
              </a:cxnLst>
              <a:pathLst>
                <a:path w="30" h="90">
                  <a:moveTo>
                    <a:pt x="0" y="7"/>
                  </a:moveTo>
                  <a:lnTo>
                    <a:pt x="0" y="90"/>
                  </a:lnTo>
                  <a:lnTo>
                    <a:pt x="30" y="82"/>
                  </a:lnTo>
                  <a:lnTo>
                    <a:pt x="3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4" name="Freeform 353@|5FFC:16777215|FBC:16777215|LFC:0|LBC:16777215"/>
            <p:cNvSpPr>
              <a:spLocks noEditPoints="1"/>
            </p:cNvSpPr>
            <p:nvPr/>
          </p:nvSpPr>
          <p:spPr>
            <a:xfrm>
              <a:off x="7159513" y="2521163"/>
              <a:ext cx="478543" cy="226965"/>
            </a:xfrm>
            <a:custGeom>
              <a:avLst/>
              <a:gdLst/>
              <a:ahLst/>
              <a:cxnLst>
                <a:cxn ang="0">
                  <a:pos x="145213" y="151310"/>
                </a:cxn>
                <a:cxn ang="0">
                  <a:pos x="64356" y="174335"/>
                </a:cxn>
                <a:cxn ang="0">
                  <a:pos x="140263" y="195716"/>
                </a:cxn>
                <a:cxn ang="0">
                  <a:pos x="217820" y="174335"/>
                </a:cxn>
                <a:cxn ang="0">
                  <a:pos x="250823" y="187493"/>
                </a:cxn>
                <a:cxn ang="0">
                  <a:pos x="183166" y="205584"/>
                </a:cxn>
                <a:cxn ang="0">
                  <a:pos x="259073" y="226965"/>
                </a:cxn>
                <a:cxn ang="0">
                  <a:pos x="341581" y="203940"/>
                </a:cxn>
                <a:cxn ang="0">
                  <a:pos x="285476" y="189138"/>
                </a:cxn>
                <a:cxn ang="0">
                  <a:pos x="346531" y="184203"/>
                </a:cxn>
                <a:cxn ang="0">
                  <a:pos x="382834" y="194072"/>
                </a:cxn>
                <a:cxn ang="0">
                  <a:pos x="382834" y="194072"/>
                </a:cxn>
                <a:cxn ang="0">
                  <a:pos x="453791" y="174335"/>
                </a:cxn>
                <a:cxn ang="0">
                  <a:pos x="422438" y="166112"/>
                </a:cxn>
                <a:cxn ang="0">
                  <a:pos x="470292" y="128285"/>
                </a:cxn>
                <a:cxn ang="0">
                  <a:pos x="457091" y="67432"/>
                </a:cxn>
                <a:cxn ang="0">
                  <a:pos x="432339" y="88812"/>
                </a:cxn>
                <a:cxn ang="0">
                  <a:pos x="440590" y="113483"/>
                </a:cxn>
                <a:cxn ang="0">
                  <a:pos x="382834" y="143087"/>
                </a:cxn>
                <a:cxn ang="0">
                  <a:pos x="367983" y="146376"/>
                </a:cxn>
                <a:cxn ang="0">
                  <a:pos x="381184" y="136508"/>
                </a:cxn>
                <a:cxn ang="0">
                  <a:pos x="399336" y="83878"/>
                </a:cxn>
                <a:cxn ang="0">
                  <a:pos x="366333" y="37828"/>
                </a:cxn>
                <a:cxn ang="0">
                  <a:pos x="341581" y="32893"/>
                </a:cxn>
                <a:cxn ang="0">
                  <a:pos x="267324" y="90457"/>
                </a:cxn>
                <a:cxn ang="0">
                  <a:pos x="229371" y="26315"/>
                </a:cxn>
                <a:cxn ang="0">
                  <a:pos x="171615" y="0"/>
                </a:cxn>
                <a:cxn ang="0">
                  <a:pos x="140263" y="8223"/>
                </a:cxn>
                <a:cxn ang="0">
                  <a:pos x="113860" y="67432"/>
                </a:cxn>
                <a:cxn ang="0">
                  <a:pos x="146863" y="118417"/>
                </a:cxn>
                <a:cxn ang="0">
                  <a:pos x="42904" y="121706"/>
                </a:cxn>
                <a:cxn ang="0">
                  <a:pos x="0" y="169401"/>
                </a:cxn>
                <a:cxn ang="0">
                  <a:pos x="31353" y="179269"/>
                </a:cxn>
                <a:cxn ang="0">
                  <a:pos x="56105" y="151310"/>
                </a:cxn>
                <a:cxn ang="0">
                  <a:pos x="141913" y="151310"/>
                </a:cxn>
                <a:cxn ang="0">
                  <a:pos x="184817" y="162823"/>
                </a:cxn>
                <a:cxn ang="0">
                  <a:pos x="145213" y="59208"/>
                </a:cxn>
                <a:cxn ang="0">
                  <a:pos x="155114" y="36183"/>
                </a:cxn>
                <a:cxn ang="0">
                  <a:pos x="171615" y="31249"/>
                </a:cxn>
                <a:cxn ang="0">
                  <a:pos x="206269" y="49340"/>
                </a:cxn>
                <a:cxn ang="0">
                  <a:pos x="244222" y="124995"/>
                </a:cxn>
                <a:cxn ang="0">
                  <a:pos x="214519" y="133219"/>
                </a:cxn>
                <a:cxn ang="0">
                  <a:pos x="145213" y="59208"/>
                </a:cxn>
                <a:cxn ang="0">
                  <a:pos x="315178" y="136508"/>
                </a:cxn>
                <a:cxn ang="0">
                  <a:pos x="285476" y="128285"/>
                </a:cxn>
                <a:cxn ang="0">
                  <a:pos x="341581" y="65787"/>
                </a:cxn>
                <a:cxn ang="0">
                  <a:pos x="354782" y="69076"/>
                </a:cxn>
                <a:cxn ang="0">
                  <a:pos x="367983" y="87168"/>
                </a:cxn>
                <a:cxn ang="0">
                  <a:pos x="349831" y="120061"/>
                </a:cxn>
                <a:cxn ang="0">
                  <a:pos x="315178" y="136508"/>
                </a:cxn>
              </a:cxnLst>
              <a:pathLst>
                <a:path w="290" h="138">
                  <a:moveTo>
                    <a:pt x="88" y="92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40" y="109"/>
                    <a:pt x="147" y="112"/>
                    <a:pt x="152" y="114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173" y="115"/>
                    <a:pt x="173" y="115"/>
                    <a:pt x="173" y="115"/>
                  </a:cubicBezTo>
                  <a:cubicBezTo>
                    <a:pt x="183" y="115"/>
                    <a:pt x="196" y="114"/>
                    <a:pt x="210" y="112"/>
                  </a:cubicBezTo>
                  <a:cubicBezTo>
                    <a:pt x="232" y="118"/>
                    <a:pt x="232" y="118"/>
                    <a:pt x="232" y="118"/>
                  </a:cubicBezTo>
                  <a:cubicBezTo>
                    <a:pt x="232" y="118"/>
                    <a:pt x="232" y="118"/>
                    <a:pt x="232" y="118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70" y="95"/>
                    <a:pt x="281" y="88"/>
                    <a:pt x="285" y="78"/>
                  </a:cubicBezTo>
                  <a:cubicBezTo>
                    <a:pt x="289" y="70"/>
                    <a:pt x="290" y="57"/>
                    <a:pt x="277" y="41"/>
                  </a:cubicBezTo>
                  <a:cubicBezTo>
                    <a:pt x="262" y="54"/>
                    <a:pt x="262" y="54"/>
                    <a:pt x="262" y="54"/>
                  </a:cubicBezTo>
                  <a:cubicBezTo>
                    <a:pt x="267" y="60"/>
                    <a:pt x="269" y="66"/>
                    <a:pt x="267" y="69"/>
                  </a:cubicBezTo>
                  <a:cubicBezTo>
                    <a:pt x="264" y="77"/>
                    <a:pt x="250" y="83"/>
                    <a:pt x="232" y="87"/>
                  </a:cubicBezTo>
                  <a:cubicBezTo>
                    <a:pt x="229" y="88"/>
                    <a:pt x="226" y="89"/>
                    <a:pt x="223" y="89"/>
                  </a:cubicBezTo>
                  <a:cubicBezTo>
                    <a:pt x="226" y="88"/>
                    <a:pt x="228" y="85"/>
                    <a:pt x="231" y="83"/>
                  </a:cubicBezTo>
                  <a:cubicBezTo>
                    <a:pt x="239" y="75"/>
                    <a:pt x="243" y="63"/>
                    <a:pt x="242" y="51"/>
                  </a:cubicBezTo>
                  <a:cubicBezTo>
                    <a:pt x="241" y="38"/>
                    <a:pt x="234" y="28"/>
                    <a:pt x="222" y="23"/>
                  </a:cubicBezTo>
                  <a:cubicBezTo>
                    <a:pt x="217" y="21"/>
                    <a:pt x="212" y="20"/>
                    <a:pt x="207" y="20"/>
                  </a:cubicBezTo>
                  <a:cubicBezTo>
                    <a:pt x="186" y="20"/>
                    <a:pt x="171" y="37"/>
                    <a:pt x="162" y="55"/>
                  </a:cubicBezTo>
                  <a:cubicBezTo>
                    <a:pt x="156" y="40"/>
                    <a:pt x="148" y="25"/>
                    <a:pt x="139" y="16"/>
                  </a:cubicBezTo>
                  <a:cubicBezTo>
                    <a:pt x="129" y="6"/>
                    <a:pt x="117" y="0"/>
                    <a:pt x="104" y="0"/>
                  </a:cubicBezTo>
                  <a:cubicBezTo>
                    <a:pt x="97" y="0"/>
                    <a:pt x="91" y="2"/>
                    <a:pt x="85" y="5"/>
                  </a:cubicBezTo>
                  <a:cubicBezTo>
                    <a:pt x="71" y="13"/>
                    <a:pt x="65" y="26"/>
                    <a:pt x="69" y="41"/>
                  </a:cubicBezTo>
                  <a:cubicBezTo>
                    <a:pt x="72" y="51"/>
                    <a:pt x="79" y="62"/>
                    <a:pt x="89" y="72"/>
                  </a:cubicBezTo>
                  <a:cubicBezTo>
                    <a:pt x="66" y="68"/>
                    <a:pt x="43" y="66"/>
                    <a:pt x="26" y="74"/>
                  </a:cubicBezTo>
                  <a:cubicBezTo>
                    <a:pt x="13" y="80"/>
                    <a:pt x="4" y="89"/>
                    <a:pt x="0" y="103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1" y="101"/>
                    <a:pt x="26" y="95"/>
                    <a:pt x="34" y="92"/>
                  </a:cubicBezTo>
                  <a:cubicBezTo>
                    <a:pt x="47" y="86"/>
                    <a:pt x="66" y="87"/>
                    <a:pt x="86" y="92"/>
                  </a:cubicBezTo>
                  <a:cubicBezTo>
                    <a:pt x="95" y="94"/>
                    <a:pt x="104" y="96"/>
                    <a:pt x="112" y="99"/>
                  </a:cubicBezTo>
                  <a:moveTo>
                    <a:pt x="88" y="36"/>
                  </a:moveTo>
                  <a:cubicBezTo>
                    <a:pt x="86" y="29"/>
                    <a:pt x="88" y="26"/>
                    <a:pt x="94" y="22"/>
                  </a:cubicBezTo>
                  <a:cubicBezTo>
                    <a:pt x="97" y="20"/>
                    <a:pt x="101" y="19"/>
                    <a:pt x="104" y="19"/>
                  </a:cubicBezTo>
                  <a:cubicBezTo>
                    <a:pt x="111" y="19"/>
                    <a:pt x="119" y="23"/>
                    <a:pt x="125" y="30"/>
                  </a:cubicBezTo>
                  <a:cubicBezTo>
                    <a:pt x="135" y="41"/>
                    <a:pt x="143" y="60"/>
                    <a:pt x="148" y="76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11" y="69"/>
                    <a:pt x="92" y="50"/>
                    <a:pt x="88" y="36"/>
                  </a:cubicBezTo>
                  <a:close/>
                  <a:moveTo>
                    <a:pt x="191" y="83"/>
                  </a:moveTo>
                  <a:cubicBezTo>
                    <a:pt x="173" y="78"/>
                    <a:pt x="173" y="78"/>
                    <a:pt x="173" y="78"/>
                  </a:cubicBezTo>
                  <a:cubicBezTo>
                    <a:pt x="180" y="59"/>
                    <a:pt x="192" y="40"/>
                    <a:pt x="207" y="40"/>
                  </a:cubicBezTo>
                  <a:cubicBezTo>
                    <a:pt x="209" y="40"/>
                    <a:pt x="212" y="41"/>
                    <a:pt x="215" y="42"/>
                  </a:cubicBezTo>
                  <a:cubicBezTo>
                    <a:pt x="221" y="44"/>
                    <a:pt x="223" y="50"/>
                    <a:pt x="223" y="53"/>
                  </a:cubicBezTo>
                  <a:cubicBezTo>
                    <a:pt x="223" y="59"/>
                    <a:pt x="221" y="68"/>
                    <a:pt x="212" y="73"/>
                  </a:cubicBezTo>
                  <a:cubicBezTo>
                    <a:pt x="206" y="77"/>
                    <a:pt x="199" y="80"/>
                    <a:pt x="191" y="8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" name="六边形 33"/>
          <p:cNvSpPr/>
          <p:nvPr/>
        </p:nvSpPr>
        <p:spPr>
          <a:xfrm>
            <a:off x="9121775" y="2019300"/>
            <a:ext cx="1808163" cy="1558925"/>
          </a:xfrm>
          <a:prstGeom prst="hexagon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82" name="TextBox 35"/>
          <p:cNvSpPr txBox="1"/>
          <p:nvPr/>
        </p:nvSpPr>
        <p:spPr>
          <a:xfrm>
            <a:off x="9091613" y="4443413"/>
            <a:ext cx="19462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TextBox 35"/>
          <p:cNvSpPr txBox="1"/>
          <p:nvPr/>
        </p:nvSpPr>
        <p:spPr>
          <a:xfrm>
            <a:off x="9052719" y="4013200"/>
            <a:ext cx="19462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2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4" name="组合 3"/>
          <p:cNvGrpSpPr/>
          <p:nvPr/>
        </p:nvGrpSpPr>
        <p:grpSpPr>
          <a:xfrm>
            <a:off x="9856788" y="2520950"/>
            <a:ext cx="415925" cy="484188"/>
            <a:chOff x="9857020" y="2521163"/>
            <a:chExt cx="415648" cy="484012"/>
          </a:xfrm>
        </p:grpSpPr>
        <p:sp>
          <p:nvSpPr>
            <p:cNvPr id="11285" name="Freeform 45@|5FFC:16777215|FBC:16777215|LFC:0|LBC:16777215"/>
            <p:cNvSpPr/>
            <p:nvPr/>
          </p:nvSpPr>
          <p:spPr>
            <a:xfrm>
              <a:off x="10045701" y="2696173"/>
              <a:ext cx="123055" cy="185948"/>
            </a:xfrm>
            <a:custGeom>
              <a:avLst/>
              <a:gdLst/>
              <a:ahLst/>
              <a:cxnLst>
                <a:cxn ang="0">
                  <a:pos x="108089" y="182657"/>
                </a:cxn>
                <a:cxn ang="0">
                  <a:pos x="103100" y="185948"/>
                </a:cxn>
                <a:cxn ang="0">
                  <a:pos x="101437" y="185948"/>
                </a:cxn>
                <a:cxn ang="0">
                  <a:pos x="96449" y="185948"/>
                </a:cxn>
                <a:cxn ang="0">
                  <a:pos x="4989" y="123417"/>
                </a:cxn>
                <a:cxn ang="0">
                  <a:pos x="1663" y="121771"/>
                </a:cxn>
                <a:cxn ang="0">
                  <a:pos x="0" y="116835"/>
                </a:cxn>
                <a:cxn ang="0">
                  <a:pos x="0" y="8228"/>
                </a:cxn>
                <a:cxn ang="0">
                  <a:pos x="1663" y="1646"/>
                </a:cxn>
                <a:cxn ang="0">
                  <a:pos x="8315" y="0"/>
                </a:cxn>
                <a:cxn ang="0">
                  <a:pos x="29932" y="0"/>
                </a:cxn>
                <a:cxn ang="0">
                  <a:pos x="36584" y="1646"/>
                </a:cxn>
                <a:cxn ang="0">
                  <a:pos x="38247" y="8228"/>
                </a:cxn>
                <a:cxn ang="0">
                  <a:pos x="38247" y="100379"/>
                </a:cxn>
                <a:cxn ang="0">
                  <a:pos x="118066" y="153037"/>
                </a:cxn>
                <a:cxn ang="0">
                  <a:pos x="119729" y="164556"/>
                </a:cxn>
                <a:cxn ang="0">
                  <a:pos x="108089" y="182657"/>
                </a:cxn>
              </a:cxnLst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Freeform 46@|5FFC:16777215|FBC:16777215|LFC:0|LBC:16777215"/>
            <p:cNvSpPr/>
            <p:nvPr/>
          </p:nvSpPr>
          <p:spPr>
            <a:xfrm>
              <a:off x="9857020" y="2521163"/>
              <a:ext cx="185948" cy="150398"/>
            </a:xfrm>
            <a:custGeom>
              <a:avLst/>
              <a:gdLst/>
              <a:ahLst/>
              <a:cxnLst>
                <a:cxn ang="0">
                  <a:pos x="185948" y="63501"/>
                </a:cxn>
                <a:cxn ang="0">
                  <a:pos x="164556" y="25066"/>
                </a:cxn>
                <a:cxn ang="0">
                  <a:pos x="65822" y="30080"/>
                </a:cxn>
                <a:cxn ang="0">
                  <a:pos x="11519" y="115305"/>
                </a:cxn>
                <a:cxn ang="0">
                  <a:pos x="31266" y="150398"/>
                </a:cxn>
                <a:cxn ang="0">
                  <a:pos x="185948" y="63501"/>
                </a:cxn>
              </a:cxnLst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Freeform 47@|5FFC:16777215|FBC:16777215|LFC:0|LBC:16777215"/>
            <p:cNvSpPr/>
            <p:nvPr/>
          </p:nvSpPr>
          <p:spPr>
            <a:xfrm>
              <a:off x="10086720" y="2521163"/>
              <a:ext cx="185948" cy="147664"/>
            </a:xfrm>
            <a:custGeom>
              <a:avLst/>
              <a:gdLst/>
              <a:ahLst/>
              <a:cxnLst>
                <a:cxn ang="0">
                  <a:pos x="154682" y="147664"/>
                </a:cxn>
                <a:cxn ang="0">
                  <a:pos x="174429" y="114481"/>
                </a:cxn>
                <a:cxn ang="0">
                  <a:pos x="120126" y="29865"/>
                </a:cxn>
                <a:cxn ang="0">
                  <a:pos x="21392" y="24887"/>
                </a:cxn>
                <a:cxn ang="0">
                  <a:pos x="0" y="63048"/>
                </a:cxn>
                <a:cxn ang="0">
                  <a:pos x="154682" y="147664"/>
                </a:cxn>
              </a:cxnLst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8" name="Freeform 48@|5FFC:16777215|FBC:16777215|LFC:0|LBC:16777215"/>
            <p:cNvSpPr>
              <a:spLocks noEditPoints="1"/>
            </p:cNvSpPr>
            <p:nvPr/>
          </p:nvSpPr>
          <p:spPr>
            <a:xfrm>
              <a:off x="9865223" y="2605934"/>
              <a:ext cx="399241" cy="399241"/>
            </a:xfrm>
            <a:custGeom>
              <a:avLst/>
              <a:gdLst/>
              <a:ahLst/>
              <a:cxnLst>
                <a:cxn ang="0">
                  <a:pos x="199621" y="0"/>
                </a:cxn>
                <a:cxn ang="0">
                  <a:pos x="0" y="199621"/>
                </a:cxn>
                <a:cxn ang="0">
                  <a:pos x="199621" y="399241"/>
                </a:cxn>
                <a:cxn ang="0">
                  <a:pos x="399241" y="199621"/>
                </a:cxn>
                <a:cxn ang="0">
                  <a:pos x="199621" y="0"/>
                </a:cxn>
                <a:cxn ang="0">
                  <a:pos x="199621" y="349748"/>
                </a:cxn>
                <a:cxn ang="0">
                  <a:pos x="49493" y="199621"/>
                </a:cxn>
                <a:cxn ang="0">
                  <a:pos x="199621" y="49493"/>
                </a:cxn>
                <a:cxn ang="0">
                  <a:pos x="349748" y="199621"/>
                </a:cxn>
                <a:cxn ang="0">
                  <a:pos x="199621" y="349748"/>
                </a:cxn>
              </a:cxnLst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9" name="Freeform 49@|5FFC:16777215|FBC:16777215|LFC:0|LBC:16777215"/>
            <p:cNvSpPr/>
            <p:nvPr/>
          </p:nvSpPr>
          <p:spPr>
            <a:xfrm>
              <a:off x="10045701" y="2696173"/>
              <a:ext cx="123055" cy="185948"/>
            </a:xfrm>
            <a:custGeom>
              <a:avLst/>
              <a:gdLst/>
              <a:ahLst/>
              <a:cxnLst>
                <a:cxn ang="0">
                  <a:pos x="118066" y="153037"/>
                </a:cxn>
                <a:cxn ang="0">
                  <a:pos x="38247" y="100379"/>
                </a:cxn>
                <a:cxn ang="0">
                  <a:pos x="38247" y="8228"/>
                </a:cxn>
                <a:cxn ang="0">
                  <a:pos x="36584" y="1646"/>
                </a:cxn>
                <a:cxn ang="0">
                  <a:pos x="29932" y="0"/>
                </a:cxn>
                <a:cxn ang="0">
                  <a:pos x="8315" y="0"/>
                </a:cxn>
                <a:cxn ang="0">
                  <a:pos x="1663" y="1646"/>
                </a:cxn>
                <a:cxn ang="0">
                  <a:pos x="0" y="8228"/>
                </a:cxn>
                <a:cxn ang="0">
                  <a:pos x="0" y="116835"/>
                </a:cxn>
                <a:cxn ang="0">
                  <a:pos x="1663" y="121771"/>
                </a:cxn>
                <a:cxn ang="0">
                  <a:pos x="4989" y="123417"/>
                </a:cxn>
                <a:cxn ang="0">
                  <a:pos x="96449" y="185948"/>
                </a:cxn>
                <a:cxn ang="0">
                  <a:pos x="101437" y="185948"/>
                </a:cxn>
                <a:cxn ang="0">
                  <a:pos x="103100" y="185948"/>
                </a:cxn>
                <a:cxn ang="0">
                  <a:pos x="108089" y="182657"/>
                </a:cxn>
                <a:cxn ang="0">
                  <a:pos x="119729" y="164556"/>
                </a:cxn>
                <a:cxn ang="0">
                  <a:pos x="118066" y="153037"/>
                </a:cxn>
              </a:cxnLst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12524" b="12524"/>
          <a:stretch>
            <a:fillRect/>
          </a:stretch>
        </p:blipFill>
        <p:spPr>
          <a:xfrm>
            <a:off x="-288925" y="-111125"/>
            <a:ext cx="12490450" cy="7107238"/>
          </a:xfrm>
        </p:spPr>
      </p:pic>
      <p:sp>
        <p:nvSpPr>
          <p:cNvPr id="128" name="Rectangle 127"/>
          <p:cNvSpPr>
            <a:spLocks noChangeAspect="1"/>
          </p:cNvSpPr>
          <p:nvPr/>
        </p:nvSpPr>
        <p:spPr>
          <a:xfrm>
            <a:off x="-288925" y="-111125"/>
            <a:ext cx="12490450" cy="710565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5360203" y="1685501"/>
            <a:ext cx="1206174" cy="1206488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91422" tIns="45711" rIns="91422" bIns="45711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/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/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/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/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/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6" name="Round Same Side Corner Rectangle 115"/>
          <p:cNvSpPr/>
          <p:nvPr/>
        </p:nvSpPr>
        <p:spPr>
          <a:xfrm rot="10800000" flipH="1">
            <a:off x="3375025" y="5222875"/>
            <a:ext cx="53975" cy="457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4" name="Freeform 857"/>
          <p:cNvSpPr>
            <a:spLocks noEditPoints="1"/>
          </p:cNvSpPr>
          <p:nvPr/>
        </p:nvSpPr>
        <p:spPr>
          <a:xfrm>
            <a:off x="2879725" y="5300663"/>
            <a:ext cx="323850" cy="323850"/>
          </a:xfrm>
          <a:custGeom>
            <a:avLst/>
            <a:gdLst/>
            <a:ahLst/>
            <a:cxnLst>
              <a:cxn ang="0">
                <a:pos x="161729" y="0"/>
              </a:cxn>
              <a:cxn ang="0">
                <a:pos x="0" y="161729"/>
              </a:cxn>
              <a:cxn ang="0">
                <a:pos x="161729" y="323457"/>
              </a:cxn>
              <a:cxn ang="0">
                <a:pos x="323457" y="161729"/>
              </a:cxn>
              <a:cxn ang="0">
                <a:pos x="161729" y="0"/>
              </a:cxn>
              <a:cxn ang="0">
                <a:pos x="194826" y="161729"/>
              </a:cxn>
              <a:cxn ang="0">
                <a:pos x="254252" y="220402"/>
              </a:cxn>
              <a:cxn ang="0">
                <a:pos x="220402" y="254252"/>
              </a:cxn>
              <a:cxn ang="0">
                <a:pos x="161729" y="194826"/>
              </a:cxn>
              <a:cxn ang="0">
                <a:pos x="103055" y="254252"/>
              </a:cxn>
              <a:cxn ang="0">
                <a:pos x="69205" y="220402"/>
              </a:cxn>
              <a:cxn ang="0">
                <a:pos x="128631" y="161729"/>
              </a:cxn>
              <a:cxn ang="0">
                <a:pos x="69205" y="103055"/>
              </a:cxn>
              <a:cxn ang="0">
                <a:pos x="103055" y="69205"/>
              </a:cxn>
              <a:cxn ang="0">
                <a:pos x="161729" y="128631"/>
              </a:cxn>
              <a:cxn ang="0">
                <a:pos x="220402" y="69205"/>
              </a:cxn>
              <a:cxn ang="0">
                <a:pos x="254252" y="103055"/>
              </a:cxn>
              <a:cxn ang="0">
                <a:pos x="194826" y="161729"/>
              </a:cxn>
            </a:cxnLst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3" name="Round Same Side Corner Rectangle 112"/>
          <p:cNvSpPr/>
          <p:nvPr/>
        </p:nvSpPr>
        <p:spPr>
          <a:xfrm rot="10800000" flipH="1">
            <a:off x="3375025" y="3025775"/>
            <a:ext cx="53975" cy="457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6EA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Round Same Side Corner Rectangle 119"/>
          <p:cNvSpPr/>
          <p:nvPr/>
        </p:nvSpPr>
        <p:spPr>
          <a:xfrm rot="10800000" flipH="1">
            <a:off x="3375025" y="3030538"/>
            <a:ext cx="53975" cy="457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7" name="Freeform 222"/>
          <p:cNvSpPr>
            <a:spLocks noEditPoints="1"/>
          </p:cNvSpPr>
          <p:nvPr/>
        </p:nvSpPr>
        <p:spPr>
          <a:xfrm>
            <a:off x="2887663" y="3108325"/>
            <a:ext cx="323850" cy="325438"/>
          </a:xfrm>
          <a:custGeom>
            <a:avLst/>
            <a:gdLst/>
            <a:ahLst/>
            <a:cxnLst>
              <a:cxn ang="0">
                <a:pos x="161729" y="0"/>
              </a:cxn>
              <a:cxn ang="0">
                <a:pos x="0" y="162441"/>
              </a:cxn>
              <a:cxn ang="0">
                <a:pos x="161729" y="324882"/>
              </a:cxn>
              <a:cxn ang="0">
                <a:pos x="323457" y="162441"/>
              </a:cxn>
              <a:cxn ang="0">
                <a:pos x="161729" y="0"/>
              </a:cxn>
              <a:cxn ang="0">
                <a:pos x="134250" y="249970"/>
              </a:cxn>
              <a:cxn ang="0">
                <a:pos x="58097" y="173481"/>
              </a:cxn>
              <a:cxn ang="0">
                <a:pos x="90285" y="140362"/>
              </a:cxn>
              <a:cxn ang="0">
                <a:pos x="134250" y="184520"/>
              </a:cxn>
              <a:cxn ang="0">
                <a:pos x="235527" y="82798"/>
              </a:cxn>
              <a:cxn ang="0">
                <a:pos x="267716" y="115128"/>
              </a:cxn>
              <a:cxn ang="0">
                <a:pos x="134250" y="249970"/>
              </a:cxn>
            </a:cxnLst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4" name="Round Same Side Corner Rectangle 113"/>
          <p:cNvSpPr/>
          <p:nvPr/>
        </p:nvSpPr>
        <p:spPr>
          <a:xfrm rot="10800000" flipH="1">
            <a:off x="3375025" y="3754438"/>
            <a:ext cx="53975" cy="457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9" name="Freeform 222"/>
          <p:cNvSpPr>
            <a:spLocks noEditPoints="1"/>
          </p:cNvSpPr>
          <p:nvPr/>
        </p:nvSpPr>
        <p:spPr>
          <a:xfrm>
            <a:off x="2879725" y="3821113"/>
            <a:ext cx="323850" cy="325437"/>
          </a:xfrm>
          <a:custGeom>
            <a:avLst/>
            <a:gdLst/>
            <a:ahLst/>
            <a:cxnLst>
              <a:cxn ang="0">
                <a:pos x="161729" y="0"/>
              </a:cxn>
              <a:cxn ang="0">
                <a:pos x="0" y="162441"/>
              </a:cxn>
              <a:cxn ang="0">
                <a:pos x="161729" y="324882"/>
              </a:cxn>
              <a:cxn ang="0">
                <a:pos x="323457" y="162441"/>
              </a:cxn>
              <a:cxn ang="0">
                <a:pos x="161729" y="0"/>
              </a:cxn>
              <a:cxn ang="0">
                <a:pos x="134250" y="249970"/>
              </a:cxn>
              <a:cxn ang="0">
                <a:pos x="58097" y="173481"/>
              </a:cxn>
              <a:cxn ang="0">
                <a:pos x="90285" y="140362"/>
              </a:cxn>
              <a:cxn ang="0">
                <a:pos x="134250" y="184520"/>
              </a:cxn>
              <a:cxn ang="0">
                <a:pos x="235527" y="82798"/>
              </a:cxn>
              <a:cxn ang="0">
                <a:pos x="267716" y="115128"/>
              </a:cxn>
              <a:cxn ang="0">
                <a:pos x="134250" y="249970"/>
              </a:cxn>
            </a:cxnLst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5" name="Round Same Side Corner Rectangle 114"/>
          <p:cNvSpPr/>
          <p:nvPr/>
        </p:nvSpPr>
        <p:spPr>
          <a:xfrm rot="10800000" flipH="1">
            <a:off x="3375025" y="4505325"/>
            <a:ext cx="53975" cy="457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01" name="Freeform 222"/>
          <p:cNvSpPr>
            <a:spLocks noEditPoints="1"/>
          </p:cNvSpPr>
          <p:nvPr/>
        </p:nvSpPr>
        <p:spPr>
          <a:xfrm>
            <a:off x="2887663" y="4586288"/>
            <a:ext cx="323850" cy="323850"/>
          </a:xfrm>
          <a:custGeom>
            <a:avLst/>
            <a:gdLst/>
            <a:ahLst/>
            <a:cxnLst>
              <a:cxn ang="0">
                <a:pos x="161729" y="0"/>
              </a:cxn>
              <a:cxn ang="0">
                <a:pos x="0" y="162441"/>
              </a:cxn>
              <a:cxn ang="0">
                <a:pos x="161729" y="324882"/>
              </a:cxn>
              <a:cxn ang="0">
                <a:pos x="323457" y="162441"/>
              </a:cxn>
              <a:cxn ang="0">
                <a:pos x="161729" y="0"/>
              </a:cxn>
              <a:cxn ang="0">
                <a:pos x="134250" y="249970"/>
              </a:cxn>
              <a:cxn ang="0">
                <a:pos x="58097" y="173481"/>
              </a:cxn>
              <a:cxn ang="0">
                <a:pos x="90285" y="140362"/>
              </a:cxn>
              <a:cxn ang="0">
                <a:pos x="134250" y="184520"/>
              </a:cxn>
              <a:cxn ang="0">
                <a:pos x="235527" y="82798"/>
              </a:cxn>
              <a:cxn ang="0">
                <a:pos x="267716" y="115128"/>
              </a:cxn>
              <a:cxn ang="0">
                <a:pos x="134250" y="249970"/>
              </a:cxn>
            </a:cxnLst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2" name="Text Placeholder 2"/>
          <p:cNvSpPr txBox="1"/>
          <p:nvPr/>
        </p:nvSpPr>
        <p:spPr>
          <a:xfrm>
            <a:off x="3440113" y="2852738"/>
            <a:ext cx="5653087" cy="803275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303" name="Text Placeholder 2"/>
          <p:cNvSpPr txBox="1"/>
          <p:nvPr/>
        </p:nvSpPr>
        <p:spPr>
          <a:xfrm>
            <a:off x="3440113" y="3571875"/>
            <a:ext cx="5653087" cy="801688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304" name="Text Placeholder 2"/>
          <p:cNvSpPr txBox="1"/>
          <p:nvPr/>
        </p:nvSpPr>
        <p:spPr>
          <a:xfrm>
            <a:off x="3440113" y="4289425"/>
            <a:ext cx="5653087" cy="801688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305" name="Text Placeholder 2"/>
          <p:cNvSpPr txBox="1"/>
          <p:nvPr/>
        </p:nvSpPr>
        <p:spPr>
          <a:xfrm>
            <a:off x="3440113" y="5006975"/>
            <a:ext cx="5653087" cy="803275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Add your words here,according to your need to draw the text box size.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306" name="Title 1"/>
          <p:cNvSpPr txBox="1"/>
          <p:nvPr/>
        </p:nvSpPr>
        <p:spPr>
          <a:xfrm>
            <a:off x="4171950" y="963613"/>
            <a:ext cx="3581400" cy="477837"/>
          </a:xfrm>
          <a:prstGeom prst="rect">
            <a:avLst/>
          </a:prstGeom>
          <a:noFill/>
          <a:ln w="9525">
            <a:noFill/>
          </a:ln>
        </p:spPr>
        <p:txBody>
          <a:bodyPr lIns="91416" tIns="45708" rIns="91416" bIns="45708" anchor="b"/>
          <a:p>
            <a:pPr algn="ctr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YOUR TITLE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占位符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" name="任意多边形 54"/>
          <p:cNvSpPr/>
          <p:nvPr/>
        </p:nvSpPr>
        <p:spPr>
          <a:xfrm>
            <a:off x="3773488" y="0"/>
            <a:ext cx="8451850" cy="6858000"/>
          </a:xfrm>
          <a:custGeom>
            <a:avLst/>
            <a:gdLst>
              <a:gd name="connsiteX0" fmla="*/ 3477143 w 8451742"/>
              <a:gd name="connsiteY0" fmla="*/ 0 h 6858000"/>
              <a:gd name="connsiteX1" fmla="*/ 8417858 w 8451742"/>
              <a:gd name="connsiteY1" fmla="*/ 0 h 6858000"/>
              <a:gd name="connsiteX2" fmla="*/ 8417858 w 8451742"/>
              <a:gd name="connsiteY2" fmla="*/ 4848537 h 6858000"/>
              <a:gd name="connsiteX3" fmla="*/ 8451742 w 8451742"/>
              <a:gd name="connsiteY3" fmla="*/ 4848537 h 6858000"/>
              <a:gd name="connsiteX4" fmla="*/ 7432904 w 8451742"/>
              <a:gd name="connsiteY4" fmla="*/ 6858000 h 6858000"/>
              <a:gd name="connsiteX5" fmla="*/ 0 w 845174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1742" h="6858000">
                <a:moveTo>
                  <a:pt x="3477143" y="0"/>
                </a:moveTo>
                <a:lnTo>
                  <a:pt x="8417858" y="0"/>
                </a:lnTo>
                <a:lnTo>
                  <a:pt x="8417858" y="4848537"/>
                </a:lnTo>
                <a:lnTo>
                  <a:pt x="8451742" y="4848537"/>
                </a:lnTo>
                <a:lnTo>
                  <a:pt x="743290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7F7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4665663" y="0"/>
            <a:ext cx="7526338" cy="6858000"/>
          </a:xfrm>
          <a:custGeom>
            <a:avLst/>
            <a:gdLst>
              <a:gd name="connsiteX0" fmla="*/ 3487979 w 7526428"/>
              <a:gd name="connsiteY0" fmla="*/ 0 h 6858000"/>
              <a:gd name="connsiteX1" fmla="*/ 7526428 w 7526428"/>
              <a:gd name="connsiteY1" fmla="*/ 0 h 6858000"/>
              <a:gd name="connsiteX2" fmla="*/ 7526428 w 7526428"/>
              <a:gd name="connsiteY2" fmla="*/ 3147381 h 6858000"/>
              <a:gd name="connsiteX3" fmla="*/ 5639207 w 7526428"/>
              <a:gd name="connsiteY3" fmla="*/ 6858000 h 6858000"/>
              <a:gd name="connsiteX4" fmla="*/ 0 w 752642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6428" h="6858000">
                <a:moveTo>
                  <a:pt x="3487979" y="0"/>
                </a:moveTo>
                <a:lnTo>
                  <a:pt x="7526428" y="0"/>
                </a:lnTo>
                <a:lnTo>
                  <a:pt x="7526428" y="3147381"/>
                </a:lnTo>
                <a:lnTo>
                  <a:pt x="563920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18B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7" name="TextBox 6"/>
          <p:cNvSpPr txBox="1"/>
          <p:nvPr/>
        </p:nvSpPr>
        <p:spPr>
          <a:xfrm>
            <a:off x="8921750" y="3429000"/>
            <a:ext cx="155638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x-none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Rectangle 7"/>
          <p:cNvSpPr/>
          <p:nvPr/>
        </p:nvSpPr>
        <p:spPr>
          <a:xfrm>
            <a:off x="6734175" y="4386263"/>
            <a:ext cx="4148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x-none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759281" y="1502822"/>
            <a:ext cx="939767" cy="1094335"/>
            <a:chOff x="8816976" y="3130550"/>
            <a:chExt cx="241300" cy="280988"/>
          </a:xfrm>
          <a:solidFill>
            <a:schemeClr val="bg1"/>
          </a:solidFill>
        </p:grpSpPr>
        <p:sp>
          <p:nvSpPr>
            <p:cNvPr id="62" name="Freeform 45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65 w 74"/>
                <a:gd name="T1" fmla="*/ 111 h 113"/>
                <a:gd name="T2" fmla="*/ 62 w 74"/>
                <a:gd name="T3" fmla="*/ 113 h 113"/>
                <a:gd name="T4" fmla="*/ 61 w 74"/>
                <a:gd name="T5" fmla="*/ 113 h 113"/>
                <a:gd name="T6" fmla="*/ 58 w 74"/>
                <a:gd name="T7" fmla="*/ 113 h 113"/>
                <a:gd name="T8" fmla="*/ 3 w 74"/>
                <a:gd name="T9" fmla="*/ 75 h 113"/>
                <a:gd name="T10" fmla="*/ 1 w 74"/>
                <a:gd name="T11" fmla="*/ 74 h 113"/>
                <a:gd name="T12" fmla="*/ 0 w 74"/>
                <a:gd name="T13" fmla="*/ 71 h 113"/>
                <a:gd name="T14" fmla="*/ 0 w 74"/>
                <a:gd name="T15" fmla="*/ 5 h 113"/>
                <a:gd name="T16" fmla="*/ 1 w 74"/>
                <a:gd name="T17" fmla="*/ 1 h 113"/>
                <a:gd name="T18" fmla="*/ 5 w 74"/>
                <a:gd name="T19" fmla="*/ 0 h 113"/>
                <a:gd name="T20" fmla="*/ 18 w 74"/>
                <a:gd name="T21" fmla="*/ 0 h 113"/>
                <a:gd name="T22" fmla="*/ 22 w 74"/>
                <a:gd name="T23" fmla="*/ 1 h 113"/>
                <a:gd name="T24" fmla="*/ 23 w 74"/>
                <a:gd name="T25" fmla="*/ 5 h 113"/>
                <a:gd name="T26" fmla="*/ 23 w 74"/>
                <a:gd name="T27" fmla="*/ 61 h 113"/>
                <a:gd name="T28" fmla="*/ 71 w 74"/>
                <a:gd name="T29" fmla="*/ 93 h 113"/>
                <a:gd name="T30" fmla="*/ 72 w 74"/>
                <a:gd name="T31" fmla="*/ 100 h 113"/>
                <a:gd name="T32" fmla="*/ 65 w 74"/>
                <a:gd name="T33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46"/>
            <p:cNvSpPr/>
            <p:nvPr/>
          </p:nvSpPr>
          <p:spPr bwMode="auto">
            <a:xfrm>
              <a:off x="8816976" y="3130550"/>
              <a:ext cx="107950" cy="87312"/>
            </a:xfrm>
            <a:custGeom>
              <a:avLst/>
              <a:gdLst>
                <a:gd name="T0" fmla="*/ 113 w 113"/>
                <a:gd name="T1" fmla="*/ 38 h 90"/>
                <a:gd name="T2" fmla="*/ 100 w 113"/>
                <a:gd name="T3" fmla="*/ 15 h 90"/>
                <a:gd name="T4" fmla="*/ 40 w 113"/>
                <a:gd name="T5" fmla="*/ 18 h 90"/>
                <a:gd name="T6" fmla="*/ 7 w 113"/>
                <a:gd name="T7" fmla="*/ 69 h 90"/>
                <a:gd name="T8" fmla="*/ 19 w 113"/>
                <a:gd name="T9" fmla="*/ 90 h 90"/>
                <a:gd name="T10" fmla="*/ 113 w 113"/>
                <a:gd name="T11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8950326" y="3130550"/>
              <a:ext cx="107950" cy="85725"/>
            </a:xfrm>
            <a:custGeom>
              <a:avLst/>
              <a:gdLst>
                <a:gd name="T0" fmla="*/ 94 w 113"/>
                <a:gd name="T1" fmla="*/ 89 h 89"/>
                <a:gd name="T2" fmla="*/ 106 w 113"/>
                <a:gd name="T3" fmla="*/ 69 h 89"/>
                <a:gd name="T4" fmla="*/ 73 w 113"/>
                <a:gd name="T5" fmla="*/ 18 h 89"/>
                <a:gd name="T6" fmla="*/ 13 w 113"/>
                <a:gd name="T7" fmla="*/ 15 h 89"/>
                <a:gd name="T8" fmla="*/ 0 w 113"/>
                <a:gd name="T9" fmla="*/ 38 h 89"/>
                <a:gd name="T10" fmla="*/ 94 w 11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48"/>
            <p:cNvSpPr>
              <a:spLocks noEditPoints="1"/>
            </p:cNvSpPr>
            <p:nvPr/>
          </p:nvSpPr>
          <p:spPr bwMode="auto">
            <a:xfrm>
              <a:off x="8821738" y="3179763"/>
              <a:ext cx="231775" cy="231775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2 h 242"/>
                <a:gd name="T12" fmla="*/ 30 w 242"/>
                <a:gd name="T13" fmla="*/ 121 h 242"/>
                <a:gd name="T14" fmla="*/ 121 w 242"/>
                <a:gd name="T15" fmla="*/ 30 h 242"/>
                <a:gd name="T16" fmla="*/ 212 w 242"/>
                <a:gd name="T17" fmla="*/ 121 h 242"/>
                <a:gd name="T18" fmla="*/ 121 w 242"/>
                <a:gd name="T19" fmla="*/ 2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71 w 74"/>
                <a:gd name="T1" fmla="*/ 93 h 113"/>
                <a:gd name="T2" fmla="*/ 23 w 74"/>
                <a:gd name="T3" fmla="*/ 61 h 113"/>
                <a:gd name="T4" fmla="*/ 23 w 74"/>
                <a:gd name="T5" fmla="*/ 5 h 113"/>
                <a:gd name="T6" fmla="*/ 22 w 74"/>
                <a:gd name="T7" fmla="*/ 1 h 113"/>
                <a:gd name="T8" fmla="*/ 18 w 74"/>
                <a:gd name="T9" fmla="*/ 0 h 113"/>
                <a:gd name="T10" fmla="*/ 5 w 74"/>
                <a:gd name="T11" fmla="*/ 0 h 113"/>
                <a:gd name="T12" fmla="*/ 1 w 74"/>
                <a:gd name="T13" fmla="*/ 1 h 113"/>
                <a:gd name="T14" fmla="*/ 0 w 74"/>
                <a:gd name="T15" fmla="*/ 5 h 113"/>
                <a:gd name="T16" fmla="*/ 0 w 74"/>
                <a:gd name="T17" fmla="*/ 71 h 113"/>
                <a:gd name="T18" fmla="*/ 1 w 74"/>
                <a:gd name="T19" fmla="*/ 74 h 113"/>
                <a:gd name="T20" fmla="*/ 3 w 74"/>
                <a:gd name="T21" fmla="*/ 75 h 113"/>
                <a:gd name="T22" fmla="*/ 58 w 74"/>
                <a:gd name="T23" fmla="*/ 113 h 113"/>
                <a:gd name="T24" fmla="*/ 61 w 74"/>
                <a:gd name="T25" fmla="*/ 113 h 113"/>
                <a:gd name="T26" fmla="*/ 62 w 74"/>
                <a:gd name="T27" fmla="*/ 113 h 113"/>
                <a:gd name="T28" fmla="*/ 65 w 74"/>
                <a:gd name="T29" fmla="*/ 111 h 113"/>
                <a:gd name="T30" fmla="*/ 72 w 74"/>
                <a:gd name="T31" fmla="*/ 100 h 113"/>
                <a:gd name="T32" fmla="*/ 71 w 74"/>
                <a:gd name="T3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320" name="TextBox 6"/>
          <p:cNvSpPr txBox="1"/>
          <p:nvPr/>
        </p:nvSpPr>
        <p:spPr>
          <a:xfrm>
            <a:off x="7391400" y="2779713"/>
            <a:ext cx="166370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</a:t>
            </a:r>
            <a:endParaRPr lang="en-US" altLang="x-none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0" name="等腰三角形 2"/>
          <p:cNvSpPr/>
          <p:nvPr/>
        </p:nvSpPr>
        <p:spPr>
          <a:xfrm>
            <a:off x="5402263" y="1347788"/>
            <a:ext cx="976313" cy="1171575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lear Sans" panose="020B0503030202020304" pitchFamily="34" charset="0"/>
                <a:ea typeface="Open Sans" pitchFamily="34" charset="0"/>
                <a:cs typeface="Clear Sans" panose="020B0503030202020304" pitchFamily="34" charset="0"/>
              </a:rPr>
              <a:t>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1" name="等腰三角形 2"/>
          <p:cNvSpPr/>
          <p:nvPr/>
        </p:nvSpPr>
        <p:spPr>
          <a:xfrm rot="2700000">
            <a:off x="6667500" y="1871663"/>
            <a:ext cx="977900" cy="1171575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2" name="等腰三角形 2"/>
          <p:cNvSpPr/>
          <p:nvPr/>
        </p:nvSpPr>
        <p:spPr>
          <a:xfrm rot="5400000">
            <a:off x="7192963" y="3136900"/>
            <a:ext cx="976313" cy="1173163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3" name="等腰三角形 2"/>
          <p:cNvSpPr/>
          <p:nvPr/>
        </p:nvSpPr>
        <p:spPr>
          <a:xfrm rot="8100000">
            <a:off x="6667500" y="4403725"/>
            <a:ext cx="977900" cy="1171575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4" name="等腰三角形 2"/>
          <p:cNvSpPr/>
          <p:nvPr/>
        </p:nvSpPr>
        <p:spPr>
          <a:xfrm rot="10800000">
            <a:off x="5402263" y="4927600"/>
            <a:ext cx="976313" cy="1171575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5" name="等腰三角形 2"/>
          <p:cNvSpPr/>
          <p:nvPr/>
        </p:nvSpPr>
        <p:spPr>
          <a:xfrm rot="13500000">
            <a:off x="4038600" y="4500563"/>
            <a:ext cx="1171575" cy="976313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6" name="等腰三角形 2"/>
          <p:cNvSpPr/>
          <p:nvPr/>
        </p:nvSpPr>
        <p:spPr>
          <a:xfrm rot="16200000">
            <a:off x="3612356" y="3137694"/>
            <a:ext cx="976313" cy="1171575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7" name="等腰三角形 2"/>
          <p:cNvSpPr/>
          <p:nvPr/>
        </p:nvSpPr>
        <p:spPr>
          <a:xfrm rot="18900000">
            <a:off x="4039394" y="1969294"/>
            <a:ext cx="1171575" cy="976313"/>
          </a:xfrm>
          <a:custGeom>
            <a:avLst/>
            <a:gdLst/>
            <a:ahLst/>
            <a:cxnLst/>
            <a:rect l="l" t="t" r="r" b="b"/>
            <a:pathLst>
              <a:path w="2699792" h="3240360">
                <a:moveTo>
                  <a:pt x="1349896" y="0"/>
                </a:moveTo>
                <a:lnTo>
                  <a:pt x="2699792" y="3240360"/>
                </a:lnTo>
                <a:lnTo>
                  <a:pt x="1349896" y="2016224"/>
                </a:lnTo>
                <a:lnTo>
                  <a:pt x="0" y="3240360"/>
                </a:lnTo>
                <a:close/>
              </a:path>
            </a:pathLst>
          </a:cu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marL="0" marR="0" lvl="0" indent="0" algn="ctr" defTabSz="145034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lear Sans" panose="020B0503030202020304" pitchFamily="34" charset="0"/>
              <a:ea typeface="Open Sans" pitchFamily="34" charset="0"/>
              <a:cs typeface="Clear Sans" panose="020B0503030202020304" pitchFamily="34" charset="0"/>
            </a:endParaRPr>
          </a:p>
        </p:txBody>
      </p:sp>
      <p:sp>
        <p:nvSpPr>
          <p:cNvPr id="218" name="Freeform 15"/>
          <p:cNvSpPr>
            <a:spLocks noEditPoints="1"/>
          </p:cNvSpPr>
          <p:nvPr/>
        </p:nvSpPr>
        <p:spPr bwMode="auto">
          <a:xfrm rot="686699">
            <a:off x="5483225" y="2844800"/>
            <a:ext cx="825500" cy="630238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rgbClr val="E18B5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 Light"/>
              <a:ea typeface="+mn-ea"/>
              <a:cs typeface="+mn-cs"/>
            </a:endParaRPr>
          </a:p>
        </p:txBody>
      </p:sp>
      <p:sp>
        <p:nvSpPr>
          <p:cNvPr id="219" name="Rectangle 16"/>
          <p:cNvSpPr/>
          <p:nvPr/>
        </p:nvSpPr>
        <p:spPr>
          <a:xfrm>
            <a:off x="8369300" y="2349500"/>
            <a:ext cx="508000" cy="506413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02</a:t>
            </a:r>
            <a:endParaRPr kumimoji="0" lang="vi-VN" sz="1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0" name="Rectangle 19"/>
          <p:cNvSpPr/>
          <p:nvPr/>
        </p:nvSpPr>
        <p:spPr>
          <a:xfrm>
            <a:off x="2922588" y="2349500"/>
            <a:ext cx="506413" cy="506413"/>
          </a:xfrm>
          <a:prstGeom prst="rect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01</a:t>
            </a:r>
            <a:endParaRPr kumimoji="0" lang="vi-VN" sz="1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1" name="Rectangle 22"/>
          <p:cNvSpPr/>
          <p:nvPr/>
        </p:nvSpPr>
        <p:spPr>
          <a:xfrm>
            <a:off x="3408363" y="4854575"/>
            <a:ext cx="508000" cy="5080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03</a:t>
            </a:r>
            <a:endParaRPr kumimoji="0" lang="vi-VN" sz="1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2" name="Rectangle 25"/>
          <p:cNvSpPr/>
          <p:nvPr/>
        </p:nvSpPr>
        <p:spPr>
          <a:xfrm>
            <a:off x="7889875" y="4854575"/>
            <a:ext cx="506413" cy="508000"/>
          </a:xfrm>
          <a:prstGeom prst="rect">
            <a:avLst/>
          </a:prstGeom>
          <a:solidFill>
            <a:srgbClr val="E18B5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1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04</a:t>
            </a:r>
            <a:endParaRPr kumimoji="0" lang="vi-VN" sz="17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4354" name="TextBox 13"/>
          <p:cNvSpPr txBox="1"/>
          <p:nvPr/>
        </p:nvSpPr>
        <p:spPr>
          <a:xfrm>
            <a:off x="4672013" y="3895725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5" name="TextBox 13"/>
          <p:cNvSpPr txBox="1"/>
          <p:nvPr/>
        </p:nvSpPr>
        <p:spPr>
          <a:xfrm>
            <a:off x="4830763" y="4211638"/>
            <a:ext cx="2019300" cy="626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6" name="TextBox 13"/>
          <p:cNvSpPr txBox="1"/>
          <p:nvPr/>
        </p:nvSpPr>
        <p:spPr>
          <a:xfrm>
            <a:off x="466725" y="2279650"/>
            <a:ext cx="23368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7" name="TextBox 13"/>
          <p:cNvSpPr txBox="1"/>
          <p:nvPr/>
        </p:nvSpPr>
        <p:spPr>
          <a:xfrm>
            <a:off x="784225" y="2557463"/>
            <a:ext cx="2019300" cy="626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8" name="TextBox 13"/>
          <p:cNvSpPr txBox="1"/>
          <p:nvPr/>
        </p:nvSpPr>
        <p:spPr>
          <a:xfrm>
            <a:off x="909638" y="4775200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59" name="TextBox 13"/>
          <p:cNvSpPr txBox="1"/>
          <p:nvPr/>
        </p:nvSpPr>
        <p:spPr>
          <a:xfrm>
            <a:off x="1228725" y="5053013"/>
            <a:ext cx="2019300" cy="626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0" name="TextBox 13"/>
          <p:cNvSpPr txBox="1"/>
          <p:nvPr/>
        </p:nvSpPr>
        <p:spPr>
          <a:xfrm>
            <a:off x="9055100" y="2276475"/>
            <a:ext cx="23368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1" name="TextBox 13"/>
          <p:cNvSpPr txBox="1"/>
          <p:nvPr/>
        </p:nvSpPr>
        <p:spPr>
          <a:xfrm>
            <a:off x="9055100" y="2541588"/>
            <a:ext cx="2019300" cy="626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2" name="TextBox 13"/>
          <p:cNvSpPr txBox="1"/>
          <p:nvPr/>
        </p:nvSpPr>
        <p:spPr>
          <a:xfrm>
            <a:off x="8558213" y="4826000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title</a:t>
            </a:r>
            <a:endParaRPr lang="en-US" altLang="x-none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63" name="TextBox 13"/>
          <p:cNvSpPr txBox="1"/>
          <p:nvPr/>
        </p:nvSpPr>
        <p:spPr>
          <a:xfrm>
            <a:off x="8558213" y="5092700"/>
            <a:ext cx="2019300" cy="626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your words here,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according to your need </a:t>
            </a:r>
            <a:endParaRPr lang="zh-CN" altLang="en-US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 draw the text box size.</a:t>
            </a:r>
            <a:endParaRPr lang="en-US" altLang="zh-CN" sz="12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"/>
          <p:cNvSpPr txBox="1"/>
          <p:nvPr/>
        </p:nvSpPr>
        <p:spPr>
          <a:xfrm>
            <a:off x="641350" y="15716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220663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268288" y="220663"/>
            <a:ext cx="325438" cy="347663"/>
          </a:xfrm>
          <a:custGeom>
            <a:avLst/>
            <a:gdLst>
              <a:gd name="connsiteX0" fmla="*/ 553043 w 1140634"/>
              <a:gd name="connsiteY0" fmla="*/ 0 h 1180849"/>
              <a:gd name="connsiteX1" fmla="*/ 601179 w 1140634"/>
              <a:gd name="connsiteY1" fmla="*/ 19938 h 1180849"/>
              <a:gd name="connsiteX2" fmla="*/ 1120695 w 1140634"/>
              <a:gd name="connsiteY2" fmla="*/ 539455 h 1180849"/>
              <a:gd name="connsiteX3" fmla="*/ 1140634 w 1140634"/>
              <a:gd name="connsiteY3" fmla="*/ 587591 h 1180849"/>
              <a:gd name="connsiteX4" fmla="*/ 1140082 w 1140634"/>
              <a:gd name="connsiteY4" fmla="*/ 590427 h 1180849"/>
              <a:gd name="connsiteX5" fmla="*/ 1140633 w 1140634"/>
              <a:gd name="connsiteY5" fmla="*/ 593258 h 1180849"/>
              <a:gd name="connsiteX6" fmla="*/ 1120694 w 1140634"/>
              <a:gd name="connsiteY6" fmla="*/ 641394 h 1180849"/>
              <a:gd name="connsiteX7" fmla="*/ 601178 w 1140634"/>
              <a:gd name="connsiteY7" fmla="*/ 1160911 h 1180849"/>
              <a:gd name="connsiteX8" fmla="*/ 504905 w 1140634"/>
              <a:gd name="connsiteY8" fmla="*/ 1160911 h 1180849"/>
              <a:gd name="connsiteX9" fmla="*/ 504905 w 1140634"/>
              <a:gd name="connsiteY9" fmla="*/ 1064638 h 1180849"/>
              <a:gd name="connsiteX10" fmla="*/ 923053 w 1140634"/>
              <a:gd name="connsiteY10" fmla="*/ 646490 h 1180849"/>
              <a:gd name="connsiteX11" fmla="*/ 62738 w 1140634"/>
              <a:gd name="connsiteY11" fmla="*/ 646489 h 1180849"/>
              <a:gd name="connsiteX12" fmla="*/ 18376 w 1140634"/>
              <a:gd name="connsiteY12" fmla="*/ 628113 h 1180849"/>
              <a:gd name="connsiteX13" fmla="*/ 0 w 1140634"/>
              <a:gd name="connsiteY13" fmla="*/ 583752 h 1180849"/>
              <a:gd name="connsiteX14" fmla="*/ 18376 w 1140634"/>
              <a:gd name="connsiteY14" fmla="*/ 539390 h 1180849"/>
              <a:gd name="connsiteX15" fmla="*/ 62738 w 1140634"/>
              <a:gd name="connsiteY15" fmla="*/ 521014 h 1180849"/>
              <a:gd name="connsiteX16" fmla="*/ 909709 w 1140634"/>
              <a:gd name="connsiteY16" fmla="*/ 521014 h 1180849"/>
              <a:gd name="connsiteX17" fmla="*/ 504906 w 1140634"/>
              <a:gd name="connsiteY17" fmla="*/ 116211 h 1180849"/>
              <a:gd name="connsiteX18" fmla="*/ 504906 w 1140634"/>
              <a:gd name="connsiteY18" fmla="*/ 19938 h 1180849"/>
              <a:gd name="connsiteX19" fmla="*/ 553043 w 1140634"/>
              <a:gd name="connsiteY19" fmla="*/ 0 h 118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0634" h="1180849">
                <a:moveTo>
                  <a:pt x="553043" y="0"/>
                </a:moveTo>
                <a:cubicBezTo>
                  <a:pt x="570464" y="0"/>
                  <a:pt x="587886" y="6646"/>
                  <a:pt x="601179" y="19938"/>
                </a:cubicBezTo>
                <a:lnTo>
                  <a:pt x="1120695" y="539455"/>
                </a:lnTo>
                <a:cubicBezTo>
                  <a:pt x="1133988" y="552748"/>
                  <a:pt x="1140634" y="570169"/>
                  <a:pt x="1140634" y="587591"/>
                </a:cubicBezTo>
                <a:lnTo>
                  <a:pt x="1140082" y="590427"/>
                </a:lnTo>
                <a:lnTo>
                  <a:pt x="1140633" y="593258"/>
                </a:lnTo>
                <a:cubicBezTo>
                  <a:pt x="1140633" y="610680"/>
                  <a:pt x="1133987" y="628102"/>
                  <a:pt x="1120694" y="641394"/>
                </a:cubicBezTo>
                <a:lnTo>
                  <a:pt x="601178" y="1160911"/>
                </a:lnTo>
                <a:cubicBezTo>
                  <a:pt x="574593" y="1187496"/>
                  <a:pt x="531490" y="1187496"/>
                  <a:pt x="504905" y="1160911"/>
                </a:cubicBezTo>
                <a:cubicBezTo>
                  <a:pt x="478320" y="1134325"/>
                  <a:pt x="478320" y="1091223"/>
                  <a:pt x="504905" y="1064638"/>
                </a:cubicBezTo>
                <a:lnTo>
                  <a:pt x="923053" y="646490"/>
                </a:lnTo>
                <a:lnTo>
                  <a:pt x="62738" y="646489"/>
                </a:lnTo>
                <a:cubicBezTo>
                  <a:pt x="45414" y="646489"/>
                  <a:pt x="29729" y="639467"/>
                  <a:pt x="18376" y="628113"/>
                </a:cubicBezTo>
                <a:lnTo>
                  <a:pt x="0" y="583752"/>
                </a:lnTo>
                <a:lnTo>
                  <a:pt x="18376" y="539390"/>
                </a:lnTo>
                <a:cubicBezTo>
                  <a:pt x="29729" y="528036"/>
                  <a:pt x="45414" y="521014"/>
                  <a:pt x="62738" y="521014"/>
                </a:cubicBezTo>
                <a:lnTo>
                  <a:pt x="909709" y="521014"/>
                </a:lnTo>
                <a:lnTo>
                  <a:pt x="504906" y="116211"/>
                </a:lnTo>
                <a:cubicBezTo>
                  <a:pt x="478321" y="89626"/>
                  <a:pt x="478321" y="46524"/>
                  <a:pt x="504906" y="19938"/>
                </a:cubicBezTo>
                <a:cubicBezTo>
                  <a:pt x="518199" y="6646"/>
                  <a:pt x="535621" y="0"/>
                  <a:pt x="553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270375" y="2052638"/>
            <a:ext cx="2070100" cy="3335338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4262438" y="2047875"/>
            <a:ext cx="2084388" cy="558800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4262438" y="5051425"/>
            <a:ext cx="2084388" cy="346075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6265863" y="2447925"/>
            <a:ext cx="2382838" cy="2778125"/>
          </a:xfrm>
          <a:prstGeom prst="rect">
            <a:avLst/>
          </a:prstGeom>
          <a:solidFill>
            <a:srgbClr val="E18B5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6270625" y="1808163"/>
            <a:ext cx="2382838" cy="639763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6270625" y="5226050"/>
            <a:ext cx="2382838" cy="395288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8578850" y="2324100"/>
            <a:ext cx="2603500" cy="3060700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8572500" y="1619250"/>
            <a:ext cx="2625725" cy="704850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8572500" y="5384800"/>
            <a:ext cx="2625725" cy="436563"/>
          </a:xfrm>
          <a:prstGeom prst="rect">
            <a:avLst/>
          </a:prstGeom>
          <a:solidFill>
            <a:srgbClr val="E18B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374" name="TextBox 35"/>
          <p:cNvSpPr txBox="1"/>
          <p:nvPr/>
        </p:nvSpPr>
        <p:spPr>
          <a:xfrm>
            <a:off x="865505" y="2786380"/>
            <a:ext cx="29330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6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</a:t>
            </a:r>
            <a:endParaRPr lang="zh-CN" altLang="en-US" sz="16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your need </a:t>
            </a:r>
            <a:endParaRPr lang="zh-CN" altLang="en-US" sz="16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draw the text box size.</a:t>
            </a:r>
            <a:endParaRPr lang="en-US" altLang="zh-CN" sz="1600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6"/>
          <p:cNvSpPr txBox="1"/>
          <p:nvPr/>
        </p:nvSpPr>
        <p:spPr>
          <a:xfrm>
            <a:off x="865505" y="2236788"/>
            <a:ext cx="1571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7E7E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800" b="1" dirty="0">
              <a:solidFill>
                <a:srgbClr val="7E7E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86"/>
          <p:cNvSpPr txBox="1"/>
          <p:nvPr/>
        </p:nvSpPr>
        <p:spPr>
          <a:xfrm>
            <a:off x="4425950" y="2170113"/>
            <a:ext cx="15716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86"/>
          <p:cNvSpPr txBox="1"/>
          <p:nvPr/>
        </p:nvSpPr>
        <p:spPr>
          <a:xfrm>
            <a:off x="6657975" y="1985963"/>
            <a:ext cx="15716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6"/>
          <p:cNvSpPr txBox="1"/>
          <p:nvPr/>
        </p:nvSpPr>
        <p:spPr>
          <a:xfrm>
            <a:off x="9096375" y="1831975"/>
            <a:ext cx="15700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86"/>
          <p:cNvSpPr txBox="1"/>
          <p:nvPr/>
        </p:nvSpPr>
        <p:spPr>
          <a:xfrm>
            <a:off x="4425950" y="5054600"/>
            <a:ext cx="15716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6"/>
          <p:cNvSpPr txBox="1"/>
          <p:nvPr/>
        </p:nvSpPr>
        <p:spPr>
          <a:xfrm>
            <a:off x="6594475" y="5268913"/>
            <a:ext cx="157003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6"/>
          <p:cNvSpPr txBox="1"/>
          <p:nvPr/>
        </p:nvSpPr>
        <p:spPr>
          <a:xfrm>
            <a:off x="8977313" y="5434013"/>
            <a:ext cx="15700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id-ID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2" name="TextBox 35"/>
          <p:cNvSpPr txBox="1"/>
          <p:nvPr/>
        </p:nvSpPr>
        <p:spPr>
          <a:xfrm>
            <a:off x="4425950" y="3630613"/>
            <a:ext cx="16446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3" name="TextBox 35"/>
          <p:cNvSpPr txBox="1"/>
          <p:nvPr/>
        </p:nvSpPr>
        <p:spPr>
          <a:xfrm>
            <a:off x="6591300" y="3630613"/>
            <a:ext cx="16446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TextBox 35"/>
          <p:cNvSpPr txBox="1"/>
          <p:nvPr/>
        </p:nvSpPr>
        <p:spPr>
          <a:xfrm>
            <a:off x="9097963" y="3630613"/>
            <a:ext cx="16446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words here,according to your need to draw the text box size.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118"/>
          <p:cNvSpPr>
            <a:spLocks noEditPoints="1"/>
          </p:cNvSpPr>
          <p:nvPr/>
        </p:nvSpPr>
        <p:spPr bwMode="auto">
          <a:xfrm>
            <a:off x="9767888" y="2849563"/>
            <a:ext cx="354013" cy="544513"/>
          </a:xfrm>
          <a:custGeom>
            <a:avLst/>
            <a:gdLst>
              <a:gd name="T0" fmla="*/ 35 w 44"/>
              <a:gd name="T1" fmla="*/ 0 h 68"/>
              <a:gd name="T2" fmla="*/ 10 w 44"/>
              <a:gd name="T3" fmla="*/ 0 h 68"/>
              <a:gd name="T4" fmla="*/ 0 w 44"/>
              <a:gd name="T5" fmla="*/ 9 h 68"/>
              <a:gd name="T6" fmla="*/ 0 w 44"/>
              <a:gd name="T7" fmla="*/ 59 h 68"/>
              <a:gd name="T8" fmla="*/ 10 w 44"/>
              <a:gd name="T9" fmla="*/ 68 h 68"/>
              <a:gd name="T10" fmla="*/ 35 w 44"/>
              <a:gd name="T11" fmla="*/ 68 h 68"/>
              <a:gd name="T12" fmla="*/ 44 w 44"/>
              <a:gd name="T13" fmla="*/ 59 h 68"/>
              <a:gd name="T14" fmla="*/ 44 w 44"/>
              <a:gd name="T15" fmla="*/ 9 h 68"/>
              <a:gd name="T16" fmla="*/ 35 w 44"/>
              <a:gd name="T17" fmla="*/ 0 h 68"/>
              <a:gd name="T18" fmla="*/ 22 w 44"/>
              <a:gd name="T19" fmla="*/ 65 h 68"/>
              <a:gd name="T20" fmla="*/ 18 w 44"/>
              <a:gd name="T21" fmla="*/ 61 h 68"/>
              <a:gd name="T22" fmla="*/ 22 w 44"/>
              <a:gd name="T23" fmla="*/ 57 h 68"/>
              <a:gd name="T24" fmla="*/ 26 w 44"/>
              <a:gd name="T25" fmla="*/ 61 h 68"/>
              <a:gd name="T26" fmla="*/ 22 w 44"/>
              <a:gd name="T27" fmla="*/ 65 h 68"/>
              <a:gd name="T28" fmla="*/ 40 w 44"/>
              <a:gd name="T29" fmla="*/ 48 h 68"/>
              <a:gd name="T30" fmla="*/ 33 w 44"/>
              <a:gd name="T31" fmla="*/ 55 h 68"/>
              <a:gd name="T32" fmla="*/ 12 w 44"/>
              <a:gd name="T33" fmla="*/ 55 h 68"/>
              <a:gd name="T34" fmla="*/ 5 w 44"/>
              <a:gd name="T35" fmla="*/ 48 h 68"/>
              <a:gd name="T36" fmla="*/ 5 w 44"/>
              <a:gd name="T37" fmla="*/ 13 h 68"/>
              <a:gd name="T38" fmla="*/ 12 w 44"/>
              <a:gd name="T39" fmla="*/ 6 h 68"/>
              <a:gd name="T40" fmla="*/ 33 w 44"/>
              <a:gd name="T41" fmla="*/ 6 h 68"/>
              <a:gd name="T42" fmla="*/ 40 w 44"/>
              <a:gd name="T43" fmla="*/ 13 h 68"/>
              <a:gd name="T44" fmla="*/ 40 w 44"/>
              <a:gd name="T45" fmla="*/ 4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68">
                <a:moveTo>
                  <a:pt x="35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4"/>
                  <a:pt x="5" y="68"/>
                  <a:pt x="10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40" y="68"/>
                  <a:pt x="44" y="64"/>
                  <a:pt x="44" y="59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4"/>
                  <a:pt x="40" y="0"/>
                  <a:pt x="35" y="0"/>
                </a:cubicBezTo>
                <a:close/>
                <a:moveTo>
                  <a:pt x="22" y="65"/>
                </a:moveTo>
                <a:cubicBezTo>
                  <a:pt x="20" y="65"/>
                  <a:pt x="18" y="63"/>
                  <a:pt x="18" y="61"/>
                </a:cubicBezTo>
                <a:cubicBezTo>
                  <a:pt x="18" y="59"/>
                  <a:pt x="20" y="57"/>
                  <a:pt x="22" y="57"/>
                </a:cubicBezTo>
                <a:cubicBezTo>
                  <a:pt x="25" y="57"/>
                  <a:pt x="26" y="59"/>
                  <a:pt x="26" y="61"/>
                </a:cubicBezTo>
                <a:cubicBezTo>
                  <a:pt x="26" y="63"/>
                  <a:pt x="25" y="65"/>
                  <a:pt x="22" y="65"/>
                </a:cubicBezTo>
                <a:close/>
                <a:moveTo>
                  <a:pt x="40" y="48"/>
                </a:moveTo>
                <a:cubicBezTo>
                  <a:pt x="40" y="51"/>
                  <a:pt x="37" y="55"/>
                  <a:pt x="33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8" y="55"/>
                  <a:pt x="5" y="51"/>
                  <a:pt x="5" y="48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9"/>
                  <a:pt x="8" y="6"/>
                  <a:pt x="12" y="6"/>
                </a:cubicBezTo>
                <a:cubicBezTo>
                  <a:pt x="33" y="6"/>
                  <a:pt x="33" y="6"/>
                  <a:pt x="33" y="6"/>
                </a:cubicBezTo>
                <a:cubicBezTo>
                  <a:pt x="37" y="6"/>
                  <a:pt x="40" y="9"/>
                  <a:pt x="40" y="13"/>
                </a:cubicBezTo>
                <a:lnTo>
                  <a:pt x="4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386" name="组合 2"/>
          <p:cNvGrpSpPr/>
          <p:nvPr/>
        </p:nvGrpSpPr>
        <p:grpSpPr>
          <a:xfrm>
            <a:off x="4987925" y="2997200"/>
            <a:ext cx="433388" cy="381000"/>
            <a:chOff x="4988058" y="2997868"/>
            <a:chExt cx="432775" cy="379801"/>
          </a:xfrm>
        </p:grpSpPr>
        <p:sp>
          <p:nvSpPr>
            <p:cNvPr id="30" name="Freeform 139"/>
            <p:cNvSpPr/>
            <p:nvPr/>
          </p:nvSpPr>
          <p:spPr bwMode="auto">
            <a:xfrm>
              <a:off x="5101190" y="3178341"/>
              <a:ext cx="199328" cy="79013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40"/>
            <p:cNvSpPr/>
            <p:nvPr/>
          </p:nvSpPr>
          <p:spPr bwMode="auto">
            <a:xfrm>
              <a:off x="5146981" y="3269026"/>
              <a:ext cx="108643" cy="108643"/>
            </a:xfrm>
            <a:custGeom>
              <a:avLst/>
              <a:gdLst>
                <a:gd name="T0" fmla="*/ 3 w 19"/>
                <a:gd name="T1" fmla="*/ 16 h 19"/>
                <a:gd name="T2" fmla="*/ 3 w 19"/>
                <a:gd name="T3" fmla="*/ 3 h 19"/>
                <a:gd name="T4" fmla="*/ 16 w 19"/>
                <a:gd name="T5" fmla="*/ 3 h 19"/>
                <a:gd name="T6" fmla="*/ 16 w 19"/>
                <a:gd name="T7" fmla="*/ 16 h 19"/>
                <a:gd name="T8" fmla="*/ 3 w 19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3" y="16"/>
                  </a:moveTo>
                  <a:cubicBezTo>
                    <a:pt x="0" y="12"/>
                    <a:pt x="0" y="7"/>
                    <a:pt x="3" y="3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2" y="19"/>
                    <a:pt x="7" y="19"/>
                    <a:pt x="3" y="1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1"/>
            <p:cNvSpPr/>
            <p:nvPr/>
          </p:nvSpPr>
          <p:spPr bwMode="auto">
            <a:xfrm>
              <a:off x="5046419" y="3093941"/>
              <a:ext cx="312460" cy="113132"/>
            </a:xfrm>
            <a:custGeom>
              <a:avLst/>
              <a:gdLst>
                <a:gd name="T0" fmla="*/ 49 w 55"/>
                <a:gd name="T1" fmla="*/ 18 h 20"/>
                <a:gd name="T2" fmla="*/ 5 w 55"/>
                <a:gd name="T3" fmla="*/ 18 h 20"/>
                <a:gd name="T4" fmla="*/ 5 w 55"/>
                <a:gd name="T5" fmla="*/ 18 h 20"/>
                <a:gd name="T6" fmla="*/ 1 w 55"/>
                <a:gd name="T7" fmla="*/ 18 h 20"/>
                <a:gd name="T8" fmla="*/ 1 w 55"/>
                <a:gd name="T9" fmla="*/ 18 h 20"/>
                <a:gd name="T10" fmla="*/ 1 w 55"/>
                <a:gd name="T11" fmla="*/ 14 h 20"/>
                <a:gd name="T12" fmla="*/ 1 w 55"/>
                <a:gd name="T13" fmla="*/ 14 h 20"/>
                <a:gd name="T14" fmla="*/ 54 w 55"/>
                <a:gd name="T15" fmla="*/ 14 h 20"/>
                <a:gd name="T16" fmla="*/ 54 w 55"/>
                <a:gd name="T17" fmla="*/ 14 h 20"/>
                <a:gd name="T18" fmla="*/ 54 w 55"/>
                <a:gd name="T19" fmla="*/ 18 h 20"/>
                <a:gd name="T20" fmla="*/ 54 w 55"/>
                <a:gd name="T21" fmla="*/ 18 h 20"/>
                <a:gd name="T22" fmla="*/ 49 w 55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49" y="18"/>
                  </a:moveTo>
                  <a:cubicBezTo>
                    <a:pt x="37" y="6"/>
                    <a:pt x="18" y="6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20"/>
                    <a:pt x="2" y="20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6" y="0"/>
                    <a:pt x="39" y="0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5"/>
                    <a:pt x="55" y="17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20"/>
                    <a:pt x="51" y="20"/>
                    <a:pt x="49" y="1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42"/>
            <p:cNvSpPr/>
            <p:nvPr/>
          </p:nvSpPr>
          <p:spPr bwMode="auto">
            <a:xfrm>
              <a:off x="4988058" y="3002358"/>
              <a:ext cx="425592" cy="149047"/>
            </a:xfrm>
            <a:custGeom>
              <a:avLst/>
              <a:gdLst>
                <a:gd name="T0" fmla="*/ 69 w 75"/>
                <a:gd name="T1" fmla="*/ 25 h 26"/>
                <a:gd name="T2" fmla="*/ 6 w 75"/>
                <a:gd name="T3" fmla="*/ 25 h 26"/>
                <a:gd name="T4" fmla="*/ 6 w 75"/>
                <a:gd name="T5" fmla="*/ 25 h 26"/>
                <a:gd name="T6" fmla="*/ 1 w 75"/>
                <a:gd name="T7" fmla="*/ 25 h 26"/>
                <a:gd name="T8" fmla="*/ 1 w 75"/>
                <a:gd name="T9" fmla="*/ 25 h 26"/>
                <a:gd name="T10" fmla="*/ 1 w 75"/>
                <a:gd name="T11" fmla="*/ 20 h 26"/>
                <a:gd name="T12" fmla="*/ 1 w 75"/>
                <a:gd name="T13" fmla="*/ 20 h 26"/>
                <a:gd name="T14" fmla="*/ 74 w 75"/>
                <a:gd name="T15" fmla="*/ 20 h 26"/>
                <a:gd name="T16" fmla="*/ 74 w 75"/>
                <a:gd name="T17" fmla="*/ 20 h 26"/>
                <a:gd name="T18" fmla="*/ 74 w 75"/>
                <a:gd name="T19" fmla="*/ 25 h 26"/>
                <a:gd name="T20" fmla="*/ 74 w 75"/>
                <a:gd name="T21" fmla="*/ 25 h 26"/>
                <a:gd name="T22" fmla="*/ 69 w 7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6">
                  <a:moveTo>
                    <a:pt x="69" y="25"/>
                  </a:moveTo>
                  <a:cubicBezTo>
                    <a:pt x="52" y="7"/>
                    <a:pt x="23" y="7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3"/>
                    <a:pt x="0" y="21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2" y="26"/>
                    <a:pt x="70" y="26"/>
                    <a:pt x="69" y="25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43"/>
            <p:cNvSpPr/>
            <p:nvPr/>
          </p:nvSpPr>
          <p:spPr bwMode="auto">
            <a:xfrm>
              <a:off x="5108373" y="3172954"/>
              <a:ext cx="197532" cy="79911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44"/>
            <p:cNvSpPr/>
            <p:nvPr/>
          </p:nvSpPr>
          <p:spPr bwMode="auto">
            <a:xfrm>
              <a:off x="5151471" y="3257354"/>
              <a:ext cx="115826" cy="114928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45"/>
            <p:cNvSpPr/>
            <p:nvPr/>
          </p:nvSpPr>
          <p:spPr bwMode="auto">
            <a:xfrm>
              <a:off x="5050909" y="3082268"/>
              <a:ext cx="312460" cy="112235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46"/>
            <p:cNvSpPr/>
            <p:nvPr/>
          </p:nvSpPr>
          <p:spPr bwMode="auto">
            <a:xfrm>
              <a:off x="4993445" y="2997868"/>
              <a:ext cx="427388" cy="141864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7061" tIns="53531" rIns="107061" bIns="5353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Freeform 191"/>
          <p:cNvSpPr>
            <a:spLocks noEditPoints="1"/>
          </p:cNvSpPr>
          <p:nvPr/>
        </p:nvSpPr>
        <p:spPr bwMode="auto">
          <a:xfrm>
            <a:off x="7097713" y="2919413"/>
            <a:ext cx="484188" cy="484188"/>
          </a:xfrm>
          <a:custGeom>
            <a:avLst/>
            <a:gdLst>
              <a:gd name="T0" fmla="*/ 67 w 67"/>
              <a:gd name="T1" fmla="*/ 31 h 67"/>
              <a:gd name="T2" fmla="*/ 52 w 67"/>
              <a:gd name="T3" fmla="*/ 14 h 67"/>
              <a:gd name="T4" fmla="*/ 35 w 67"/>
              <a:gd name="T5" fmla="*/ 50 h 67"/>
              <a:gd name="T6" fmla="*/ 53 w 67"/>
              <a:gd name="T7" fmla="*/ 35 h 67"/>
              <a:gd name="T8" fmla="*/ 35 w 67"/>
              <a:gd name="T9" fmla="*/ 50 h 67"/>
              <a:gd name="T10" fmla="*/ 35 w 67"/>
              <a:gd name="T11" fmla="*/ 0 h 67"/>
              <a:gd name="T12" fmla="*/ 47 w 67"/>
              <a:gd name="T13" fmla="*/ 12 h 67"/>
              <a:gd name="T14" fmla="*/ 47 w 67"/>
              <a:gd name="T15" fmla="*/ 55 h 67"/>
              <a:gd name="T16" fmla="*/ 35 w 67"/>
              <a:gd name="T17" fmla="*/ 67 h 67"/>
              <a:gd name="T18" fmla="*/ 47 w 67"/>
              <a:gd name="T19" fmla="*/ 55 h 67"/>
              <a:gd name="T20" fmla="*/ 52 w 67"/>
              <a:gd name="T21" fmla="*/ 53 h 67"/>
              <a:gd name="T22" fmla="*/ 67 w 67"/>
              <a:gd name="T23" fmla="*/ 35 h 67"/>
              <a:gd name="T24" fmla="*/ 46 w 67"/>
              <a:gd name="T25" fmla="*/ 62 h 67"/>
              <a:gd name="T26" fmla="*/ 42 w 67"/>
              <a:gd name="T27" fmla="*/ 66 h 67"/>
              <a:gd name="T28" fmla="*/ 51 w 67"/>
              <a:gd name="T29" fmla="*/ 56 h 67"/>
              <a:gd name="T30" fmla="*/ 46 w 67"/>
              <a:gd name="T31" fmla="*/ 5 h 67"/>
              <a:gd name="T32" fmla="*/ 51 w 67"/>
              <a:gd name="T33" fmla="*/ 11 h 67"/>
              <a:gd name="T34" fmla="*/ 42 w 67"/>
              <a:gd name="T35" fmla="*/ 1 h 67"/>
              <a:gd name="T36" fmla="*/ 49 w 67"/>
              <a:gd name="T37" fmla="*/ 15 h 67"/>
              <a:gd name="T38" fmla="*/ 35 w 67"/>
              <a:gd name="T39" fmla="*/ 31 h 67"/>
              <a:gd name="T40" fmla="*/ 49 w 67"/>
              <a:gd name="T41" fmla="*/ 15 h 67"/>
              <a:gd name="T42" fmla="*/ 20 w 67"/>
              <a:gd name="T43" fmla="*/ 12 h 67"/>
              <a:gd name="T44" fmla="*/ 32 w 67"/>
              <a:gd name="T45" fmla="*/ 0 h 67"/>
              <a:gd name="T46" fmla="*/ 14 w 67"/>
              <a:gd name="T47" fmla="*/ 31 h 67"/>
              <a:gd name="T48" fmla="*/ 32 w 67"/>
              <a:gd name="T49" fmla="*/ 17 h 67"/>
              <a:gd name="T50" fmla="*/ 14 w 67"/>
              <a:gd name="T51" fmla="*/ 31 h 67"/>
              <a:gd name="T52" fmla="*/ 8 w 67"/>
              <a:gd name="T53" fmla="*/ 12 h 67"/>
              <a:gd name="T54" fmla="*/ 11 w 67"/>
              <a:gd name="T55" fmla="*/ 31 h 67"/>
              <a:gd name="T56" fmla="*/ 21 w 67"/>
              <a:gd name="T57" fmla="*/ 5 h 67"/>
              <a:gd name="T58" fmla="*/ 10 w 67"/>
              <a:gd name="T59" fmla="*/ 9 h 67"/>
              <a:gd name="T60" fmla="*/ 21 w 67"/>
              <a:gd name="T61" fmla="*/ 5 h 67"/>
              <a:gd name="T62" fmla="*/ 0 w 67"/>
              <a:gd name="T63" fmla="*/ 35 h 67"/>
              <a:gd name="T64" fmla="*/ 15 w 67"/>
              <a:gd name="T65" fmla="*/ 53 h 67"/>
              <a:gd name="T66" fmla="*/ 21 w 67"/>
              <a:gd name="T67" fmla="*/ 62 h 67"/>
              <a:gd name="T68" fmla="*/ 10 w 67"/>
              <a:gd name="T69" fmla="*/ 58 h 67"/>
              <a:gd name="T70" fmla="*/ 21 w 67"/>
              <a:gd name="T71" fmla="*/ 62 h 67"/>
              <a:gd name="T72" fmla="*/ 32 w 67"/>
              <a:gd name="T73" fmla="*/ 50 h 67"/>
              <a:gd name="T74" fmla="*/ 14 w 67"/>
              <a:gd name="T75" fmla="*/ 35 h 67"/>
              <a:gd name="T76" fmla="*/ 23 w 67"/>
              <a:gd name="T77" fmla="*/ 60 h 67"/>
              <a:gd name="T78" fmla="*/ 32 w 67"/>
              <a:gd name="T79" fmla="*/ 53 h 67"/>
              <a:gd name="T80" fmla="*/ 23 w 67"/>
              <a:gd name="T81" fmla="*/ 6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" h="67">
                <a:moveTo>
                  <a:pt x="57" y="31"/>
                </a:moveTo>
                <a:cubicBezTo>
                  <a:pt x="67" y="31"/>
                  <a:pt x="67" y="31"/>
                  <a:pt x="67" y="31"/>
                </a:cubicBezTo>
                <a:cubicBezTo>
                  <a:pt x="67" y="24"/>
                  <a:pt x="64" y="17"/>
                  <a:pt x="59" y="12"/>
                </a:cubicBezTo>
                <a:cubicBezTo>
                  <a:pt x="57" y="13"/>
                  <a:pt x="55" y="13"/>
                  <a:pt x="52" y="14"/>
                </a:cubicBezTo>
                <a:cubicBezTo>
                  <a:pt x="55" y="19"/>
                  <a:pt x="56" y="25"/>
                  <a:pt x="57" y="31"/>
                </a:cubicBezTo>
                <a:close/>
                <a:moveTo>
                  <a:pt x="35" y="50"/>
                </a:moveTo>
                <a:cubicBezTo>
                  <a:pt x="40" y="50"/>
                  <a:pt x="45" y="51"/>
                  <a:pt x="49" y="52"/>
                </a:cubicBezTo>
                <a:cubicBezTo>
                  <a:pt x="52" y="47"/>
                  <a:pt x="53" y="41"/>
                  <a:pt x="53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50"/>
                </a:lnTo>
                <a:close/>
                <a:moveTo>
                  <a:pt x="44" y="7"/>
                </a:moveTo>
                <a:cubicBezTo>
                  <a:pt x="41" y="4"/>
                  <a:pt x="38" y="2"/>
                  <a:pt x="35" y="0"/>
                </a:cubicBezTo>
                <a:cubicBezTo>
                  <a:pt x="35" y="13"/>
                  <a:pt x="35" y="13"/>
                  <a:pt x="35" y="13"/>
                </a:cubicBezTo>
                <a:cubicBezTo>
                  <a:pt x="39" y="13"/>
                  <a:pt x="43" y="13"/>
                  <a:pt x="47" y="12"/>
                </a:cubicBezTo>
                <a:cubicBezTo>
                  <a:pt x="46" y="10"/>
                  <a:pt x="45" y="9"/>
                  <a:pt x="44" y="7"/>
                </a:cubicBezTo>
                <a:close/>
                <a:moveTo>
                  <a:pt x="47" y="55"/>
                </a:moveTo>
                <a:cubicBezTo>
                  <a:pt x="43" y="54"/>
                  <a:pt x="39" y="53"/>
                  <a:pt x="35" y="53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41" y="63"/>
                  <a:pt x="44" y="60"/>
                </a:cubicBezTo>
                <a:cubicBezTo>
                  <a:pt x="45" y="58"/>
                  <a:pt x="46" y="57"/>
                  <a:pt x="47" y="55"/>
                </a:cubicBezTo>
                <a:close/>
                <a:moveTo>
                  <a:pt x="57" y="35"/>
                </a:moveTo>
                <a:cubicBezTo>
                  <a:pt x="56" y="41"/>
                  <a:pt x="55" y="47"/>
                  <a:pt x="52" y="53"/>
                </a:cubicBezTo>
                <a:cubicBezTo>
                  <a:pt x="55" y="53"/>
                  <a:pt x="57" y="54"/>
                  <a:pt x="59" y="55"/>
                </a:cubicBezTo>
                <a:cubicBezTo>
                  <a:pt x="64" y="50"/>
                  <a:pt x="67" y="42"/>
                  <a:pt x="67" y="35"/>
                </a:cubicBezTo>
                <a:lnTo>
                  <a:pt x="57" y="35"/>
                </a:lnTo>
                <a:close/>
                <a:moveTo>
                  <a:pt x="46" y="62"/>
                </a:moveTo>
                <a:cubicBezTo>
                  <a:pt x="46" y="62"/>
                  <a:pt x="46" y="62"/>
                  <a:pt x="46" y="62"/>
                </a:cubicBezTo>
                <a:cubicBezTo>
                  <a:pt x="45" y="63"/>
                  <a:pt x="44" y="65"/>
                  <a:pt x="42" y="66"/>
                </a:cubicBezTo>
                <a:cubicBezTo>
                  <a:pt x="48" y="64"/>
                  <a:pt x="53" y="62"/>
                  <a:pt x="57" y="58"/>
                </a:cubicBezTo>
                <a:cubicBezTo>
                  <a:pt x="55" y="57"/>
                  <a:pt x="53" y="56"/>
                  <a:pt x="51" y="56"/>
                </a:cubicBezTo>
                <a:cubicBezTo>
                  <a:pt x="49" y="58"/>
                  <a:pt x="48" y="60"/>
                  <a:pt x="46" y="62"/>
                </a:cubicBezTo>
                <a:close/>
                <a:moveTo>
                  <a:pt x="46" y="5"/>
                </a:move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49" y="9"/>
                  <a:pt x="51" y="11"/>
                </a:cubicBezTo>
                <a:cubicBezTo>
                  <a:pt x="53" y="11"/>
                  <a:pt x="55" y="10"/>
                  <a:pt x="57" y="9"/>
                </a:cubicBezTo>
                <a:cubicBezTo>
                  <a:pt x="53" y="5"/>
                  <a:pt x="48" y="2"/>
                  <a:pt x="42" y="1"/>
                </a:cubicBezTo>
                <a:cubicBezTo>
                  <a:pt x="44" y="2"/>
                  <a:pt x="45" y="3"/>
                  <a:pt x="46" y="5"/>
                </a:cubicBezTo>
                <a:close/>
                <a:moveTo>
                  <a:pt x="49" y="15"/>
                </a:moveTo>
                <a:cubicBezTo>
                  <a:pt x="45" y="16"/>
                  <a:pt x="40" y="17"/>
                  <a:pt x="35" y="17"/>
                </a:cubicBezTo>
                <a:cubicBezTo>
                  <a:pt x="35" y="31"/>
                  <a:pt x="35" y="31"/>
                  <a:pt x="35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5"/>
                  <a:pt x="51" y="20"/>
                  <a:pt x="49" y="15"/>
                </a:cubicBezTo>
                <a:close/>
                <a:moveTo>
                  <a:pt x="23" y="7"/>
                </a:moveTo>
                <a:cubicBezTo>
                  <a:pt x="22" y="9"/>
                  <a:pt x="21" y="10"/>
                  <a:pt x="20" y="12"/>
                </a:cubicBezTo>
                <a:cubicBezTo>
                  <a:pt x="24" y="13"/>
                  <a:pt x="28" y="13"/>
                  <a:pt x="32" y="13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2"/>
                  <a:pt x="26" y="4"/>
                  <a:pt x="23" y="7"/>
                </a:cubicBezTo>
                <a:close/>
                <a:moveTo>
                  <a:pt x="14" y="31"/>
                </a:moveTo>
                <a:cubicBezTo>
                  <a:pt x="32" y="31"/>
                  <a:pt x="32" y="31"/>
                  <a:pt x="32" y="31"/>
                </a:cubicBezTo>
                <a:cubicBezTo>
                  <a:pt x="32" y="17"/>
                  <a:pt x="32" y="17"/>
                  <a:pt x="32" y="17"/>
                </a:cubicBezTo>
                <a:cubicBezTo>
                  <a:pt x="27" y="17"/>
                  <a:pt x="23" y="16"/>
                  <a:pt x="18" y="15"/>
                </a:cubicBezTo>
                <a:cubicBezTo>
                  <a:pt x="16" y="20"/>
                  <a:pt x="14" y="25"/>
                  <a:pt x="14" y="31"/>
                </a:cubicBezTo>
                <a:close/>
                <a:moveTo>
                  <a:pt x="15" y="14"/>
                </a:moveTo>
                <a:cubicBezTo>
                  <a:pt x="12" y="13"/>
                  <a:pt x="10" y="13"/>
                  <a:pt x="8" y="12"/>
                </a:cubicBezTo>
                <a:cubicBezTo>
                  <a:pt x="3" y="17"/>
                  <a:pt x="0" y="24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25"/>
                  <a:pt x="12" y="19"/>
                  <a:pt x="15" y="14"/>
                </a:cubicBezTo>
                <a:close/>
                <a:moveTo>
                  <a:pt x="21" y="5"/>
                </a:moveTo>
                <a:cubicBezTo>
                  <a:pt x="22" y="3"/>
                  <a:pt x="24" y="2"/>
                  <a:pt x="25" y="1"/>
                </a:cubicBezTo>
                <a:cubicBezTo>
                  <a:pt x="19" y="2"/>
                  <a:pt x="14" y="5"/>
                  <a:pt x="10" y="9"/>
                </a:cubicBezTo>
                <a:cubicBezTo>
                  <a:pt x="12" y="10"/>
                  <a:pt x="14" y="11"/>
                  <a:pt x="16" y="11"/>
                </a:cubicBezTo>
                <a:cubicBezTo>
                  <a:pt x="18" y="9"/>
                  <a:pt x="19" y="7"/>
                  <a:pt x="21" y="5"/>
                </a:cubicBezTo>
                <a:close/>
                <a:moveTo>
                  <a:pt x="10" y="35"/>
                </a:moveTo>
                <a:cubicBezTo>
                  <a:pt x="0" y="35"/>
                  <a:pt x="0" y="35"/>
                  <a:pt x="0" y="35"/>
                </a:cubicBezTo>
                <a:cubicBezTo>
                  <a:pt x="0" y="42"/>
                  <a:pt x="3" y="50"/>
                  <a:pt x="8" y="55"/>
                </a:cubicBezTo>
                <a:cubicBezTo>
                  <a:pt x="10" y="54"/>
                  <a:pt x="12" y="53"/>
                  <a:pt x="15" y="53"/>
                </a:cubicBezTo>
                <a:cubicBezTo>
                  <a:pt x="12" y="47"/>
                  <a:pt x="11" y="41"/>
                  <a:pt x="10" y="35"/>
                </a:cubicBezTo>
                <a:close/>
                <a:moveTo>
                  <a:pt x="21" y="62"/>
                </a:moveTo>
                <a:cubicBezTo>
                  <a:pt x="19" y="60"/>
                  <a:pt x="18" y="58"/>
                  <a:pt x="16" y="56"/>
                </a:cubicBezTo>
                <a:cubicBezTo>
                  <a:pt x="14" y="56"/>
                  <a:pt x="12" y="57"/>
                  <a:pt x="10" y="58"/>
                </a:cubicBezTo>
                <a:cubicBezTo>
                  <a:pt x="14" y="62"/>
                  <a:pt x="19" y="64"/>
                  <a:pt x="25" y="66"/>
                </a:cubicBezTo>
                <a:cubicBezTo>
                  <a:pt x="24" y="65"/>
                  <a:pt x="22" y="63"/>
                  <a:pt x="21" y="62"/>
                </a:cubicBezTo>
                <a:close/>
                <a:moveTo>
                  <a:pt x="18" y="52"/>
                </a:moveTo>
                <a:cubicBezTo>
                  <a:pt x="23" y="51"/>
                  <a:pt x="27" y="50"/>
                  <a:pt x="32" y="50"/>
                </a:cubicBezTo>
                <a:cubicBezTo>
                  <a:pt x="32" y="35"/>
                  <a:pt x="32" y="35"/>
                  <a:pt x="32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41"/>
                  <a:pt x="16" y="47"/>
                  <a:pt x="18" y="52"/>
                </a:cubicBezTo>
                <a:close/>
                <a:moveTo>
                  <a:pt x="23" y="60"/>
                </a:moveTo>
                <a:cubicBezTo>
                  <a:pt x="26" y="63"/>
                  <a:pt x="29" y="65"/>
                  <a:pt x="3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28" y="53"/>
                  <a:pt x="24" y="54"/>
                  <a:pt x="20" y="55"/>
                </a:cubicBezTo>
                <a:cubicBezTo>
                  <a:pt x="21" y="57"/>
                  <a:pt x="22" y="58"/>
                  <a:pt x="2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7061" tIns="53531" rIns="107061" bIns="5353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直角三角形 11"/>
          <p:cNvSpPr/>
          <p:nvPr/>
        </p:nvSpPr>
        <p:spPr>
          <a:xfrm rot="5400000">
            <a:off x="0" y="0"/>
            <a:ext cx="1079500" cy="1079500"/>
          </a:xfrm>
          <a:prstGeom prst="rtTriangle">
            <a:avLst/>
          </a:prstGeom>
          <a:solidFill>
            <a:srgbClr val="E69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平行四边形 12"/>
          <p:cNvSpPr/>
          <p:nvPr/>
        </p:nvSpPr>
        <p:spPr>
          <a:xfrm flipH="1">
            <a:off x="1828800" y="2206625"/>
            <a:ext cx="3556000" cy="2859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平行四边形 16"/>
          <p:cNvSpPr/>
          <p:nvPr/>
        </p:nvSpPr>
        <p:spPr>
          <a:xfrm flipH="1">
            <a:off x="4810125" y="2200275"/>
            <a:ext cx="5013325" cy="827088"/>
          </a:xfrm>
          <a:prstGeom prst="parallelogram">
            <a:avLst>
              <a:gd name="adj" fmla="val 26652"/>
            </a:avLst>
          </a:prstGeom>
          <a:solidFill>
            <a:srgbClr val="E18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flipH="1">
            <a:off x="5053013" y="3111500"/>
            <a:ext cx="5295900" cy="1954213"/>
          </a:xfrm>
          <a:prstGeom prst="parallelogram">
            <a:avLst>
              <a:gd name="adj" fmla="val 2665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2" name="文本框 18"/>
          <p:cNvSpPr txBox="1"/>
          <p:nvPr/>
        </p:nvSpPr>
        <p:spPr>
          <a:xfrm>
            <a:off x="5684838" y="2260600"/>
            <a:ext cx="318833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3" name="文本框 29"/>
          <p:cNvSpPr txBox="1"/>
          <p:nvPr/>
        </p:nvSpPr>
        <p:spPr>
          <a:xfrm>
            <a:off x="5680075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4" name="文本框 33"/>
          <p:cNvSpPr txBox="1"/>
          <p:nvPr/>
        </p:nvSpPr>
        <p:spPr>
          <a:xfrm>
            <a:off x="7996238" y="3527425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文本框 34"/>
          <p:cNvSpPr txBox="1"/>
          <p:nvPr/>
        </p:nvSpPr>
        <p:spPr>
          <a:xfrm>
            <a:off x="5680075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6" name="文本框 35"/>
          <p:cNvSpPr txBox="1"/>
          <p:nvPr/>
        </p:nvSpPr>
        <p:spPr>
          <a:xfrm>
            <a:off x="7996238" y="4233863"/>
            <a:ext cx="19488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TITLE 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文本框 14"/>
          <p:cNvSpPr txBox="1"/>
          <p:nvPr/>
        </p:nvSpPr>
        <p:spPr>
          <a:xfrm>
            <a:off x="2463800" y="3111500"/>
            <a:ext cx="2286000" cy="860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5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en-US" altLang="zh-CN" sz="5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6084</Words>
  <Application>WPS 演示</Application>
  <PresentationFormat>宽屏</PresentationFormat>
  <Paragraphs>403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Raleway Light</vt:lpstr>
      <vt:lpstr>Impact</vt:lpstr>
      <vt:lpstr>微软雅黑</vt:lpstr>
      <vt:lpstr>Gill Sans</vt:lpstr>
      <vt:lpstr>Clear Sans</vt:lpstr>
      <vt:lpstr>Open Sans</vt:lpstr>
      <vt:lpstr>Source Sans Pro</vt:lpstr>
      <vt:lpstr>Calibri</vt:lpstr>
      <vt:lpstr>Arial Unicode MS</vt:lpstr>
      <vt:lpstr>Calibri Light</vt:lpstr>
      <vt:lpstr>Open Sans Condensed Light</vt:lpstr>
      <vt:lpstr>Roboto Black</vt:lpstr>
      <vt:lpstr>Roboto Light</vt:lpstr>
      <vt:lpstr>Gill Sans</vt:lpstr>
      <vt:lpstr>Segoe Print</vt:lpstr>
      <vt:lpstr>Malgun Gothic</vt:lpstr>
      <vt:lpstr>Humnst777 Cn BT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绝望的生鱼片</cp:lastModifiedBy>
  <cp:revision>11</cp:revision>
  <dcterms:created xsi:type="dcterms:W3CDTF">2016-02-18T09:13:00Z</dcterms:created>
  <dcterms:modified xsi:type="dcterms:W3CDTF">2017-12-03T13:35:45Z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