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7"/>
  </p:handoutMasterIdLst>
  <p:sldIdLst>
    <p:sldId id="259" r:id="rId3"/>
    <p:sldId id="291" r:id="rId5"/>
    <p:sldId id="319" r:id="rId6"/>
    <p:sldId id="292" r:id="rId7"/>
    <p:sldId id="294" r:id="rId8"/>
    <p:sldId id="295" r:id="rId9"/>
    <p:sldId id="296" r:id="rId10"/>
    <p:sldId id="305" r:id="rId11"/>
    <p:sldId id="311" r:id="rId12"/>
    <p:sldId id="306" r:id="rId13"/>
    <p:sldId id="346" r:id="rId14"/>
    <p:sldId id="307" r:id="rId15"/>
    <p:sldId id="297" r:id="rId16"/>
    <p:sldId id="298" r:id="rId17"/>
    <p:sldId id="312" r:id="rId18"/>
    <p:sldId id="320" r:id="rId19"/>
    <p:sldId id="313" r:id="rId20"/>
    <p:sldId id="315" r:id="rId21"/>
    <p:sldId id="314" r:id="rId22"/>
    <p:sldId id="310" r:id="rId23"/>
    <p:sldId id="318" r:id="rId24"/>
    <p:sldId id="321" r:id="rId25"/>
    <p:sldId id="322" r:id="rId26"/>
  </p:sldIdLst>
  <p:sldSz cx="9144000" cy="5143500" type="screen16x9"/>
  <p:notesSz cx="6858000" cy="9144000"/>
  <p:embeddedFontLst>
    <p:embeddedFont>
      <p:font typeface="迷你简菱心" panose="02010609000101010101" pitchFamily="49" charset="-122"/>
      <p:regular r:id="rId31"/>
    </p:embeddedFont>
    <p:embeddedFont>
      <p:font typeface="微软雅黑" panose="020B0503020204020204" charset="-122"/>
      <p:regular r:id="rId32"/>
    </p:embeddedFont>
    <p:embeddedFont>
      <p:font typeface="微软雅黑 Light" panose="020B0502040204020203" pitchFamily="34" charset="-122"/>
      <p:regular r:id="rId33"/>
    </p:embeddedFont>
    <p:embeddedFont>
      <p:font typeface="Calibri" panose="020F0502020204030204" pitchFamily="34" charset="0"/>
      <p:regular r:id="rId34"/>
      <p:bold r:id="rId35"/>
      <p:italic r:id="rId36"/>
      <p:boldItalic r:id="rId37"/>
    </p:embeddedFont>
    <p:embeddedFont>
      <p:font typeface="Impact" panose="020B0806030902050204" pitchFamily="34" charset="0"/>
      <p:regular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81A1"/>
    <a:srgbClr val="07BFF3"/>
    <a:srgbClr val="05A0CE"/>
    <a:srgbClr val="DE4A21"/>
    <a:srgbClr val="C75151"/>
    <a:srgbClr val="94BCBE"/>
    <a:srgbClr val="D47676"/>
    <a:srgbClr val="E6FA6F"/>
    <a:srgbClr val="ACC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420" y="66"/>
      </p:cViewPr>
      <p:guideLst>
        <p:guide orient="horz" pos="1620"/>
        <p:guide pos="2876"/>
      </p:guideLst>
    </p:cSldViewPr>
  </p:slideViewPr>
  <p:notesTextViewPr>
    <p:cViewPr>
      <p:scale>
        <a:sx n="100" d="100"/>
        <a:sy n="100" d="100"/>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B0919-8B38-47D5-A1E0-94D1B230C6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Fifth level</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B9B5E9-2E64-40DE-AC79-CA2B4B5EB2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9B5E9-2E64-40DE-AC79-CA2B4B5EB221}"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内容占位符 2"/>
          <p:cNvSpPr>
            <a:spLocks noGrp="1"/>
          </p:cNvSpPr>
          <p:nvPr>
            <p:ph idx="1" hasCustomPrompt="1"/>
          </p:nvPr>
        </p:nvSpPr>
        <p:spPr/>
        <p:txBody>
          <a:bodyPr/>
          <a:lstStyle/>
          <a:p>
            <a:pPr lvl="0"/>
            <a:r>
              <a:rPr lang="zh-CN" altLang="en-US" smtClean="0"/>
              <a:t>Click to edit Master </a:t>
            </a:r>
            <a:r>
              <a:rPr lang="zh-CN" altLang="zh-CN" dirty="0">
                <a:sym typeface="+mn-ea"/>
              </a:rPr>
              <a:t>text</a:t>
            </a:r>
            <a:r>
              <a:rPr lang="zh-CN" altLang="en-US" smtClean="0"/>
              <a: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sym typeface="+mn-ea"/>
              </a:rPr>
              <a:t>Click to edit Master title style</a:t>
            </a:r>
            <a:endParaRPr lang="zh-CN" altLang="en-US" smtClean="0">
              <a:sym typeface="+mn-ea"/>
            </a:endParaRP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Click to edit Master </a:t>
            </a:r>
            <a:r>
              <a:rPr lang="zh-CN" altLang="zh-CN" dirty="0">
                <a:sym typeface="+mn-ea"/>
              </a:rPr>
              <a:t>text</a:t>
            </a:r>
            <a:r>
              <a:rPr lang="zh-CN" altLang="en-US" smtClean="0"/>
              <a: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20" y="175883"/>
            <a:ext cx="1896617" cy="523220"/>
          </a:xfrm>
          <a:prstGeom prst="rect">
            <a:avLst/>
          </a:prstGeom>
          <a:noFill/>
          <a:effectLst/>
        </p:spPr>
        <p:txBody>
          <a:bodyPr wrap="square" rtlCol="0">
            <a:spAutoFit/>
          </a:bodyPr>
          <a:lstStyle/>
          <a:p>
            <a:r>
              <a:rPr lang="en-US" altLang="zh-CN" sz="2800" dirty="0" smtClean="0">
                <a:solidFill>
                  <a:schemeClr val="bg1"/>
                </a:solidFill>
                <a:cs typeface="+mn-ea"/>
                <a:sym typeface="+mn-lt"/>
              </a:rPr>
              <a:t>LOGO</a:t>
            </a:r>
            <a:endParaRPr lang="zh-CN" altLang="en-US" sz="2800" dirty="0">
              <a:solidFill>
                <a:schemeClr val="bg1"/>
              </a:solidFill>
              <a:cs typeface="+mn-ea"/>
              <a:sym typeface="+mn-lt"/>
            </a:endParaRPr>
          </a:p>
        </p:txBody>
      </p:sp>
      <p:sp>
        <p:nvSpPr>
          <p:cNvPr id="10" name="七角星 9"/>
          <p:cNvSpPr/>
          <p:nvPr/>
        </p:nvSpPr>
        <p:spPr>
          <a:xfrm>
            <a:off x="251520" y="233618"/>
            <a:ext cx="360000" cy="360000"/>
          </a:xfrm>
          <a:prstGeom prst="star7">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1520" y="830821"/>
            <a:ext cx="8295221" cy="4693257"/>
          </a:xfrm>
          <a:prstGeom prst="rect">
            <a:avLst/>
          </a:prstGeom>
        </p:spPr>
      </p:pic>
      <p:sp>
        <p:nvSpPr>
          <p:cNvPr id="19" name="矩形 18"/>
          <p:cNvSpPr/>
          <p:nvPr/>
        </p:nvSpPr>
        <p:spPr>
          <a:xfrm>
            <a:off x="968299" y="1661991"/>
            <a:ext cx="7207402" cy="149733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r>
              <a:rPr lang="en-US" altLang="zh-CN" sz="6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Annual Report</a:t>
            </a:r>
            <a:endParaRPr lang="en-US" altLang="zh-CN" sz="6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a:p>
            <a:pPr algn="ctr"/>
            <a:r>
              <a:rPr lang="zh-CN" altLang="en-US" sz="28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Add your words here</a:t>
            </a:r>
            <a:endParaRPr lang="zh-CN" altLang="en-US" sz="28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schemeClr val="bg1"/>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6" name="Freeform 5743"/>
          <p:cNvSpPr>
            <a:spLocks noEditPoints="1"/>
          </p:cNvSpPr>
          <p:nvPr/>
        </p:nvSpPr>
        <p:spPr bwMode="auto">
          <a:xfrm>
            <a:off x="1476374" y="807742"/>
            <a:ext cx="1223417" cy="1692000"/>
          </a:xfrm>
          <a:custGeom>
            <a:avLst/>
            <a:gdLst>
              <a:gd name="T0" fmla="*/ 20 w 58"/>
              <a:gd name="T1" fmla="*/ 20 h 80"/>
              <a:gd name="T2" fmla="*/ 42 w 58"/>
              <a:gd name="T3" fmla="*/ 20 h 80"/>
              <a:gd name="T4" fmla="*/ 46 w 58"/>
              <a:gd name="T5" fmla="*/ 36 h 80"/>
              <a:gd name="T6" fmla="*/ 58 w 58"/>
              <a:gd name="T7" fmla="*/ 36 h 80"/>
              <a:gd name="T8" fmla="*/ 58 w 58"/>
              <a:gd name="T9" fmla="*/ 39 h 80"/>
              <a:gd name="T10" fmla="*/ 42 w 58"/>
              <a:gd name="T11" fmla="*/ 41 h 80"/>
              <a:gd name="T12" fmla="*/ 37 w 58"/>
              <a:gd name="T13" fmla="*/ 35 h 80"/>
              <a:gd name="T14" fmla="*/ 34 w 58"/>
              <a:gd name="T15" fmla="*/ 46 h 80"/>
              <a:gd name="T16" fmla="*/ 46 w 58"/>
              <a:gd name="T17" fmla="*/ 60 h 80"/>
              <a:gd name="T18" fmla="*/ 46 w 58"/>
              <a:gd name="T19" fmla="*/ 79 h 80"/>
              <a:gd name="T20" fmla="*/ 41 w 58"/>
              <a:gd name="T21" fmla="*/ 80 h 80"/>
              <a:gd name="T22" fmla="*/ 37 w 58"/>
              <a:gd name="T23" fmla="*/ 63 h 80"/>
              <a:gd name="T24" fmla="*/ 27 w 58"/>
              <a:gd name="T25" fmla="*/ 56 h 80"/>
              <a:gd name="T26" fmla="*/ 19 w 58"/>
              <a:gd name="T27" fmla="*/ 68 h 80"/>
              <a:gd name="T28" fmla="*/ 1 w 58"/>
              <a:gd name="T29" fmla="*/ 71 h 80"/>
              <a:gd name="T30" fmla="*/ 0 w 58"/>
              <a:gd name="T31" fmla="*/ 68 h 80"/>
              <a:gd name="T32" fmla="*/ 14 w 58"/>
              <a:gd name="T33" fmla="*/ 62 h 80"/>
              <a:gd name="T34" fmla="*/ 17 w 58"/>
              <a:gd name="T35" fmla="*/ 45 h 80"/>
              <a:gd name="T36" fmla="*/ 20 w 58"/>
              <a:gd name="T37" fmla="*/ 31 h 80"/>
              <a:gd name="T38" fmla="*/ 13 w 58"/>
              <a:gd name="T39" fmla="*/ 33 h 80"/>
              <a:gd name="T40" fmla="*/ 15 w 58"/>
              <a:gd name="T41" fmla="*/ 44 h 80"/>
              <a:gd name="T42" fmla="*/ 11 w 58"/>
              <a:gd name="T43" fmla="*/ 45 h 80"/>
              <a:gd name="T44" fmla="*/ 5 w 58"/>
              <a:gd name="T45" fmla="*/ 31 h 80"/>
              <a:gd name="T46" fmla="*/ 20 w 58"/>
              <a:gd name="T47" fmla="*/ 20 h 80"/>
              <a:gd name="T48" fmla="*/ 32 w 58"/>
              <a:gd name="T49" fmla="*/ 0 h 80"/>
              <a:gd name="T50" fmla="*/ 41 w 58"/>
              <a:gd name="T51" fmla="*/ 9 h 80"/>
              <a:gd name="T52" fmla="*/ 32 w 58"/>
              <a:gd name="T53" fmla="*/ 18 h 80"/>
              <a:gd name="T54" fmla="*/ 23 w 58"/>
              <a:gd name="T55" fmla="*/ 9 h 80"/>
              <a:gd name="T56" fmla="*/ 32 w 58"/>
              <a:gd name="T5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80">
                <a:moveTo>
                  <a:pt x="20" y="20"/>
                </a:moveTo>
                <a:cubicBezTo>
                  <a:pt x="42" y="20"/>
                  <a:pt x="42" y="20"/>
                  <a:pt x="42" y="20"/>
                </a:cubicBezTo>
                <a:cubicBezTo>
                  <a:pt x="46" y="36"/>
                  <a:pt x="46" y="36"/>
                  <a:pt x="46" y="36"/>
                </a:cubicBezTo>
                <a:cubicBezTo>
                  <a:pt x="58" y="36"/>
                  <a:pt x="58" y="36"/>
                  <a:pt x="58" y="36"/>
                </a:cubicBezTo>
                <a:cubicBezTo>
                  <a:pt x="58" y="39"/>
                  <a:pt x="58" y="39"/>
                  <a:pt x="58" y="39"/>
                </a:cubicBezTo>
                <a:cubicBezTo>
                  <a:pt x="42" y="41"/>
                  <a:pt x="42" y="41"/>
                  <a:pt x="42" y="41"/>
                </a:cubicBezTo>
                <a:cubicBezTo>
                  <a:pt x="37" y="35"/>
                  <a:pt x="37" y="35"/>
                  <a:pt x="37" y="35"/>
                </a:cubicBezTo>
                <a:cubicBezTo>
                  <a:pt x="34" y="46"/>
                  <a:pt x="34" y="46"/>
                  <a:pt x="34" y="46"/>
                </a:cubicBezTo>
                <a:cubicBezTo>
                  <a:pt x="46" y="60"/>
                  <a:pt x="46" y="60"/>
                  <a:pt x="46" y="60"/>
                </a:cubicBezTo>
                <a:cubicBezTo>
                  <a:pt x="46" y="79"/>
                  <a:pt x="46" y="79"/>
                  <a:pt x="46" y="79"/>
                </a:cubicBezTo>
                <a:cubicBezTo>
                  <a:pt x="41" y="80"/>
                  <a:pt x="41" y="80"/>
                  <a:pt x="41" y="80"/>
                </a:cubicBezTo>
                <a:cubicBezTo>
                  <a:pt x="37" y="63"/>
                  <a:pt x="37" y="63"/>
                  <a:pt x="37" y="63"/>
                </a:cubicBezTo>
                <a:cubicBezTo>
                  <a:pt x="27" y="56"/>
                  <a:pt x="27" y="56"/>
                  <a:pt x="27" y="56"/>
                </a:cubicBezTo>
                <a:cubicBezTo>
                  <a:pt x="24" y="60"/>
                  <a:pt x="19" y="68"/>
                  <a:pt x="19" y="68"/>
                </a:cubicBezTo>
                <a:cubicBezTo>
                  <a:pt x="1" y="71"/>
                  <a:pt x="1" y="71"/>
                  <a:pt x="1" y="71"/>
                </a:cubicBezTo>
                <a:cubicBezTo>
                  <a:pt x="0" y="68"/>
                  <a:pt x="0" y="68"/>
                  <a:pt x="0" y="68"/>
                </a:cubicBezTo>
                <a:cubicBezTo>
                  <a:pt x="14" y="62"/>
                  <a:pt x="14" y="62"/>
                  <a:pt x="14" y="62"/>
                </a:cubicBezTo>
                <a:cubicBezTo>
                  <a:pt x="17" y="45"/>
                  <a:pt x="17" y="45"/>
                  <a:pt x="17" y="45"/>
                </a:cubicBezTo>
                <a:cubicBezTo>
                  <a:pt x="20" y="31"/>
                  <a:pt x="20" y="31"/>
                  <a:pt x="20" y="31"/>
                </a:cubicBezTo>
                <a:cubicBezTo>
                  <a:pt x="13" y="33"/>
                  <a:pt x="13" y="33"/>
                  <a:pt x="13" y="33"/>
                </a:cubicBezTo>
                <a:cubicBezTo>
                  <a:pt x="15" y="44"/>
                  <a:pt x="15" y="44"/>
                  <a:pt x="15" y="44"/>
                </a:cubicBezTo>
                <a:cubicBezTo>
                  <a:pt x="11" y="45"/>
                  <a:pt x="11" y="45"/>
                  <a:pt x="11" y="45"/>
                </a:cubicBezTo>
                <a:cubicBezTo>
                  <a:pt x="5" y="31"/>
                  <a:pt x="5" y="31"/>
                  <a:pt x="5" y="31"/>
                </a:cubicBezTo>
                <a:cubicBezTo>
                  <a:pt x="20" y="20"/>
                  <a:pt x="20" y="20"/>
                  <a:pt x="20" y="20"/>
                </a:cubicBezTo>
                <a:close/>
                <a:moveTo>
                  <a:pt x="32" y="0"/>
                </a:moveTo>
                <a:cubicBezTo>
                  <a:pt x="37" y="0"/>
                  <a:pt x="41" y="4"/>
                  <a:pt x="41" y="9"/>
                </a:cubicBezTo>
                <a:cubicBezTo>
                  <a:pt x="41" y="14"/>
                  <a:pt x="37" y="18"/>
                  <a:pt x="32" y="18"/>
                </a:cubicBezTo>
                <a:cubicBezTo>
                  <a:pt x="27" y="18"/>
                  <a:pt x="23" y="14"/>
                  <a:pt x="23" y="9"/>
                </a:cubicBezTo>
                <a:cubicBezTo>
                  <a:pt x="23" y="4"/>
                  <a:pt x="27" y="0"/>
                  <a:pt x="32" y="0"/>
                </a:cubicBez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Impact" panose="020B0806030902050204"/>
            </a:endParaRPr>
          </a:p>
        </p:txBody>
      </p:sp>
      <p:sp>
        <p:nvSpPr>
          <p:cNvPr id="7" name="Rectangle 6"/>
          <p:cNvSpPr>
            <a:spLocks noChangeArrowheads="1"/>
          </p:cNvSpPr>
          <p:nvPr/>
        </p:nvSpPr>
        <p:spPr bwMode="auto">
          <a:xfrm>
            <a:off x="2178050" y="2516188"/>
            <a:ext cx="1301750" cy="1068736"/>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8" name="Rectangle 6"/>
          <p:cNvSpPr>
            <a:spLocks noChangeArrowheads="1"/>
          </p:cNvSpPr>
          <p:nvPr/>
        </p:nvSpPr>
        <p:spPr bwMode="auto">
          <a:xfrm>
            <a:off x="3503613" y="2144924"/>
            <a:ext cx="1301750" cy="144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1" name="Rectangle 6"/>
          <p:cNvSpPr>
            <a:spLocks noChangeArrowheads="1"/>
          </p:cNvSpPr>
          <p:nvPr/>
        </p:nvSpPr>
        <p:spPr bwMode="auto">
          <a:xfrm>
            <a:off x="4843463" y="1784924"/>
            <a:ext cx="1301750" cy="180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2" name="Rectangle 6"/>
          <p:cNvSpPr>
            <a:spLocks noChangeArrowheads="1"/>
          </p:cNvSpPr>
          <p:nvPr/>
        </p:nvSpPr>
        <p:spPr bwMode="auto">
          <a:xfrm>
            <a:off x="6169025" y="1424924"/>
            <a:ext cx="1303338" cy="216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3" name="矩形 60"/>
          <p:cNvSpPr>
            <a:spLocks noChangeArrowheads="1"/>
          </p:cNvSpPr>
          <p:nvPr/>
        </p:nvSpPr>
        <p:spPr bwMode="auto">
          <a:xfrm>
            <a:off x="2211388" y="2735263"/>
            <a:ext cx="1203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8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8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14" name="矩形 61"/>
          <p:cNvSpPr>
            <a:spLocks noChangeArrowheads="1"/>
          </p:cNvSpPr>
          <p:nvPr/>
        </p:nvSpPr>
        <p:spPr bwMode="auto">
          <a:xfrm>
            <a:off x="3559175" y="2540000"/>
            <a:ext cx="1204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8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8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15" name="矩形 62"/>
          <p:cNvSpPr>
            <a:spLocks noChangeArrowheads="1"/>
          </p:cNvSpPr>
          <p:nvPr/>
        </p:nvSpPr>
        <p:spPr bwMode="auto">
          <a:xfrm>
            <a:off x="4908550" y="2341563"/>
            <a:ext cx="1204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8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8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16" name="矩形 63"/>
          <p:cNvSpPr>
            <a:spLocks noChangeArrowheads="1"/>
          </p:cNvSpPr>
          <p:nvPr/>
        </p:nvSpPr>
        <p:spPr bwMode="auto">
          <a:xfrm>
            <a:off x="6257925" y="2143125"/>
            <a:ext cx="1203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8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8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17" name="矩形 64"/>
          <p:cNvSpPr>
            <a:spLocks noChangeArrowheads="1"/>
          </p:cNvSpPr>
          <p:nvPr/>
        </p:nvSpPr>
        <p:spPr bwMode="auto">
          <a:xfrm>
            <a:off x="1315218" y="3718004"/>
            <a:ext cx="7361238"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400" dirty="0">
                <a:solidFill>
                  <a:schemeClr val="bg1"/>
                </a:solidFill>
                <a:latin typeface="微软雅黑 Light" panose="020B0502040204020203" pitchFamily="34" charset="-122"/>
                <a:ea typeface="微软雅黑 Light" panose="020B0502040204020203" pitchFamily="34" charset="-122"/>
              </a:rPr>
              <a:t>Type something here Type something here Type something here Type something here Type something here Type something here Type something here Type something here Type something here Type something here Type something here Type something here </a:t>
            </a:r>
            <a:endParaRPr lang="en-US" altLang="zh-CN" sz="1400" dirty="0">
              <a:solidFill>
                <a:schemeClr val="bg1"/>
              </a:solidFill>
              <a:latin typeface="微软雅黑 Light" panose="020B0502040204020203" pitchFamily="34" charset="-122"/>
              <a:ea typeface="微软雅黑 Light" panose="020B0502040204020203" pitchFamily="34" charset="-122"/>
            </a:endParaRPr>
          </a:p>
        </p:txBody>
      </p:sp>
      <p:sp>
        <p:nvSpPr>
          <p:cNvPr id="18" name="菱形 17"/>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19"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olidFill>
                  <a:schemeClr val="bg1"/>
                </a:solidFill>
                <a:latin typeface="微软雅黑" panose="020B0503020204020204" charset="-122"/>
                <a:ea typeface="微软雅黑" panose="020B0503020204020204" charset="-122"/>
                <a:cs typeface="+mn-ea"/>
              </a:rPr>
              <a:t>Add  your title here</a:t>
            </a:r>
            <a:endParaRPr lang="zh-CN" altLang="en-US"/>
          </a:p>
        </p:txBody>
      </p:sp>
      <p:sp>
        <p:nvSpPr>
          <p:cNvPr id="3" name="内容占位符 2"/>
          <p:cNvSpPr>
            <a:spLocks noGrp="1"/>
          </p:cNvSpPr>
          <p:nvPr>
            <p:ph idx="1"/>
          </p:nvPr>
        </p:nvSpPr>
        <p:spPr/>
        <p:txBody>
          <a:bodyPr/>
          <a:p>
            <a:r>
              <a:rPr lang="en-US" altLang="zh-CN" sz="2800" dirty="0" smtClean="0">
                <a:solidFill>
                  <a:schemeClr val="bg1"/>
                </a:solidFill>
                <a:latin typeface="微软雅黑" panose="020B0503020204020204" charset="-122"/>
                <a:ea typeface="微软雅黑" panose="020B0503020204020204" charset="-122"/>
                <a:cs typeface="+mn-ea"/>
              </a:rPr>
              <a:t>Add your words here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en-US" altLang="zh-CN" sz="2800" dirty="0" smtClean="0">
              <a:solidFill>
                <a:prstClr val="white"/>
              </a:solidFill>
              <a:latin typeface="微软雅黑" panose="020B0503020204020204" charset="-122"/>
              <a:ea typeface="微软雅黑" panose="020B0503020204020204" charset="-122"/>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6" name="菱形 5"/>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7"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nvGrpSpPr>
          <p:cNvPr id="8" name="组合 110"/>
          <p:cNvGrpSpPr/>
          <p:nvPr/>
        </p:nvGrpSpPr>
        <p:grpSpPr bwMode="auto">
          <a:xfrm>
            <a:off x="1090537" y="771525"/>
            <a:ext cx="1584000" cy="1963738"/>
            <a:chOff x="1215848" y="843558"/>
            <a:chExt cx="1135778" cy="2088232"/>
          </a:xfrm>
        </p:grpSpPr>
        <p:sp>
          <p:nvSpPr>
            <p:cNvPr id="11" name="五边形 10"/>
            <p:cNvSpPr/>
            <p:nvPr/>
          </p:nvSpPr>
          <p:spPr>
            <a:xfrm rot="5400000">
              <a:off x="1243532" y="1823697"/>
              <a:ext cx="1080411" cy="1135776"/>
            </a:xfrm>
            <a:prstGeom prst="homePlat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2" name="五边形 11"/>
            <p:cNvSpPr/>
            <p:nvPr/>
          </p:nvSpPr>
          <p:spPr>
            <a:xfrm rot="5400000" flipH="1">
              <a:off x="1311900" y="747506"/>
              <a:ext cx="943672" cy="1135776"/>
            </a:xfrm>
            <a:prstGeom prst="homePlat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grpSp>
        <p:nvGrpSpPr>
          <p:cNvPr id="13" name="组合 113"/>
          <p:cNvGrpSpPr/>
          <p:nvPr/>
        </p:nvGrpSpPr>
        <p:grpSpPr bwMode="auto">
          <a:xfrm>
            <a:off x="3767859" y="771525"/>
            <a:ext cx="1584000" cy="1963736"/>
            <a:chOff x="1215389" y="843558"/>
            <a:chExt cx="1136698" cy="2088230"/>
          </a:xfrm>
        </p:grpSpPr>
        <p:sp>
          <p:nvSpPr>
            <p:cNvPr id="14" name="五边形 13"/>
            <p:cNvSpPr/>
            <p:nvPr/>
          </p:nvSpPr>
          <p:spPr>
            <a:xfrm rot="5400000">
              <a:off x="1243532" y="1823234"/>
              <a:ext cx="1080411" cy="1136698"/>
            </a:xfrm>
            <a:prstGeom prst="homePlat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5" name="五边形 14"/>
            <p:cNvSpPr/>
            <p:nvPr/>
          </p:nvSpPr>
          <p:spPr>
            <a:xfrm rot="5400000" flipH="1">
              <a:off x="1311902" y="747045"/>
              <a:ext cx="943672" cy="1136698"/>
            </a:xfrm>
            <a:prstGeom prst="homePlat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grpSp>
        <p:nvGrpSpPr>
          <p:cNvPr id="16" name="组合 116"/>
          <p:cNvGrpSpPr/>
          <p:nvPr/>
        </p:nvGrpSpPr>
        <p:grpSpPr bwMode="auto">
          <a:xfrm>
            <a:off x="6444384" y="771525"/>
            <a:ext cx="1584000" cy="1963736"/>
            <a:chOff x="1215389" y="843558"/>
            <a:chExt cx="1136698" cy="2088230"/>
          </a:xfrm>
        </p:grpSpPr>
        <p:sp>
          <p:nvSpPr>
            <p:cNvPr id="17" name="五边形 16"/>
            <p:cNvSpPr/>
            <p:nvPr/>
          </p:nvSpPr>
          <p:spPr>
            <a:xfrm rot="5400000">
              <a:off x="1243532" y="1823234"/>
              <a:ext cx="1080411" cy="1136698"/>
            </a:xfrm>
            <a:prstGeom prst="homePlat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8" name="五边形 17"/>
            <p:cNvSpPr/>
            <p:nvPr/>
          </p:nvSpPr>
          <p:spPr>
            <a:xfrm rot="5400000" flipH="1">
              <a:off x="1311902" y="747045"/>
              <a:ext cx="943672" cy="1136698"/>
            </a:xfrm>
            <a:prstGeom prst="homePlat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sp>
        <p:nvSpPr>
          <p:cNvPr id="19" name="矩形 119"/>
          <p:cNvSpPr>
            <a:spLocks noChangeArrowheads="1"/>
          </p:cNvSpPr>
          <p:nvPr/>
        </p:nvSpPr>
        <p:spPr bwMode="auto">
          <a:xfrm>
            <a:off x="1414463" y="2735263"/>
            <a:ext cx="9144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b="1">
                <a:solidFill>
                  <a:schemeClr val="bg1"/>
                </a:solidFill>
                <a:latin typeface="微软雅黑 Light" panose="020B0502040204020203" pitchFamily="34" charset="-122"/>
                <a:ea typeface="微软雅黑 Light" panose="020B0502040204020203" pitchFamily="34" charset="-122"/>
              </a:rPr>
              <a:t>2015</a:t>
            </a:r>
            <a:endParaRPr lang="en-US" altLang="zh-CN" sz="2800" b="1">
              <a:solidFill>
                <a:schemeClr val="bg1"/>
              </a:solidFill>
              <a:latin typeface="微软雅黑 Light" panose="020B0502040204020203" pitchFamily="34" charset="-122"/>
              <a:ea typeface="微软雅黑 Light" panose="020B0502040204020203" pitchFamily="34" charset="-122"/>
            </a:endParaRPr>
          </a:p>
        </p:txBody>
      </p:sp>
      <p:sp>
        <p:nvSpPr>
          <p:cNvPr id="20" name="Lorem Ipsum"/>
          <p:cNvSpPr/>
          <p:nvPr/>
        </p:nvSpPr>
        <p:spPr bwMode="auto">
          <a:xfrm>
            <a:off x="684213" y="3259138"/>
            <a:ext cx="2597150" cy="13569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defRPr/>
            </a:pPr>
            <a:r>
              <a:rPr lang="en-US" sz="1400" dirty="0" err="1" smtClean="0">
                <a:solidFill>
                  <a:schemeClr val="bg1"/>
                </a:solidFill>
                <a:latin typeface="微软雅黑 Light" panose="020B0502040204020203" pitchFamily="34" charset="-122"/>
                <a:ea typeface="微软雅黑 Light" panose="020B0502040204020203" pitchFamily="34" charset="-122"/>
              </a:rPr>
              <a:t>Lorem</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ipsum</a:t>
            </a:r>
            <a:r>
              <a:rPr lang="en-US" sz="1400" dirty="0" smtClean="0">
                <a:solidFill>
                  <a:schemeClr val="bg1"/>
                </a:solidFill>
                <a:latin typeface="微软雅黑 Light" panose="020B0502040204020203" pitchFamily="34" charset="-122"/>
                <a:ea typeface="微软雅黑 Light" panose="020B0502040204020203" pitchFamily="34" charset="-122"/>
              </a:rPr>
              <a:t> dolor sit </a:t>
            </a:r>
            <a:r>
              <a:rPr lang="en-US" sz="1400" dirty="0" err="1" smtClean="0">
                <a:solidFill>
                  <a:schemeClr val="bg1"/>
                </a:solidFill>
                <a:latin typeface="微软雅黑 Light" panose="020B0502040204020203" pitchFamily="34" charset="-122"/>
                <a:ea typeface="微软雅黑 Light" panose="020B0502040204020203" pitchFamily="34" charset="-122"/>
              </a:rPr>
              <a:t>amet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consectetur</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adipisicing</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elit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sed</a:t>
            </a:r>
            <a:r>
              <a:rPr lang="en-US" sz="1400" dirty="0" smtClean="0">
                <a:solidFill>
                  <a:schemeClr val="bg1"/>
                </a:solidFill>
                <a:latin typeface="微软雅黑 Light" panose="020B0502040204020203" pitchFamily="34" charset="-122"/>
                <a:ea typeface="微软雅黑 Light" panose="020B0502040204020203" pitchFamily="34" charset="-122"/>
              </a:rPr>
              <a:t> do </a:t>
            </a:r>
            <a:r>
              <a:rPr lang="en-US" sz="1400" dirty="0" err="1" smtClean="0">
                <a:solidFill>
                  <a:schemeClr val="bg1"/>
                </a:solidFill>
                <a:latin typeface="微软雅黑 Light" panose="020B0502040204020203" pitchFamily="34" charset="-122"/>
                <a:ea typeface="微软雅黑 Light" panose="020B0502040204020203" pitchFamily="34" charset="-122"/>
              </a:rPr>
              <a:t>eiusmod</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tempor</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incididunt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ut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labore</a:t>
            </a:r>
            <a:r>
              <a:rPr lang="en-US" sz="1400" dirty="0" smtClean="0">
                <a:solidFill>
                  <a:schemeClr val="bg1"/>
                </a:solidFill>
                <a:latin typeface="微软雅黑 Light" panose="020B0502040204020203" pitchFamily="34" charset="-122"/>
                <a:ea typeface="微软雅黑 Light" panose="020B0502040204020203" pitchFamily="34" charset="-122"/>
              </a:rPr>
              <a:t> et </a:t>
            </a:r>
            <a:r>
              <a:rPr lang="en-US" sz="1400" dirty="0" err="1" smtClean="0">
                <a:solidFill>
                  <a:schemeClr val="bg1"/>
                </a:solidFill>
                <a:latin typeface="微软雅黑 Light" panose="020B0502040204020203" pitchFamily="34" charset="-122"/>
                <a:ea typeface="微软雅黑 Light" panose="020B0502040204020203" pitchFamily="34" charset="-122"/>
              </a:rPr>
              <a:t>dolore</a:t>
            </a:r>
            <a:r>
              <a:rPr lang="en-US" sz="1400" dirty="0" smtClean="0">
                <a:solidFill>
                  <a:schemeClr val="bg1"/>
                </a:solidFill>
                <a:latin typeface="微软雅黑 Light" panose="020B0502040204020203" pitchFamily="34" charset="-122"/>
                <a:ea typeface="微软雅黑 Light" panose="020B0502040204020203" pitchFamily="34" charset="-122"/>
              </a:rPr>
              <a:t> magna </a:t>
            </a:r>
            <a:r>
              <a:rPr lang="en-US" sz="1400" dirty="0" err="1" smtClean="0">
                <a:solidFill>
                  <a:schemeClr val="bg1"/>
                </a:solidFill>
                <a:latin typeface="微软雅黑 Light" panose="020B0502040204020203" pitchFamily="34" charset="-122"/>
                <a:ea typeface="微软雅黑 Light" panose="020B0502040204020203" pitchFamily="34" charset="-122"/>
              </a:rPr>
              <a:t>aliqua</a:t>
            </a:r>
            <a:r>
              <a:rPr lang="en-US" sz="1400" dirty="0" smtClean="0">
                <a:solidFill>
                  <a:schemeClr val="bg1"/>
                </a:solidFill>
                <a:latin typeface="微软雅黑 Light" panose="020B0502040204020203" pitchFamily="34" charset="-122"/>
                <a:ea typeface="微软雅黑 Light" panose="020B0502040204020203" pitchFamily="34" charset="-122"/>
              </a:rPr>
              <a:t>.</a:t>
            </a:r>
            <a:r>
              <a:rPr lang="en-US" altLang="zh-CN" sz="1400" dirty="0">
                <a:solidFill>
                  <a:schemeClr val="bg1"/>
                </a:solidFill>
                <a:latin typeface="微软雅黑 Light" panose="020B0502040204020203" pitchFamily="34" charset="-122"/>
                <a:ea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rPr>
              <a:t>Lorem</a:t>
            </a:r>
            <a:r>
              <a:rPr lang="en-US" altLang="zh-CN" sz="1400" dirty="0">
                <a:solidFill>
                  <a:schemeClr val="bg1"/>
                </a:solidFill>
                <a:latin typeface="微软雅黑 Light" panose="020B0502040204020203" pitchFamily="34" charset="-122"/>
                <a:ea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rPr>
              <a:t>ipsum</a:t>
            </a:r>
            <a:r>
              <a:rPr lang="en-US" altLang="zh-CN" sz="1400" dirty="0">
                <a:solidFill>
                  <a:schemeClr val="bg1"/>
                </a:solidFill>
                <a:latin typeface="微软雅黑 Light" panose="020B0502040204020203" pitchFamily="34" charset="-122"/>
                <a:ea typeface="微软雅黑 Light" panose="020B0502040204020203" pitchFamily="34" charset="-122"/>
              </a:rPr>
              <a:t> dolor sit </a:t>
            </a:r>
            <a:r>
              <a:rPr lang="en-US" altLang="zh-CN" sz="1400" dirty="0" err="1" smtClean="0">
                <a:solidFill>
                  <a:schemeClr val="bg1"/>
                </a:solidFill>
                <a:latin typeface="微软雅黑 Light" panose="020B0502040204020203" pitchFamily="34" charset="-122"/>
                <a:ea typeface="微软雅黑 Light" panose="020B0502040204020203" pitchFamily="34" charset="-122"/>
              </a:rPr>
              <a:t>amet</a:t>
            </a:r>
            <a:r>
              <a:rPr lang="en-US" altLang="zh-CN" sz="1400" dirty="0" smtClean="0">
                <a:solidFill>
                  <a:schemeClr val="bg1"/>
                </a:solidFill>
                <a:latin typeface="微软雅黑 Light" panose="020B0502040204020203" pitchFamily="34" charset="-122"/>
                <a:ea typeface="微软雅黑 Light" panose="020B0502040204020203" pitchFamily="34" charset="-122"/>
              </a:rPr>
              <a:t>.</a:t>
            </a:r>
            <a:endParaRPr lang="en-US" altLang="zh-CN" sz="1400" dirty="0">
              <a:solidFill>
                <a:schemeClr val="bg1"/>
              </a:solidFill>
              <a:latin typeface="微软雅黑 Light" panose="020B0502040204020203" pitchFamily="34" charset="-122"/>
              <a:ea typeface="微软雅黑 Light" panose="020B0502040204020203" pitchFamily="34" charset="-122"/>
            </a:endParaRPr>
          </a:p>
        </p:txBody>
      </p:sp>
      <p:sp>
        <p:nvSpPr>
          <p:cNvPr id="21" name="矩形 121"/>
          <p:cNvSpPr>
            <a:spLocks noChangeArrowheads="1"/>
          </p:cNvSpPr>
          <p:nvPr/>
        </p:nvSpPr>
        <p:spPr bwMode="auto">
          <a:xfrm>
            <a:off x="4041775" y="2738438"/>
            <a:ext cx="9144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b="1">
                <a:solidFill>
                  <a:schemeClr val="bg1"/>
                </a:solidFill>
                <a:latin typeface="微软雅黑 Light" panose="020B0502040204020203" pitchFamily="34" charset="-122"/>
                <a:ea typeface="微软雅黑 Light" panose="020B0502040204020203" pitchFamily="34" charset="-122"/>
              </a:rPr>
              <a:t>2016</a:t>
            </a:r>
            <a:endParaRPr lang="en-US" altLang="zh-CN" sz="2800" b="1">
              <a:solidFill>
                <a:schemeClr val="bg1"/>
              </a:solidFill>
              <a:latin typeface="微软雅黑 Light" panose="020B0502040204020203" pitchFamily="34" charset="-122"/>
              <a:ea typeface="微软雅黑 Light" panose="020B0502040204020203" pitchFamily="34" charset="-122"/>
            </a:endParaRPr>
          </a:p>
        </p:txBody>
      </p:sp>
      <p:sp>
        <p:nvSpPr>
          <p:cNvPr id="22" name="Lorem Ipsum"/>
          <p:cNvSpPr/>
          <p:nvPr/>
        </p:nvSpPr>
        <p:spPr bwMode="auto">
          <a:xfrm>
            <a:off x="3341688" y="3260725"/>
            <a:ext cx="2598737" cy="13569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defRPr/>
            </a:pPr>
            <a:r>
              <a:rPr lang="en-US" sz="1400" dirty="0" err="1" smtClean="0">
                <a:solidFill>
                  <a:schemeClr val="bg1"/>
                </a:solidFill>
                <a:latin typeface="微软雅黑 Light" panose="020B0502040204020203" pitchFamily="34" charset="-122"/>
                <a:ea typeface="微软雅黑 Light" panose="020B0502040204020203" pitchFamily="34" charset="-122"/>
              </a:rPr>
              <a:t>Lorem</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ipsum</a:t>
            </a:r>
            <a:r>
              <a:rPr lang="en-US" sz="1400" dirty="0" smtClean="0">
                <a:solidFill>
                  <a:schemeClr val="bg1"/>
                </a:solidFill>
                <a:latin typeface="微软雅黑 Light" panose="020B0502040204020203" pitchFamily="34" charset="-122"/>
                <a:ea typeface="微软雅黑 Light" panose="020B0502040204020203" pitchFamily="34" charset="-122"/>
              </a:rPr>
              <a:t> dolor sit </a:t>
            </a:r>
            <a:r>
              <a:rPr lang="en-US" sz="1400" dirty="0" err="1" smtClean="0">
                <a:solidFill>
                  <a:schemeClr val="bg1"/>
                </a:solidFill>
                <a:latin typeface="微软雅黑 Light" panose="020B0502040204020203" pitchFamily="34" charset="-122"/>
                <a:ea typeface="微软雅黑 Light" panose="020B0502040204020203" pitchFamily="34" charset="-122"/>
              </a:rPr>
              <a:t>amet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consectetur</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adipisicing</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elit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sed</a:t>
            </a:r>
            <a:r>
              <a:rPr lang="en-US" sz="1400" dirty="0" smtClean="0">
                <a:solidFill>
                  <a:schemeClr val="bg1"/>
                </a:solidFill>
                <a:latin typeface="微软雅黑 Light" panose="020B0502040204020203" pitchFamily="34" charset="-122"/>
                <a:ea typeface="微软雅黑 Light" panose="020B0502040204020203" pitchFamily="34" charset="-122"/>
              </a:rPr>
              <a:t> do </a:t>
            </a:r>
            <a:r>
              <a:rPr lang="en-US" sz="1400" dirty="0" err="1" smtClean="0">
                <a:solidFill>
                  <a:schemeClr val="bg1"/>
                </a:solidFill>
                <a:latin typeface="微软雅黑 Light" panose="020B0502040204020203" pitchFamily="34" charset="-122"/>
                <a:ea typeface="微软雅黑 Light" panose="020B0502040204020203" pitchFamily="34" charset="-122"/>
              </a:rPr>
              <a:t>eiusmod</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tempor</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incididunt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ut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labore</a:t>
            </a:r>
            <a:r>
              <a:rPr lang="en-US" sz="1400" dirty="0" smtClean="0">
                <a:solidFill>
                  <a:schemeClr val="bg1"/>
                </a:solidFill>
                <a:latin typeface="微软雅黑 Light" panose="020B0502040204020203" pitchFamily="34" charset="-122"/>
                <a:ea typeface="微软雅黑 Light" panose="020B0502040204020203" pitchFamily="34" charset="-122"/>
              </a:rPr>
              <a:t> et </a:t>
            </a:r>
            <a:r>
              <a:rPr lang="en-US" sz="1400" dirty="0" err="1" smtClean="0">
                <a:solidFill>
                  <a:schemeClr val="bg1"/>
                </a:solidFill>
                <a:latin typeface="微软雅黑 Light" panose="020B0502040204020203" pitchFamily="34" charset="-122"/>
                <a:ea typeface="微软雅黑 Light" panose="020B0502040204020203" pitchFamily="34" charset="-122"/>
              </a:rPr>
              <a:t>dolore</a:t>
            </a:r>
            <a:r>
              <a:rPr lang="en-US" sz="1400" dirty="0" smtClean="0">
                <a:solidFill>
                  <a:schemeClr val="bg1"/>
                </a:solidFill>
                <a:latin typeface="微软雅黑 Light" panose="020B0502040204020203" pitchFamily="34" charset="-122"/>
                <a:ea typeface="微软雅黑 Light" panose="020B0502040204020203" pitchFamily="34" charset="-122"/>
              </a:rPr>
              <a:t> magna </a:t>
            </a:r>
            <a:r>
              <a:rPr lang="en-US" sz="1400" dirty="0" err="1" smtClean="0">
                <a:solidFill>
                  <a:schemeClr val="bg1"/>
                </a:solidFill>
                <a:latin typeface="微软雅黑 Light" panose="020B0502040204020203" pitchFamily="34" charset="-122"/>
                <a:ea typeface="微软雅黑 Light" panose="020B0502040204020203" pitchFamily="34" charset="-122"/>
              </a:rPr>
              <a:t>aliqua</a:t>
            </a:r>
            <a:r>
              <a:rPr lang="en-US" sz="1400" dirty="0" smtClean="0">
                <a:solidFill>
                  <a:schemeClr val="bg1"/>
                </a:solidFill>
                <a:latin typeface="微软雅黑 Light" panose="020B0502040204020203" pitchFamily="34" charset="-122"/>
                <a:ea typeface="微软雅黑 Light" panose="020B0502040204020203" pitchFamily="34" charset="-122"/>
              </a:rPr>
              <a:t>.</a:t>
            </a:r>
            <a:r>
              <a:rPr lang="en-US" altLang="zh-CN" sz="1400" dirty="0">
                <a:solidFill>
                  <a:schemeClr val="bg1"/>
                </a:solidFill>
                <a:latin typeface="微软雅黑 Light" panose="020B0502040204020203" pitchFamily="34" charset="-122"/>
                <a:ea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rPr>
              <a:t>Lorem</a:t>
            </a:r>
            <a:r>
              <a:rPr lang="en-US" altLang="zh-CN" sz="1400" dirty="0">
                <a:solidFill>
                  <a:schemeClr val="bg1"/>
                </a:solidFill>
                <a:latin typeface="微软雅黑 Light" panose="020B0502040204020203" pitchFamily="34" charset="-122"/>
                <a:ea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rPr>
              <a:t>ipsum</a:t>
            </a:r>
            <a:r>
              <a:rPr lang="en-US" altLang="zh-CN" sz="1400" dirty="0">
                <a:solidFill>
                  <a:schemeClr val="bg1"/>
                </a:solidFill>
                <a:latin typeface="微软雅黑 Light" panose="020B0502040204020203" pitchFamily="34" charset="-122"/>
                <a:ea typeface="微软雅黑 Light" panose="020B0502040204020203" pitchFamily="34" charset="-122"/>
              </a:rPr>
              <a:t> dolor sit </a:t>
            </a:r>
            <a:r>
              <a:rPr lang="en-US" altLang="zh-CN" sz="1400" dirty="0" err="1" smtClean="0">
                <a:solidFill>
                  <a:schemeClr val="bg1"/>
                </a:solidFill>
                <a:latin typeface="微软雅黑 Light" panose="020B0502040204020203" pitchFamily="34" charset="-122"/>
                <a:ea typeface="微软雅黑 Light" panose="020B0502040204020203" pitchFamily="34" charset="-122"/>
              </a:rPr>
              <a:t>amet</a:t>
            </a:r>
            <a:r>
              <a:rPr lang="en-US" altLang="zh-CN" sz="1400" dirty="0" smtClean="0">
                <a:solidFill>
                  <a:schemeClr val="bg1"/>
                </a:solidFill>
                <a:latin typeface="微软雅黑 Light" panose="020B0502040204020203" pitchFamily="34" charset="-122"/>
                <a:ea typeface="微软雅黑 Light" panose="020B0502040204020203" pitchFamily="34" charset="-122"/>
              </a:rPr>
              <a:t>.</a:t>
            </a:r>
            <a:endParaRPr lang="en-US" altLang="zh-CN" sz="1400" dirty="0">
              <a:solidFill>
                <a:schemeClr val="bg1"/>
              </a:solidFill>
              <a:latin typeface="微软雅黑 Light" panose="020B0502040204020203" pitchFamily="34" charset="-122"/>
              <a:ea typeface="微软雅黑 Light" panose="020B0502040204020203" pitchFamily="34" charset="-122"/>
            </a:endParaRPr>
          </a:p>
        </p:txBody>
      </p:sp>
      <p:sp>
        <p:nvSpPr>
          <p:cNvPr id="23" name="矩形 123"/>
          <p:cNvSpPr>
            <a:spLocks noChangeArrowheads="1"/>
          </p:cNvSpPr>
          <p:nvPr/>
        </p:nvSpPr>
        <p:spPr bwMode="auto">
          <a:xfrm>
            <a:off x="6664325" y="2738438"/>
            <a:ext cx="9086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b="1">
                <a:solidFill>
                  <a:schemeClr val="bg1"/>
                </a:solidFill>
                <a:latin typeface="微软雅黑 Light" panose="020B0502040204020203" pitchFamily="34" charset="-122"/>
                <a:ea typeface="微软雅黑 Light" panose="020B0502040204020203" pitchFamily="34" charset="-122"/>
              </a:rPr>
              <a:t>2017</a:t>
            </a:r>
            <a:endParaRPr lang="en-US" altLang="zh-CN" sz="2800" b="1">
              <a:solidFill>
                <a:schemeClr val="bg1"/>
              </a:solidFill>
              <a:latin typeface="微软雅黑 Light" panose="020B0502040204020203" pitchFamily="34" charset="-122"/>
              <a:ea typeface="微软雅黑 Light" panose="020B0502040204020203" pitchFamily="34" charset="-122"/>
            </a:endParaRPr>
          </a:p>
        </p:txBody>
      </p:sp>
      <p:sp>
        <p:nvSpPr>
          <p:cNvPr id="24" name="Lorem Ipsum"/>
          <p:cNvSpPr/>
          <p:nvPr/>
        </p:nvSpPr>
        <p:spPr bwMode="auto">
          <a:xfrm>
            <a:off x="6011863" y="3260725"/>
            <a:ext cx="2598737" cy="13569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defRPr/>
            </a:pPr>
            <a:r>
              <a:rPr lang="en-US" sz="1400" dirty="0" err="1" smtClean="0">
                <a:solidFill>
                  <a:schemeClr val="bg1"/>
                </a:solidFill>
                <a:latin typeface="微软雅黑 Light" panose="020B0502040204020203" pitchFamily="34" charset="-122"/>
                <a:ea typeface="微软雅黑 Light" panose="020B0502040204020203" pitchFamily="34" charset="-122"/>
              </a:rPr>
              <a:t>Lorem</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ipsum</a:t>
            </a:r>
            <a:r>
              <a:rPr lang="en-US" sz="1400" dirty="0" smtClean="0">
                <a:solidFill>
                  <a:schemeClr val="bg1"/>
                </a:solidFill>
                <a:latin typeface="微软雅黑 Light" panose="020B0502040204020203" pitchFamily="34" charset="-122"/>
                <a:ea typeface="微软雅黑 Light" panose="020B0502040204020203" pitchFamily="34" charset="-122"/>
              </a:rPr>
              <a:t> dolor sit </a:t>
            </a:r>
            <a:r>
              <a:rPr lang="en-US" sz="1400" dirty="0" err="1" smtClean="0">
                <a:solidFill>
                  <a:schemeClr val="bg1"/>
                </a:solidFill>
                <a:latin typeface="微软雅黑 Light" panose="020B0502040204020203" pitchFamily="34" charset="-122"/>
                <a:ea typeface="微软雅黑 Light" panose="020B0502040204020203" pitchFamily="34" charset="-122"/>
              </a:rPr>
              <a:t>amet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consectetur</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adipisicing</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elit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sed</a:t>
            </a:r>
            <a:r>
              <a:rPr lang="en-US" sz="1400" dirty="0" smtClean="0">
                <a:solidFill>
                  <a:schemeClr val="bg1"/>
                </a:solidFill>
                <a:latin typeface="微软雅黑 Light" panose="020B0502040204020203" pitchFamily="34" charset="-122"/>
                <a:ea typeface="微软雅黑 Light" panose="020B0502040204020203" pitchFamily="34" charset="-122"/>
              </a:rPr>
              <a:t> do </a:t>
            </a:r>
            <a:r>
              <a:rPr lang="en-US" sz="1400" dirty="0" err="1" smtClean="0">
                <a:solidFill>
                  <a:schemeClr val="bg1"/>
                </a:solidFill>
                <a:latin typeface="微软雅黑 Light" panose="020B0502040204020203" pitchFamily="34" charset="-122"/>
                <a:ea typeface="微软雅黑 Light" panose="020B0502040204020203" pitchFamily="34" charset="-122"/>
              </a:rPr>
              <a:t>eiusmod</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tempor</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incididunt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ut</a:t>
            </a:r>
            <a:r>
              <a:rPr lang="en-US" sz="1400" dirty="0" smtClean="0">
                <a:solidFill>
                  <a:schemeClr val="bg1"/>
                </a:solidFill>
                <a:latin typeface="微软雅黑 Light" panose="020B0502040204020203" pitchFamily="34" charset="-122"/>
                <a:ea typeface="微软雅黑 Light" panose="020B0502040204020203" pitchFamily="34" charset="-122"/>
              </a:rPr>
              <a:t> </a:t>
            </a:r>
            <a:r>
              <a:rPr lang="en-US" sz="1400" dirty="0" err="1" smtClean="0">
                <a:solidFill>
                  <a:schemeClr val="bg1"/>
                </a:solidFill>
                <a:latin typeface="微软雅黑 Light" panose="020B0502040204020203" pitchFamily="34" charset="-122"/>
                <a:ea typeface="微软雅黑 Light" panose="020B0502040204020203" pitchFamily="34" charset="-122"/>
              </a:rPr>
              <a:t>labore</a:t>
            </a:r>
            <a:r>
              <a:rPr lang="en-US" sz="1400" dirty="0" smtClean="0">
                <a:solidFill>
                  <a:schemeClr val="bg1"/>
                </a:solidFill>
                <a:latin typeface="微软雅黑 Light" panose="020B0502040204020203" pitchFamily="34" charset="-122"/>
                <a:ea typeface="微软雅黑 Light" panose="020B0502040204020203" pitchFamily="34" charset="-122"/>
              </a:rPr>
              <a:t> et </a:t>
            </a:r>
            <a:r>
              <a:rPr lang="en-US" sz="1400" dirty="0" err="1" smtClean="0">
                <a:solidFill>
                  <a:schemeClr val="bg1"/>
                </a:solidFill>
                <a:latin typeface="微软雅黑 Light" panose="020B0502040204020203" pitchFamily="34" charset="-122"/>
                <a:ea typeface="微软雅黑 Light" panose="020B0502040204020203" pitchFamily="34" charset="-122"/>
              </a:rPr>
              <a:t>dolore</a:t>
            </a:r>
            <a:r>
              <a:rPr lang="en-US" sz="1400" dirty="0" smtClean="0">
                <a:solidFill>
                  <a:schemeClr val="bg1"/>
                </a:solidFill>
                <a:latin typeface="微软雅黑 Light" panose="020B0502040204020203" pitchFamily="34" charset="-122"/>
                <a:ea typeface="微软雅黑 Light" panose="020B0502040204020203" pitchFamily="34" charset="-122"/>
              </a:rPr>
              <a:t> magna </a:t>
            </a:r>
            <a:r>
              <a:rPr lang="en-US" sz="1400" dirty="0" err="1" smtClean="0">
                <a:solidFill>
                  <a:schemeClr val="bg1"/>
                </a:solidFill>
                <a:latin typeface="微软雅黑 Light" panose="020B0502040204020203" pitchFamily="34" charset="-122"/>
                <a:ea typeface="微软雅黑 Light" panose="020B0502040204020203" pitchFamily="34" charset="-122"/>
              </a:rPr>
              <a:t>aliqua</a:t>
            </a:r>
            <a:r>
              <a:rPr lang="en-US" sz="1400" dirty="0" smtClean="0">
                <a:solidFill>
                  <a:schemeClr val="bg1"/>
                </a:solidFill>
                <a:latin typeface="微软雅黑 Light" panose="020B0502040204020203" pitchFamily="34" charset="-122"/>
                <a:ea typeface="微软雅黑 Light" panose="020B0502040204020203" pitchFamily="34" charset="-122"/>
              </a:rPr>
              <a:t>.</a:t>
            </a:r>
            <a:r>
              <a:rPr lang="en-US" altLang="zh-CN" sz="1400" dirty="0">
                <a:solidFill>
                  <a:schemeClr val="bg1"/>
                </a:solidFill>
                <a:latin typeface="微软雅黑 Light" panose="020B0502040204020203" pitchFamily="34" charset="-122"/>
                <a:ea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rPr>
              <a:t>Lorem</a:t>
            </a:r>
            <a:r>
              <a:rPr lang="en-US" altLang="zh-CN" sz="1400" dirty="0">
                <a:solidFill>
                  <a:schemeClr val="bg1"/>
                </a:solidFill>
                <a:latin typeface="微软雅黑 Light" panose="020B0502040204020203" pitchFamily="34" charset="-122"/>
                <a:ea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rPr>
              <a:t>ipsum</a:t>
            </a:r>
            <a:r>
              <a:rPr lang="en-US" altLang="zh-CN" sz="1400" dirty="0">
                <a:solidFill>
                  <a:schemeClr val="bg1"/>
                </a:solidFill>
                <a:latin typeface="微软雅黑 Light" panose="020B0502040204020203" pitchFamily="34" charset="-122"/>
                <a:ea typeface="微软雅黑 Light" panose="020B0502040204020203" pitchFamily="34" charset="-122"/>
              </a:rPr>
              <a:t> dolor sit </a:t>
            </a:r>
            <a:r>
              <a:rPr lang="en-US" altLang="zh-CN" sz="1400" dirty="0" err="1" smtClean="0">
                <a:solidFill>
                  <a:schemeClr val="bg1"/>
                </a:solidFill>
                <a:latin typeface="微软雅黑 Light" panose="020B0502040204020203" pitchFamily="34" charset="-122"/>
                <a:ea typeface="微软雅黑 Light" panose="020B0502040204020203" pitchFamily="34" charset="-122"/>
              </a:rPr>
              <a:t>amet</a:t>
            </a:r>
            <a:r>
              <a:rPr lang="en-US" altLang="zh-CN" sz="1400" dirty="0" smtClean="0">
                <a:solidFill>
                  <a:schemeClr val="bg1"/>
                </a:solidFill>
                <a:latin typeface="微软雅黑 Light" panose="020B0502040204020203" pitchFamily="34" charset="-122"/>
                <a:ea typeface="微软雅黑 Light" panose="020B0502040204020203" pitchFamily="34" charset="-122"/>
              </a:rPr>
              <a:t>.</a:t>
            </a:r>
            <a:endParaRPr lang="en-US" altLang="zh-CN" sz="1400" dirty="0">
              <a:solidFill>
                <a:schemeClr val="bg1"/>
              </a:solidFill>
              <a:latin typeface="微软雅黑 Light" panose="020B0502040204020203" pitchFamily="34" charset="-122"/>
              <a:ea typeface="微软雅黑 Light" panose="020B0502040204020203" pitchFamily="34" charset="-122"/>
            </a:endParaRPr>
          </a:p>
        </p:txBody>
      </p:sp>
      <p:sp>
        <p:nvSpPr>
          <p:cNvPr id="25" name="矩形 128"/>
          <p:cNvSpPr>
            <a:spLocks noChangeArrowheads="1"/>
          </p:cNvSpPr>
          <p:nvPr/>
        </p:nvSpPr>
        <p:spPr bwMode="auto">
          <a:xfrm>
            <a:off x="1665288" y="1093788"/>
            <a:ext cx="896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b="1">
                <a:solidFill>
                  <a:schemeClr val="bg1"/>
                </a:solidFill>
                <a:latin typeface="微软雅黑 Light" panose="020B0502040204020203" pitchFamily="34" charset="-122"/>
                <a:ea typeface="微软雅黑 Light" panose="020B0502040204020203" pitchFamily="34" charset="-122"/>
              </a:rPr>
              <a:t>45%</a:t>
            </a:r>
            <a:endParaRPr lang="en-US" altLang="zh-CN" sz="2800" b="1">
              <a:solidFill>
                <a:schemeClr val="bg1"/>
              </a:solidFill>
              <a:latin typeface="微软雅黑 Light" panose="020B0502040204020203" pitchFamily="34" charset="-122"/>
              <a:ea typeface="微软雅黑 Light" panose="020B0502040204020203" pitchFamily="34" charset="-122"/>
            </a:endParaRPr>
          </a:p>
        </p:txBody>
      </p:sp>
      <p:sp>
        <p:nvSpPr>
          <p:cNvPr id="26" name="矩形 129"/>
          <p:cNvSpPr>
            <a:spLocks noChangeArrowheads="1"/>
          </p:cNvSpPr>
          <p:nvPr/>
        </p:nvSpPr>
        <p:spPr bwMode="auto">
          <a:xfrm>
            <a:off x="4356100" y="1136650"/>
            <a:ext cx="8905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b="1">
                <a:solidFill>
                  <a:schemeClr val="bg1"/>
                </a:solidFill>
                <a:latin typeface="微软雅黑 Light" panose="020B0502040204020203" pitchFamily="34" charset="-122"/>
                <a:ea typeface="微软雅黑 Light" panose="020B0502040204020203" pitchFamily="34" charset="-122"/>
              </a:rPr>
              <a:t>85%</a:t>
            </a:r>
            <a:endParaRPr lang="en-US" altLang="zh-CN" sz="2800" b="1">
              <a:solidFill>
                <a:schemeClr val="bg1"/>
              </a:solidFill>
              <a:latin typeface="微软雅黑 Light" panose="020B0502040204020203" pitchFamily="34" charset="-122"/>
              <a:ea typeface="微软雅黑 Light" panose="020B0502040204020203" pitchFamily="34" charset="-122"/>
            </a:endParaRPr>
          </a:p>
        </p:txBody>
      </p:sp>
      <p:sp>
        <p:nvSpPr>
          <p:cNvPr id="27" name="矩形 130"/>
          <p:cNvSpPr>
            <a:spLocks noChangeArrowheads="1"/>
          </p:cNvSpPr>
          <p:nvPr/>
        </p:nvSpPr>
        <p:spPr bwMode="auto">
          <a:xfrm>
            <a:off x="7019925" y="1135063"/>
            <a:ext cx="89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b="1">
                <a:solidFill>
                  <a:schemeClr val="bg1"/>
                </a:solidFill>
                <a:latin typeface="微软雅黑 Light" panose="020B0502040204020203" pitchFamily="34" charset="-122"/>
                <a:ea typeface="微软雅黑 Light" panose="020B0502040204020203" pitchFamily="34" charset="-122"/>
              </a:rPr>
              <a:t>64%</a:t>
            </a:r>
            <a:endParaRPr lang="en-US" altLang="zh-CN" sz="2800" b="1">
              <a:solidFill>
                <a:schemeClr val="bg1"/>
              </a:solidFill>
              <a:latin typeface="微软雅黑 Light" panose="020B0502040204020203" pitchFamily="34" charset="-122"/>
              <a:ea typeface="微软雅黑 Light" panose="020B0502040204020203" pitchFamily="34" charset="-122"/>
            </a:endParaRPr>
          </a:p>
        </p:txBody>
      </p:sp>
      <p:sp>
        <p:nvSpPr>
          <p:cNvPr id="28" name="Freeform 146"/>
          <p:cNvSpPr>
            <a:spLocks noEditPoints="1"/>
          </p:cNvSpPr>
          <p:nvPr/>
        </p:nvSpPr>
        <p:spPr bwMode="auto">
          <a:xfrm>
            <a:off x="1344613" y="1181100"/>
            <a:ext cx="354012" cy="331788"/>
          </a:xfrm>
          <a:custGeom>
            <a:avLst/>
            <a:gdLst>
              <a:gd name="T0" fmla="*/ 2147483646 w 160"/>
              <a:gd name="T1" fmla="*/ 2147483646 h 150"/>
              <a:gd name="T2" fmla="*/ 2147483646 w 160"/>
              <a:gd name="T3" fmla="*/ 2147483646 h 150"/>
              <a:gd name="T4" fmla="*/ 2147483646 w 160"/>
              <a:gd name="T5" fmla="*/ 2147483646 h 150"/>
              <a:gd name="T6" fmla="*/ 0 w 160"/>
              <a:gd name="T7" fmla="*/ 2147483646 h 150"/>
              <a:gd name="T8" fmla="*/ 2147483646 w 160"/>
              <a:gd name="T9" fmla="*/ 0 h 150"/>
              <a:gd name="T10" fmla="*/ 2147483646 w 160"/>
              <a:gd name="T11" fmla="*/ 2147483646 h 150"/>
              <a:gd name="T12" fmla="*/ 2147483646 w 160"/>
              <a:gd name="T13" fmla="*/ 2147483646 h 150"/>
              <a:gd name="T14" fmla="*/ 2147483646 w 160"/>
              <a:gd name="T15" fmla="*/ 2147483646 h 150"/>
              <a:gd name="T16" fmla="*/ 2147483646 w 160"/>
              <a:gd name="T17" fmla="*/ 2147483646 h 150"/>
              <a:gd name="T18" fmla="*/ 2147483646 w 160"/>
              <a:gd name="T19" fmla="*/ 2147483646 h 150"/>
              <a:gd name="T20" fmla="*/ 2147483646 w 160"/>
              <a:gd name="T21" fmla="*/ 2147483646 h 150"/>
              <a:gd name="T22" fmla="*/ 2147483646 w 160"/>
              <a:gd name="T23" fmla="*/ 2147483646 h 150"/>
              <a:gd name="T24" fmla="*/ 2147483646 w 160"/>
              <a:gd name="T25" fmla="*/ 2147483646 h 150"/>
              <a:gd name="T26" fmla="*/ 2147483646 w 160"/>
              <a:gd name="T27" fmla="*/ 2147483646 h 150"/>
              <a:gd name="T28" fmla="*/ 2147483646 w 160"/>
              <a:gd name="T29" fmla="*/ 2147483646 h 150"/>
              <a:gd name="T30" fmla="*/ 2147483646 w 160"/>
              <a:gd name="T31" fmla="*/ 2147483646 h 1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0" h="150">
                <a:moveTo>
                  <a:pt x="110" y="150"/>
                </a:moveTo>
                <a:lnTo>
                  <a:pt x="50" y="150"/>
                </a:lnTo>
                <a:lnTo>
                  <a:pt x="50" y="81"/>
                </a:lnTo>
                <a:lnTo>
                  <a:pt x="0" y="81"/>
                </a:lnTo>
                <a:lnTo>
                  <a:pt x="80" y="0"/>
                </a:lnTo>
                <a:lnTo>
                  <a:pt x="160" y="81"/>
                </a:lnTo>
                <a:lnTo>
                  <a:pt x="110" y="81"/>
                </a:lnTo>
                <a:lnTo>
                  <a:pt x="110" y="150"/>
                </a:lnTo>
                <a:close/>
                <a:moveTo>
                  <a:pt x="59" y="141"/>
                </a:moveTo>
                <a:lnTo>
                  <a:pt x="102" y="141"/>
                </a:lnTo>
                <a:lnTo>
                  <a:pt x="102" y="72"/>
                </a:lnTo>
                <a:lnTo>
                  <a:pt x="139" y="72"/>
                </a:lnTo>
                <a:lnTo>
                  <a:pt x="80" y="13"/>
                </a:lnTo>
                <a:lnTo>
                  <a:pt x="22" y="72"/>
                </a:lnTo>
                <a:lnTo>
                  <a:pt x="59" y="72"/>
                </a:lnTo>
                <a:lnTo>
                  <a:pt x="59"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Freeform 146"/>
          <p:cNvSpPr>
            <a:spLocks noEditPoints="1"/>
          </p:cNvSpPr>
          <p:nvPr/>
        </p:nvSpPr>
        <p:spPr bwMode="auto">
          <a:xfrm>
            <a:off x="4041775" y="1216025"/>
            <a:ext cx="354013" cy="331788"/>
          </a:xfrm>
          <a:custGeom>
            <a:avLst/>
            <a:gdLst>
              <a:gd name="T0" fmla="*/ 2147483646 w 160"/>
              <a:gd name="T1" fmla="*/ 2147483646 h 150"/>
              <a:gd name="T2" fmla="*/ 2147483646 w 160"/>
              <a:gd name="T3" fmla="*/ 2147483646 h 150"/>
              <a:gd name="T4" fmla="*/ 2147483646 w 160"/>
              <a:gd name="T5" fmla="*/ 2147483646 h 150"/>
              <a:gd name="T6" fmla="*/ 0 w 160"/>
              <a:gd name="T7" fmla="*/ 2147483646 h 150"/>
              <a:gd name="T8" fmla="*/ 2147483646 w 160"/>
              <a:gd name="T9" fmla="*/ 0 h 150"/>
              <a:gd name="T10" fmla="*/ 2147483646 w 160"/>
              <a:gd name="T11" fmla="*/ 2147483646 h 150"/>
              <a:gd name="T12" fmla="*/ 2147483646 w 160"/>
              <a:gd name="T13" fmla="*/ 2147483646 h 150"/>
              <a:gd name="T14" fmla="*/ 2147483646 w 160"/>
              <a:gd name="T15" fmla="*/ 2147483646 h 150"/>
              <a:gd name="T16" fmla="*/ 2147483646 w 160"/>
              <a:gd name="T17" fmla="*/ 2147483646 h 150"/>
              <a:gd name="T18" fmla="*/ 2147483646 w 160"/>
              <a:gd name="T19" fmla="*/ 2147483646 h 150"/>
              <a:gd name="T20" fmla="*/ 2147483646 w 160"/>
              <a:gd name="T21" fmla="*/ 2147483646 h 150"/>
              <a:gd name="T22" fmla="*/ 2147483646 w 160"/>
              <a:gd name="T23" fmla="*/ 2147483646 h 150"/>
              <a:gd name="T24" fmla="*/ 2147483646 w 160"/>
              <a:gd name="T25" fmla="*/ 2147483646 h 150"/>
              <a:gd name="T26" fmla="*/ 2147483646 w 160"/>
              <a:gd name="T27" fmla="*/ 2147483646 h 150"/>
              <a:gd name="T28" fmla="*/ 2147483646 w 160"/>
              <a:gd name="T29" fmla="*/ 2147483646 h 150"/>
              <a:gd name="T30" fmla="*/ 2147483646 w 160"/>
              <a:gd name="T31" fmla="*/ 2147483646 h 1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0" h="150">
                <a:moveTo>
                  <a:pt x="110" y="150"/>
                </a:moveTo>
                <a:lnTo>
                  <a:pt x="50" y="150"/>
                </a:lnTo>
                <a:lnTo>
                  <a:pt x="50" y="81"/>
                </a:lnTo>
                <a:lnTo>
                  <a:pt x="0" y="81"/>
                </a:lnTo>
                <a:lnTo>
                  <a:pt x="80" y="0"/>
                </a:lnTo>
                <a:lnTo>
                  <a:pt x="160" y="81"/>
                </a:lnTo>
                <a:lnTo>
                  <a:pt x="110" y="81"/>
                </a:lnTo>
                <a:lnTo>
                  <a:pt x="110" y="150"/>
                </a:lnTo>
                <a:close/>
                <a:moveTo>
                  <a:pt x="59" y="141"/>
                </a:moveTo>
                <a:lnTo>
                  <a:pt x="102" y="141"/>
                </a:lnTo>
                <a:lnTo>
                  <a:pt x="102" y="72"/>
                </a:lnTo>
                <a:lnTo>
                  <a:pt x="139" y="72"/>
                </a:lnTo>
                <a:lnTo>
                  <a:pt x="80" y="13"/>
                </a:lnTo>
                <a:lnTo>
                  <a:pt x="22" y="72"/>
                </a:lnTo>
                <a:lnTo>
                  <a:pt x="59" y="72"/>
                </a:lnTo>
                <a:lnTo>
                  <a:pt x="59"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Freeform 146"/>
          <p:cNvSpPr>
            <a:spLocks noEditPoints="1"/>
          </p:cNvSpPr>
          <p:nvPr/>
        </p:nvSpPr>
        <p:spPr bwMode="auto">
          <a:xfrm>
            <a:off x="6692900" y="1192213"/>
            <a:ext cx="354013" cy="331787"/>
          </a:xfrm>
          <a:custGeom>
            <a:avLst/>
            <a:gdLst>
              <a:gd name="T0" fmla="*/ 2147483646 w 160"/>
              <a:gd name="T1" fmla="*/ 2147483646 h 150"/>
              <a:gd name="T2" fmla="*/ 2147483646 w 160"/>
              <a:gd name="T3" fmla="*/ 2147483646 h 150"/>
              <a:gd name="T4" fmla="*/ 2147483646 w 160"/>
              <a:gd name="T5" fmla="*/ 2147483646 h 150"/>
              <a:gd name="T6" fmla="*/ 0 w 160"/>
              <a:gd name="T7" fmla="*/ 2147483646 h 150"/>
              <a:gd name="T8" fmla="*/ 2147483646 w 160"/>
              <a:gd name="T9" fmla="*/ 0 h 150"/>
              <a:gd name="T10" fmla="*/ 2147483646 w 160"/>
              <a:gd name="T11" fmla="*/ 2147483646 h 150"/>
              <a:gd name="T12" fmla="*/ 2147483646 w 160"/>
              <a:gd name="T13" fmla="*/ 2147483646 h 150"/>
              <a:gd name="T14" fmla="*/ 2147483646 w 160"/>
              <a:gd name="T15" fmla="*/ 2147483646 h 150"/>
              <a:gd name="T16" fmla="*/ 2147483646 w 160"/>
              <a:gd name="T17" fmla="*/ 2147483646 h 150"/>
              <a:gd name="T18" fmla="*/ 2147483646 w 160"/>
              <a:gd name="T19" fmla="*/ 2147483646 h 150"/>
              <a:gd name="T20" fmla="*/ 2147483646 w 160"/>
              <a:gd name="T21" fmla="*/ 2147483646 h 150"/>
              <a:gd name="T22" fmla="*/ 2147483646 w 160"/>
              <a:gd name="T23" fmla="*/ 2147483646 h 150"/>
              <a:gd name="T24" fmla="*/ 2147483646 w 160"/>
              <a:gd name="T25" fmla="*/ 2147483646 h 150"/>
              <a:gd name="T26" fmla="*/ 2147483646 w 160"/>
              <a:gd name="T27" fmla="*/ 2147483646 h 150"/>
              <a:gd name="T28" fmla="*/ 2147483646 w 160"/>
              <a:gd name="T29" fmla="*/ 2147483646 h 150"/>
              <a:gd name="T30" fmla="*/ 2147483646 w 160"/>
              <a:gd name="T31" fmla="*/ 2147483646 h 1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0" h="150">
                <a:moveTo>
                  <a:pt x="110" y="150"/>
                </a:moveTo>
                <a:lnTo>
                  <a:pt x="50" y="150"/>
                </a:lnTo>
                <a:lnTo>
                  <a:pt x="50" y="81"/>
                </a:lnTo>
                <a:lnTo>
                  <a:pt x="0" y="81"/>
                </a:lnTo>
                <a:lnTo>
                  <a:pt x="80" y="0"/>
                </a:lnTo>
                <a:lnTo>
                  <a:pt x="160" y="81"/>
                </a:lnTo>
                <a:lnTo>
                  <a:pt x="110" y="81"/>
                </a:lnTo>
                <a:lnTo>
                  <a:pt x="110" y="150"/>
                </a:lnTo>
                <a:close/>
                <a:moveTo>
                  <a:pt x="59" y="141"/>
                </a:moveTo>
                <a:lnTo>
                  <a:pt x="102" y="141"/>
                </a:lnTo>
                <a:lnTo>
                  <a:pt x="102" y="72"/>
                </a:lnTo>
                <a:lnTo>
                  <a:pt x="139" y="72"/>
                </a:lnTo>
                <a:lnTo>
                  <a:pt x="80" y="13"/>
                </a:lnTo>
                <a:lnTo>
                  <a:pt x="22" y="72"/>
                </a:lnTo>
                <a:lnTo>
                  <a:pt x="59" y="72"/>
                </a:lnTo>
                <a:lnTo>
                  <a:pt x="59"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1" name="组合 1"/>
          <p:cNvGrpSpPr/>
          <p:nvPr/>
        </p:nvGrpSpPr>
        <p:grpSpPr bwMode="auto">
          <a:xfrm>
            <a:off x="7015163" y="1919288"/>
            <a:ext cx="503237" cy="503237"/>
            <a:chOff x="4696767" y="278681"/>
            <a:chExt cx="304800" cy="304800"/>
          </a:xfrm>
        </p:grpSpPr>
        <p:sp>
          <p:nvSpPr>
            <p:cNvPr id="32" name="Freeform 6"/>
            <p:cNvSpPr>
              <a:spLocks noEditPoints="1"/>
            </p:cNvSpPr>
            <p:nvPr/>
          </p:nvSpPr>
          <p:spPr bwMode="auto">
            <a:xfrm>
              <a:off x="4696767" y="278681"/>
              <a:ext cx="304800" cy="304800"/>
            </a:xfrm>
            <a:custGeom>
              <a:avLst/>
              <a:gdLst>
                <a:gd name="T0" fmla="*/ 2147483646 w 185"/>
                <a:gd name="T1" fmla="*/ 2147483646 h 185"/>
                <a:gd name="T2" fmla="*/ 0 w 185"/>
                <a:gd name="T3" fmla="*/ 2147483646 h 185"/>
                <a:gd name="T4" fmla="*/ 2147483646 w 185"/>
                <a:gd name="T5" fmla="*/ 0 h 185"/>
                <a:gd name="T6" fmla="*/ 2147483646 w 185"/>
                <a:gd name="T7" fmla="*/ 2147483646 h 185"/>
                <a:gd name="T8" fmla="*/ 2147483646 w 185"/>
                <a:gd name="T9" fmla="*/ 2147483646 h 185"/>
                <a:gd name="T10" fmla="*/ 2147483646 w 185"/>
                <a:gd name="T11" fmla="*/ 2147483646 h 185"/>
                <a:gd name="T12" fmla="*/ 2147483646 w 185"/>
                <a:gd name="T13" fmla="*/ 2147483646 h 185"/>
                <a:gd name="T14" fmla="*/ 2147483646 w 185"/>
                <a:gd name="T15" fmla="*/ 2147483646 h 185"/>
                <a:gd name="T16" fmla="*/ 2147483646 w 185"/>
                <a:gd name="T17" fmla="*/ 2147483646 h 185"/>
                <a:gd name="T18" fmla="*/ 2147483646 w 185"/>
                <a:gd name="T19" fmla="*/ 2147483646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Freeform 72"/>
            <p:cNvSpPr>
              <a:spLocks noEditPoints="1"/>
            </p:cNvSpPr>
            <p:nvPr/>
          </p:nvSpPr>
          <p:spPr bwMode="auto">
            <a:xfrm>
              <a:off x="4815829" y="386631"/>
              <a:ext cx="80962" cy="88900"/>
            </a:xfrm>
            <a:custGeom>
              <a:avLst/>
              <a:gdLst>
                <a:gd name="T0" fmla="*/ 2147483646 w 49"/>
                <a:gd name="T1" fmla="*/ 2147483646 h 54"/>
                <a:gd name="T2" fmla="*/ 0 w 49"/>
                <a:gd name="T3" fmla="*/ 2147483646 h 54"/>
                <a:gd name="T4" fmla="*/ 0 w 49"/>
                <a:gd name="T5" fmla="*/ 2147483646 h 54"/>
                <a:gd name="T6" fmla="*/ 2147483646 w 49"/>
                <a:gd name="T7" fmla="*/ 2147483646 h 54"/>
                <a:gd name="T8" fmla="*/ 2147483646 w 49"/>
                <a:gd name="T9" fmla="*/ 2147483646 h 54"/>
                <a:gd name="T10" fmla="*/ 2147483646 w 49"/>
                <a:gd name="T11" fmla="*/ 2147483646 h 54"/>
                <a:gd name="T12" fmla="*/ 2147483646 w 49"/>
                <a:gd name="T13" fmla="*/ 2147483646 h 54"/>
                <a:gd name="T14" fmla="*/ 2147483646 w 49"/>
                <a:gd name="T15" fmla="*/ 2147483646 h 54"/>
                <a:gd name="T16" fmla="*/ 2147483646 w 49"/>
                <a:gd name="T17" fmla="*/ 2147483646 h 54"/>
                <a:gd name="T18" fmla="*/ 2147483646 w 49"/>
                <a:gd name="T19" fmla="*/ 2147483646 h 54"/>
                <a:gd name="T20" fmla="*/ 2147483646 w 49"/>
                <a:gd name="T21" fmla="*/ 2147483646 h 54"/>
                <a:gd name="T22" fmla="*/ 2147483646 w 49"/>
                <a:gd name="T23" fmla="*/ 2147483646 h 54"/>
                <a:gd name="T24" fmla="*/ 2147483646 w 49"/>
                <a:gd name="T25" fmla="*/ 2147483646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54">
                  <a:moveTo>
                    <a:pt x="3" y="54"/>
                  </a:moveTo>
                  <a:cubicBezTo>
                    <a:pt x="2" y="54"/>
                    <a:pt x="0" y="53"/>
                    <a:pt x="0" y="51"/>
                  </a:cubicBezTo>
                  <a:cubicBezTo>
                    <a:pt x="0" y="4"/>
                    <a:pt x="0" y="4"/>
                    <a:pt x="0" y="4"/>
                  </a:cubicBezTo>
                  <a:cubicBezTo>
                    <a:pt x="0" y="1"/>
                    <a:pt x="3" y="0"/>
                    <a:pt x="5" y="1"/>
                  </a:cubicBezTo>
                  <a:cubicBezTo>
                    <a:pt x="47" y="25"/>
                    <a:pt x="47" y="25"/>
                    <a:pt x="47" y="25"/>
                  </a:cubicBezTo>
                  <a:cubicBezTo>
                    <a:pt x="48" y="25"/>
                    <a:pt x="49" y="26"/>
                    <a:pt x="49" y="27"/>
                  </a:cubicBezTo>
                  <a:cubicBezTo>
                    <a:pt x="49" y="28"/>
                    <a:pt x="48" y="29"/>
                    <a:pt x="47" y="30"/>
                  </a:cubicBezTo>
                  <a:cubicBezTo>
                    <a:pt x="5" y="54"/>
                    <a:pt x="5" y="54"/>
                    <a:pt x="5" y="54"/>
                  </a:cubicBezTo>
                  <a:cubicBezTo>
                    <a:pt x="4" y="54"/>
                    <a:pt x="4" y="54"/>
                    <a:pt x="3" y="54"/>
                  </a:cubicBezTo>
                  <a:close/>
                  <a:moveTo>
                    <a:pt x="4" y="5"/>
                  </a:moveTo>
                  <a:cubicBezTo>
                    <a:pt x="4" y="49"/>
                    <a:pt x="4" y="49"/>
                    <a:pt x="4" y="49"/>
                  </a:cubicBezTo>
                  <a:cubicBezTo>
                    <a:pt x="44" y="27"/>
                    <a:pt x="44" y="27"/>
                    <a:pt x="44" y="27"/>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4" name="Freeform 96"/>
          <p:cNvSpPr>
            <a:spLocks noEditPoints="1"/>
          </p:cNvSpPr>
          <p:nvPr/>
        </p:nvSpPr>
        <p:spPr bwMode="auto">
          <a:xfrm>
            <a:off x="1622425" y="1890713"/>
            <a:ext cx="508000" cy="500062"/>
          </a:xfrm>
          <a:custGeom>
            <a:avLst/>
            <a:gdLst>
              <a:gd name="T0" fmla="*/ 2147483646 w 188"/>
              <a:gd name="T1" fmla="*/ 2147483646 h 184"/>
              <a:gd name="T2" fmla="*/ 2147483646 w 188"/>
              <a:gd name="T3" fmla="*/ 2147483646 h 184"/>
              <a:gd name="T4" fmla="*/ 2147483646 w 188"/>
              <a:gd name="T5" fmla="*/ 2147483646 h 184"/>
              <a:gd name="T6" fmla="*/ 2147483646 w 188"/>
              <a:gd name="T7" fmla="*/ 2147483646 h 184"/>
              <a:gd name="T8" fmla="*/ 2147483646 w 188"/>
              <a:gd name="T9" fmla="*/ 2147483646 h 184"/>
              <a:gd name="T10" fmla="*/ 2147483646 w 188"/>
              <a:gd name="T11" fmla="*/ 2147483646 h 184"/>
              <a:gd name="T12" fmla="*/ 2147483646 w 188"/>
              <a:gd name="T13" fmla="*/ 2147483646 h 184"/>
              <a:gd name="T14" fmla="*/ 2147483646 w 188"/>
              <a:gd name="T15" fmla="*/ 2147483646 h 184"/>
              <a:gd name="T16" fmla="*/ 2147483646 w 188"/>
              <a:gd name="T17" fmla="*/ 2147483646 h 184"/>
              <a:gd name="T18" fmla="*/ 0 w 188"/>
              <a:gd name="T19" fmla="*/ 2147483646 h 184"/>
              <a:gd name="T20" fmla="*/ 2147483646 w 188"/>
              <a:gd name="T21" fmla="*/ 2147483646 h 184"/>
              <a:gd name="T22" fmla="*/ 2147483646 w 188"/>
              <a:gd name="T23" fmla="*/ 2147483646 h 184"/>
              <a:gd name="T24" fmla="*/ 2147483646 w 188"/>
              <a:gd name="T25" fmla="*/ 2147483646 h 184"/>
              <a:gd name="T26" fmla="*/ 2147483646 w 188"/>
              <a:gd name="T27" fmla="*/ 2147483646 h 184"/>
              <a:gd name="T28" fmla="*/ 2147483646 w 188"/>
              <a:gd name="T29" fmla="*/ 2147483646 h 184"/>
              <a:gd name="T30" fmla="*/ 2147483646 w 188"/>
              <a:gd name="T31" fmla="*/ 2147483646 h 184"/>
              <a:gd name="T32" fmla="*/ 2147483646 w 188"/>
              <a:gd name="T33" fmla="*/ 2147483646 h 184"/>
              <a:gd name="T34" fmla="*/ 2147483646 w 188"/>
              <a:gd name="T35" fmla="*/ 2147483646 h 184"/>
              <a:gd name="T36" fmla="*/ 2147483646 w 188"/>
              <a:gd name="T37" fmla="*/ 2147483646 h 184"/>
              <a:gd name="T38" fmla="*/ 2147483646 w 188"/>
              <a:gd name="T39" fmla="*/ 2147483646 h 184"/>
              <a:gd name="T40" fmla="*/ 2147483646 w 188"/>
              <a:gd name="T41" fmla="*/ 2147483646 h 184"/>
              <a:gd name="T42" fmla="*/ 2147483646 w 188"/>
              <a:gd name="T43" fmla="*/ 2147483646 h 184"/>
              <a:gd name="T44" fmla="*/ 2147483646 w 188"/>
              <a:gd name="T45" fmla="*/ 2147483646 h 184"/>
              <a:gd name="T46" fmla="*/ 2147483646 w 188"/>
              <a:gd name="T47" fmla="*/ 2147483646 h 184"/>
              <a:gd name="T48" fmla="*/ 2147483646 w 188"/>
              <a:gd name="T49" fmla="*/ 2147483646 h 184"/>
              <a:gd name="T50" fmla="*/ 2147483646 w 188"/>
              <a:gd name="T51" fmla="*/ 2147483646 h 184"/>
              <a:gd name="T52" fmla="*/ 2147483646 w 188"/>
              <a:gd name="T53" fmla="*/ 2147483646 h 184"/>
              <a:gd name="T54" fmla="*/ 2147483646 w 188"/>
              <a:gd name="T55" fmla="*/ 2147483646 h 184"/>
              <a:gd name="T56" fmla="*/ 2147483646 w 188"/>
              <a:gd name="T57" fmla="*/ 2147483646 h 184"/>
              <a:gd name="T58" fmla="*/ 2147483646 w 188"/>
              <a:gd name="T59" fmla="*/ 2147483646 h 184"/>
              <a:gd name="T60" fmla="*/ 2147483646 w 188"/>
              <a:gd name="T61" fmla="*/ 2147483646 h 184"/>
              <a:gd name="T62" fmla="*/ 2147483646 w 188"/>
              <a:gd name="T63" fmla="*/ 2147483646 h 184"/>
              <a:gd name="T64" fmla="*/ 2147483646 w 188"/>
              <a:gd name="T65" fmla="*/ 2147483646 h 184"/>
              <a:gd name="T66" fmla="*/ 2147483646 w 188"/>
              <a:gd name="T67" fmla="*/ 2147483646 h 184"/>
              <a:gd name="T68" fmla="*/ 2147483646 w 188"/>
              <a:gd name="T69" fmla="*/ 2147483646 h 184"/>
              <a:gd name="T70" fmla="*/ 2147483646 w 188"/>
              <a:gd name="T71" fmla="*/ 2147483646 h 184"/>
              <a:gd name="T72" fmla="*/ 2147483646 w 188"/>
              <a:gd name="T73" fmla="*/ 2147483646 h 184"/>
              <a:gd name="T74" fmla="*/ 2147483646 w 188"/>
              <a:gd name="T75" fmla="*/ 2147483646 h 184"/>
              <a:gd name="T76" fmla="*/ 2147483646 w 188"/>
              <a:gd name="T77" fmla="*/ 2147483646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Freeform 97"/>
          <p:cNvSpPr>
            <a:spLocks noEditPoints="1"/>
          </p:cNvSpPr>
          <p:nvPr/>
        </p:nvSpPr>
        <p:spPr bwMode="auto">
          <a:xfrm>
            <a:off x="4248150" y="1952625"/>
            <a:ext cx="581025" cy="436563"/>
          </a:xfrm>
          <a:custGeom>
            <a:avLst/>
            <a:gdLst>
              <a:gd name="T0" fmla="*/ 2147483646 w 215"/>
              <a:gd name="T1" fmla="*/ 2147483646 h 161"/>
              <a:gd name="T2" fmla="*/ 2147483646 w 215"/>
              <a:gd name="T3" fmla="*/ 2147483646 h 161"/>
              <a:gd name="T4" fmla="*/ 2147483646 w 215"/>
              <a:gd name="T5" fmla="*/ 2147483646 h 161"/>
              <a:gd name="T6" fmla="*/ 2147483646 w 215"/>
              <a:gd name="T7" fmla="*/ 2147483646 h 161"/>
              <a:gd name="T8" fmla="*/ 2147483646 w 215"/>
              <a:gd name="T9" fmla="*/ 2147483646 h 161"/>
              <a:gd name="T10" fmla="*/ 2147483646 w 215"/>
              <a:gd name="T11" fmla="*/ 2147483646 h 161"/>
              <a:gd name="T12" fmla="*/ 2147483646 w 215"/>
              <a:gd name="T13" fmla="*/ 0 h 161"/>
              <a:gd name="T14" fmla="*/ 2147483646 w 215"/>
              <a:gd name="T15" fmla="*/ 2147483646 h 161"/>
              <a:gd name="T16" fmla="*/ 2147483646 w 215"/>
              <a:gd name="T17" fmla="*/ 2147483646 h 161"/>
              <a:gd name="T18" fmla="*/ 2147483646 w 215"/>
              <a:gd name="T19" fmla="*/ 2147483646 h 161"/>
              <a:gd name="T20" fmla="*/ 2147483646 w 215"/>
              <a:gd name="T21" fmla="*/ 2147483646 h 161"/>
              <a:gd name="T22" fmla="*/ 2147483646 w 215"/>
              <a:gd name="T23" fmla="*/ 2147483646 h 161"/>
              <a:gd name="T24" fmla="*/ 2147483646 w 215"/>
              <a:gd name="T25" fmla="*/ 2147483646 h 161"/>
              <a:gd name="T26" fmla="*/ 2147483646 w 215"/>
              <a:gd name="T27" fmla="*/ 2147483646 h 161"/>
              <a:gd name="T28" fmla="*/ 2147483646 w 215"/>
              <a:gd name="T29" fmla="*/ 2147483646 h 161"/>
              <a:gd name="T30" fmla="*/ 2147483646 w 215"/>
              <a:gd name="T31" fmla="*/ 2147483646 h 161"/>
              <a:gd name="T32" fmla="*/ 2147483646 w 215"/>
              <a:gd name="T33" fmla="*/ 2147483646 h 161"/>
              <a:gd name="T34" fmla="*/ 2147483646 w 215"/>
              <a:gd name="T35" fmla="*/ 2147483646 h 161"/>
              <a:gd name="T36" fmla="*/ 2147483646 w 215"/>
              <a:gd name="T37" fmla="*/ 2147483646 h 161"/>
              <a:gd name="T38" fmla="*/ 2147483646 w 215"/>
              <a:gd name="T39" fmla="*/ 2147483646 h 161"/>
              <a:gd name="T40" fmla="*/ 2147483646 w 215"/>
              <a:gd name="T41" fmla="*/ 2147483646 h 161"/>
              <a:gd name="T42" fmla="*/ 2147483646 w 215"/>
              <a:gd name="T43" fmla="*/ 2147483646 h 161"/>
              <a:gd name="T44" fmla="*/ 2147483646 w 215"/>
              <a:gd name="T45" fmla="*/ 2147483646 h 161"/>
              <a:gd name="T46" fmla="*/ 2147483646 w 215"/>
              <a:gd name="T47" fmla="*/ 2147483646 h 161"/>
              <a:gd name="T48" fmla="*/ 2147483646 w 215"/>
              <a:gd name="T49" fmla="*/ 2147483646 h 161"/>
              <a:gd name="T50" fmla="*/ 2147483646 w 215"/>
              <a:gd name="T51" fmla="*/ 2147483646 h 161"/>
              <a:gd name="T52" fmla="*/ 2147483646 w 215"/>
              <a:gd name="T53" fmla="*/ 2147483646 h 161"/>
              <a:gd name="T54" fmla="*/ 2147483646 w 215"/>
              <a:gd name="T55" fmla="*/ 2147483646 h 161"/>
              <a:gd name="T56" fmla="*/ 2147483646 w 215"/>
              <a:gd name="T57" fmla="*/ 2147483646 h 161"/>
              <a:gd name="T58" fmla="*/ 2147483646 w 215"/>
              <a:gd name="T59" fmla="*/ 2147483646 h 161"/>
              <a:gd name="T60" fmla="*/ 2147483646 w 215"/>
              <a:gd name="T61" fmla="*/ 2147483646 h 161"/>
              <a:gd name="T62" fmla="*/ 2147483646 w 215"/>
              <a:gd name="T63" fmla="*/ 2147483646 h 161"/>
              <a:gd name="T64" fmla="*/ 2147483646 w 215"/>
              <a:gd name="T65" fmla="*/ 2147483646 h 161"/>
              <a:gd name="T66" fmla="*/ 2147483646 w 215"/>
              <a:gd name="T67" fmla="*/ 2147483646 h 161"/>
              <a:gd name="T68" fmla="*/ 2147483646 w 215"/>
              <a:gd name="T69" fmla="*/ 2147483646 h 161"/>
              <a:gd name="T70" fmla="*/ 2147483646 w 215"/>
              <a:gd name="T71" fmla="*/ 2147483646 h 161"/>
              <a:gd name="T72" fmla="*/ 2147483646 w 215"/>
              <a:gd name="T73" fmla="*/ 2147483646 h 161"/>
              <a:gd name="T74" fmla="*/ 2147483646 w 215"/>
              <a:gd name="T75" fmla="*/ 2147483646 h 161"/>
              <a:gd name="T76" fmla="*/ 2147483646 w 215"/>
              <a:gd name="T77" fmla="*/ 2147483646 h 161"/>
              <a:gd name="T78" fmla="*/ 2147483646 w 215"/>
              <a:gd name="T79" fmla="*/ 2147483646 h 1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5" h="161">
                <a:moveTo>
                  <a:pt x="211" y="28"/>
                </a:moveTo>
                <a:cubicBezTo>
                  <a:pt x="209" y="26"/>
                  <a:pt x="207" y="24"/>
                  <a:pt x="202" y="24"/>
                </a:cubicBezTo>
                <a:cubicBezTo>
                  <a:pt x="61" y="24"/>
                  <a:pt x="61" y="24"/>
                  <a:pt x="61" y="24"/>
                </a:cubicBezTo>
                <a:cubicBezTo>
                  <a:pt x="54" y="9"/>
                  <a:pt x="54" y="9"/>
                  <a:pt x="54" y="9"/>
                </a:cubicBezTo>
                <a:cubicBezTo>
                  <a:pt x="54" y="8"/>
                  <a:pt x="53" y="7"/>
                  <a:pt x="52" y="6"/>
                </a:cubicBezTo>
                <a:cubicBezTo>
                  <a:pt x="52" y="5"/>
                  <a:pt x="51" y="5"/>
                  <a:pt x="50" y="4"/>
                </a:cubicBezTo>
                <a:cubicBezTo>
                  <a:pt x="50" y="3"/>
                  <a:pt x="49" y="3"/>
                  <a:pt x="49" y="2"/>
                </a:cubicBezTo>
                <a:cubicBezTo>
                  <a:pt x="48" y="2"/>
                  <a:pt x="48" y="2"/>
                  <a:pt x="48" y="2"/>
                </a:cubicBezTo>
                <a:cubicBezTo>
                  <a:pt x="48" y="2"/>
                  <a:pt x="47" y="2"/>
                  <a:pt x="46" y="1"/>
                </a:cubicBezTo>
                <a:cubicBezTo>
                  <a:pt x="46" y="1"/>
                  <a:pt x="46" y="1"/>
                  <a:pt x="46" y="1"/>
                </a:cubicBezTo>
                <a:cubicBezTo>
                  <a:pt x="45" y="1"/>
                  <a:pt x="44" y="1"/>
                  <a:pt x="44" y="1"/>
                </a:cubicBezTo>
                <a:cubicBezTo>
                  <a:pt x="43" y="1"/>
                  <a:pt x="43" y="1"/>
                  <a:pt x="43" y="1"/>
                </a:cubicBezTo>
                <a:cubicBezTo>
                  <a:pt x="42" y="0"/>
                  <a:pt x="42" y="0"/>
                  <a:pt x="42" y="0"/>
                </a:cubicBezTo>
                <a:cubicBezTo>
                  <a:pt x="14" y="0"/>
                  <a:pt x="14" y="0"/>
                  <a:pt x="14" y="0"/>
                </a:cubicBezTo>
                <a:cubicBezTo>
                  <a:pt x="6" y="0"/>
                  <a:pt x="0" y="6"/>
                  <a:pt x="0" y="14"/>
                </a:cubicBezTo>
                <a:cubicBezTo>
                  <a:pt x="0" y="21"/>
                  <a:pt x="6" y="27"/>
                  <a:pt x="14" y="27"/>
                </a:cubicBezTo>
                <a:cubicBezTo>
                  <a:pt x="33" y="27"/>
                  <a:pt x="33" y="27"/>
                  <a:pt x="33" y="27"/>
                </a:cubicBezTo>
                <a:cubicBezTo>
                  <a:pt x="41" y="44"/>
                  <a:pt x="41" y="44"/>
                  <a:pt x="41" y="44"/>
                </a:cubicBezTo>
                <a:cubicBezTo>
                  <a:pt x="42" y="49"/>
                  <a:pt x="45" y="54"/>
                  <a:pt x="45" y="54"/>
                </a:cubicBezTo>
                <a:cubicBezTo>
                  <a:pt x="64" y="97"/>
                  <a:pt x="64" y="97"/>
                  <a:pt x="64" y="97"/>
                </a:cubicBezTo>
                <a:cubicBezTo>
                  <a:pt x="64" y="97"/>
                  <a:pt x="64" y="98"/>
                  <a:pt x="65" y="98"/>
                </a:cubicBezTo>
                <a:cubicBezTo>
                  <a:pt x="68" y="106"/>
                  <a:pt x="68" y="106"/>
                  <a:pt x="68" y="106"/>
                </a:cubicBezTo>
                <a:cubicBezTo>
                  <a:pt x="70" y="110"/>
                  <a:pt x="73" y="113"/>
                  <a:pt x="78" y="115"/>
                </a:cubicBezTo>
                <a:cubicBezTo>
                  <a:pt x="77" y="115"/>
                  <a:pt x="77" y="115"/>
                  <a:pt x="77" y="115"/>
                </a:cubicBezTo>
                <a:cubicBezTo>
                  <a:pt x="170" y="115"/>
                  <a:pt x="170" y="115"/>
                  <a:pt x="170" y="115"/>
                </a:cubicBezTo>
                <a:cubicBezTo>
                  <a:pt x="174" y="115"/>
                  <a:pt x="174" y="115"/>
                  <a:pt x="174" y="115"/>
                </a:cubicBezTo>
                <a:cubicBezTo>
                  <a:pt x="174" y="115"/>
                  <a:pt x="174" y="115"/>
                  <a:pt x="174" y="115"/>
                </a:cubicBezTo>
                <a:cubicBezTo>
                  <a:pt x="178" y="113"/>
                  <a:pt x="182" y="110"/>
                  <a:pt x="183" y="106"/>
                </a:cubicBezTo>
                <a:cubicBezTo>
                  <a:pt x="206" y="54"/>
                  <a:pt x="206" y="54"/>
                  <a:pt x="206" y="54"/>
                </a:cubicBezTo>
                <a:cubicBezTo>
                  <a:pt x="208" y="51"/>
                  <a:pt x="215" y="36"/>
                  <a:pt x="211" y="28"/>
                </a:cubicBezTo>
                <a:close/>
                <a:moveTo>
                  <a:pt x="199" y="51"/>
                </a:moveTo>
                <a:cubicBezTo>
                  <a:pt x="177" y="100"/>
                  <a:pt x="177" y="100"/>
                  <a:pt x="177" y="100"/>
                </a:cubicBezTo>
                <a:cubicBezTo>
                  <a:pt x="177" y="99"/>
                  <a:pt x="177" y="99"/>
                  <a:pt x="177" y="99"/>
                </a:cubicBezTo>
                <a:cubicBezTo>
                  <a:pt x="176" y="103"/>
                  <a:pt x="176" y="103"/>
                  <a:pt x="176" y="103"/>
                </a:cubicBezTo>
                <a:cubicBezTo>
                  <a:pt x="175" y="106"/>
                  <a:pt x="173" y="107"/>
                  <a:pt x="170" y="107"/>
                </a:cubicBezTo>
                <a:cubicBezTo>
                  <a:pt x="170" y="107"/>
                  <a:pt x="170" y="107"/>
                  <a:pt x="170" y="107"/>
                </a:cubicBezTo>
                <a:cubicBezTo>
                  <a:pt x="166" y="107"/>
                  <a:pt x="166" y="107"/>
                  <a:pt x="166" y="107"/>
                </a:cubicBezTo>
                <a:cubicBezTo>
                  <a:pt x="166" y="108"/>
                  <a:pt x="166" y="108"/>
                  <a:pt x="166" y="108"/>
                </a:cubicBezTo>
                <a:cubicBezTo>
                  <a:pt x="85" y="108"/>
                  <a:pt x="85" y="108"/>
                  <a:pt x="85" y="108"/>
                </a:cubicBezTo>
                <a:cubicBezTo>
                  <a:pt x="81" y="107"/>
                  <a:pt x="81" y="107"/>
                  <a:pt x="81" y="107"/>
                </a:cubicBezTo>
                <a:cubicBezTo>
                  <a:pt x="79" y="107"/>
                  <a:pt x="76" y="106"/>
                  <a:pt x="76" y="103"/>
                </a:cubicBezTo>
                <a:cubicBezTo>
                  <a:pt x="75" y="99"/>
                  <a:pt x="75" y="99"/>
                  <a:pt x="75" y="99"/>
                </a:cubicBezTo>
                <a:cubicBezTo>
                  <a:pt x="74" y="100"/>
                  <a:pt x="74" y="100"/>
                  <a:pt x="74" y="100"/>
                </a:cubicBezTo>
                <a:cubicBezTo>
                  <a:pt x="52" y="51"/>
                  <a:pt x="52" y="51"/>
                  <a:pt x="52" y="51"/>
                </a:cubicBezTo>
                <a:cubicBezTo>
                  <a:pt x="52" y="51"/>
                  <a:pt x="49" y="46"/>
                  <a:pt x="48" y="41"/>
                </a:cubicBezTo>
                <a:cubicBezTo>
                  <a:pt x="38" y="20"/>
                  <a:pt x="38" y="20"/>
                  <a:pt x="38" y="20"/>
                </a:cubicBezTo>
                <a:cubicBezTo>
                  <a:pt x="14" y="20"/>
                  <a:pt x="14" y="20"/>
                  <a:pt x="14" y="20"/>
                </a:cubicBezTo>
                <a:cubicBezTo>
                  <a:pt x="11" y="20"/>
                  <a:pt x="8" y="17"/>
                  <a:pt x="8" y="14"/>
                </a:cubicBezTo>
                <a:cubicBezTo>
                  <a:pt x="8" y="11"/>
                  <a:pt x="11" y="8"/>
                  <a:pt x="14" y="8"/>
                </a:cubicBezTo>
                <a:cubicBezTo>
                  <a:pt x="42" y="8"/>
                  <a:pt x="42" y="8"/>
                  <a:pt x="42" y="8"/>
                </a:cubicBezTo>
                <a:cubicBezTo>
                  <a:pt x="43" y="8"/>
                  <a:pt x="43" y="8"/>
                  <a:pt x="43" y="8"/>
                </a:cubicBezTo>
                <a:cubicBezTo>
                  <a:pt x="43" y="8"/>
                  <a:pt x="43" y="8"/>
                  <a:pt x="44" y="9"/>
                </a:cubicBezTo>
                <a:cubicBezTo>
                  <a:pt x="44" y="9"/>
                  <a:pt x="44" y="9"/>
                  <a:pt x="45" y="9"/>
                </a:cubicBezTo>
                <a:cubicBezTo>
                  <a:pt x="45" y="9"/>
                  <a:pt x="45" y="9"/>
                  <a:pt x="45" y="10"/>
                </a:cubicBezTo>
                <a:cubicBezTo>
                  <a:pt x="46" y="10"/>
                  <a:pt x="46" y="10"/>
                  <a:pt x="46" y="10"/>
                </a:cubicBezTo>
                <a:cubicBezTo>
                  <a:pt x="47" y="11"/>
                  <a:pt x="47" y="11"/>
                  <a:pt x="47" y="12"/>
                </a:cubicBezTo>
                <a:cubicBezTo>
                  <a:pt x="56" y="31"/>
                  <a:pt x="56" y="31"/>
                  <a:pt x="56" y="31"/>
                </a:cubicBezTo>
                <a:cubicBezTo>
                  <a:pt x="202" y="31"/>
                  <a:pt x="202" y="31"/>
                  <a:pt x="202" y="31"/>
                </a:cubicBezTo>
                <a:cubicBezTo>
                  <a:pt x="204" y="31"/>
                  <a:pt x="204" y="32"/>
                  <a:pt x="204" y="32"/>
                </a:cubicBezTo>
                <a:cubicBezTo>
                  <a:pt x="206" y="35"/>
                  <a:pt x="203" y="44"/>
                  <a:pt x="199" y="51"/>
                </a:cubicBezTo>
                <a:close/>
                <a:moveTo>
                  <a:pt x="96" y="123"/>
                </a:moveTo>
                <a:cubicBezTo>
                  <a:pt x="86" y="123"/>
                  <a:pt x="77" y="131"/>
                  <a:pt x="77" y="142"/>
                </a:cubicBezTo>
                <a:cubicBezTo>
                  <a:pt x="77" y="152"/>
                  <a:pt x="86" y="161"/>
                  <a:pt x="96" y="161"/>
                </a:cubicBezTo>
                <a:cubicBezTo>
                  <a:pt x="106" y="161"/>
                  <a:pt x="115" y="152"/>
                  <a:pt x="115" y="142"/>
                </a:cubicBezTo>
                <a:cubicBezTo>
                  <a:pt x="115" y="131"/>
                  <a:pt x="106" y="123"/>
                  <a:pt x="96" y="123"/>
                </a:cubicBezTo>
                <a:close/>
                <a:moveTo>
                  <a:pt x="96" y="154"/>
                </a:moveTo>
                <a:cubicBezTo>
                  <a:pt x="89" y="154"/>
                  <a:pt x="84" y="148"/>
                  <a:pt x="84" y="142"/>
                </a:cubicBezTo>
                <a:cubicBezTo>
                  <a:pt x="84" y="135"/>
                  <a:pt x="89" y="130"/>
                  <a:pt x="96" y="130"/>
                </a:cubicBezTo>
                <a:cubicBezTo>
                  <a:pt x="103" y="130"/>
                  <a:pt x="108" y="135"/>
                  <a:pt x="108" y="142"/>
                </a:cubicBezTo>
                <a:cubicBezTo>
                  <a:pt x="108" y="148"/>
                  <a:pt x="103" y="154"/>
                  <a:pt x="96" y="154"/>
                </a:cubicBezTo>
                <a:close/>
                <a:moveTo>
                  <a:pt x="161" y="123"/>
                </a:moveTo>
                <a:cubicBezTo>
                  <a:pt x="151" y="123"/>
                  <a:pt x="142" y="131"/>
                  <a:pt x="142" y="142"/>
                </a:cubicBezTo>
                <a:cubicBezTo>
                  <a:pt x="142" y="152"/>
                  <a:pt x="151" y="161"/>
                  <a:pt x="161" y="161"/>
                </a:cubicBezTo>
                <a:cubicBezTo>
                  <a:pt x="172" y="161"/>
                  <a:pt x="180" y="152"/>
                  <a:pt x="180" y="142"/>
                </a:cubicBezTo>
                <a:cubicBezTo>
                  <a:pt x="180" y="131"/>
                  <a:pt x="172" y="123"/>
                  <a:pt x="161" y="123"/>
                </a:cubicBezTo>
                <a:close/>
                <a:moveTo>
                  <a:pt x="161" y="154"/>
                </a:moveTo>
                <a:cubicBezTo>
                  <a:pt x="155" y="154"/>
                  <a:pt x="149" y="148"/>
                  <a:pt x="149" y="142"/>
                </a:cubicBezTo>
                <a:cubicBezTo>
                  <a:pt x="149" y="135"/>
                  <a:pt x="155" y="130"/>
                  <a:pt x="161" y="130"/>
                </a:cubicBezTo>
                <a:cubicBezTo>
                  <a:pt x="168" y="130"/>
                  <a:pt x="173" y="135"/>
                  <a:pt x="173" y="142"/>
                </a:cubicBezTo>
                <a:cubicBezTo>
                  <a:pt x="173" y="148"/>
                  <a:pt x="168" y="154"/>
                  <a:pt x="161" y="1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7" name="椭圆 6"/>
          <p:cNvSpPr/>
          <p:nvPr/>
        </p:nvSpPr>
        <p:spPr>
          <a:xfrm>
            <a:off x="3182938" y="2919413"/>
            <a:ext cx="746125" cy="7452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8" name="椭圆 7"/>
          <p:cNvSpPr/>
          <p:nvPr/>
        </p:nvSpPr>
        <p:spPr>
          <a:xfrm>
            <a:off x="5175250" y="2919413"/>
            <a:ext cx="746125" cy="7452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1" name="椭圆 10"/>
          <p:cNvSpPr/>
          <p:nvPr/>
        </p:nvSpPr>
        <p:spPr>
          <a:xfrm>
            <a:off x="7218363" y="2343150"/>
            <a:ext cx="746125" cy="7452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2" name="椭圆 11"/>
          <p:cNvSpPr/>
          <p:nvPr/>
        </p:nvSpPr>
        <p:spPr>
          <a:xfrm>
            <a:off x="1190625" y="2343150"/>
            <a:ext cx="746125" cy="7452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cxnSp>
        <p:nvCxnSpPr>
          <p:cNvPr id="13" name="直接连接符 68"/>
          <p:cNvCxnSpPr>
            <a:cxnSpLocks noChangeShapeType="1"/>
          </p:cNvCxnSpPr>
          <p:nvPr/>
        </p:nvCxnSpPr>
        <p:spPr bwMode="auto">
          <a:xfrm flipV="1">
            <a:off x="1922463" y="1981200"/>
            <a:ext cx="954087" cy="503238"/>
          </a:xfrm>
          <a:prstGeom prst="line">
            <a:avLst/>
          </a:prstGeom>
          <a:noFill/>
          <a:ln w="12700">
            <a:solidFill>
              <a:schemeClr val="bg1"/>
            </a:solidFill>
            <a:round/>
          </a:ln>
          <a:extLst>
            <a:ext uri="{909E8E84-426E-40DD-AFC4-6F175D3DCCD1}">
              <a14:hiddenFill xmlns:a14="http://schemas.microsoft.com/office/drawing/2010/main">
                <a:noFill/>
              </a14:hiddenFill>
            </a:ext>
          </a:extLst>
        </p:spPr>
      </p:cxnSp>
      <p:cxnSp>
        <p:nvCxnSpPr>
          <p:cNvPr id="14" name="直接连接符 69"/>
          <p:cNvCxnSpPr>
            <a:cxnSpLocks noChangeShapeType="1"/>
          </p:cNvCxnSpPr>
          <p:nvPr/>
        </p:nvCxnSpPr>
        <p:spPr bwMode="auto">
          <a:xfrm flipH="1" flipV="1">
            <a:off x="5772150" y="1943100"/>
            <a:ext cx="1454150" cy="541338"/>
          </a:xfrm>
          <a:prstGeom prst="line">
            <a:avLst/>
          </a:prstGeom>
          <a:noFill/>
          <a:ln w="12700">
            <a:solidFill>
              <a:schemeClr val="bg1"/>
            </a:solidFill>
            <a:round/>
          </a:ln>
          <a:extLst>
            <a:ext uri="{909E8E84-426E-40DD-AFC4-6F175D3DCCD1}">
              <a14:hiddenFill xmlns:a14="http://schemas.microsoft.com/office/drawing/2010/main">
                <a:noFill/>
              </a14:hiddenFill>
            </a:ext>
          </a:extLst>
        </p:spPr>
      </p:cxnSp>
      <p:cxnSp>
        <p:nvCxnSpPr>
          <p:cNvPr id="15" name="直接连接符 70"/>
          <p:cNvCxnSpPr>
            <a:cxnSpLocks noChangeShapeType="1"/>
          </p:cNvCxnSpPr>
          <p:nvPr/>
        </p:nvCxnSpPr>
        <p:spPr bwMode="auto">
          <a:xfrm flipV="1">
            <a:off x="3689350" y="2259013"/>
            <a:ext cx="239713" cy="628650"/>
          </a:xfrm>
          <a:prstGeom prst="line">
            <a:avLst/>
          </a:prstGeom>
          <a:noFill/>
          <a:ln w="12700">
            <a:solidFill>
              <a:schemeClr val="bg1"/>
            </a:solidFill>
            <a:round/>
          </a:ln>
          <a:extLst>
            <a:ext uri="{909E8E84-426E-40DD-AFC4-6F175D3DCCD1}">
              <a14:hiddenFill xmlns:a14="http://schemas.microsoft.com/office/drawing/2010/main">
                <a:noFill/>
              </a14:hiddenFill>
            </a:ext>
          </a:extLst>
        </p:spPr>
      </p:cxnSp>
      <p:cxnSp>
        <p:nvCxnSpPr>
          <p:cNvPr id="16" name="直接连接符 71"/>
          <p:cNvCxnSpPr>
            <a:cxnSpLocks noChangeShapeType="1"/>
          </p:cNvCxnSpPr>
          <p:nvPr/>
        </p:nvCxnSpPr>
        <p:spPr bwMode="auto">
          <a:xfrm flipH="1" flipV="1">
            <a:off x="4986338" y="2173288"/>
            <a:ext cx="388937" cy="746125"/>
          </a:xfrm>
          <a:prstGeom prst="line">
            <a:avLst/>
          </a:prstGeom>
          <a:noFill/>
          <a:ln w="12700">
            <a:solidFill>
              <a:schemeClr val="bg1"/>
            </a:solidFill>
            <a:round/>
          </a:ln>
          <a:extLst>
            <a:ext uri="{909E8E84-426E-40DD-AFC4-6F175D3DCCD1}">
              <a14:hiddenFill xmlns:a14="http://schemas.microsoft.com/office/drawing/2010/main">
                <a:noFill/>
              </a14:hiddenFill>
            </a:ext>
          </a:extLst>
        </p:spPr>
      </p:cxnSp>
      <p:sp>
        <p:nvSpPr>
          <p:cNvPr id="18" name="矩形 17"/>
          <p:cNvSpPr/>
          <p:nvPr/>
        </p:nvSpPr>
        <p:spPr>
          <a:xfrm>
            <a:off x="512763" y="3367088"/>
            <a:ext cx="2101850" cy="577850"/>
          </a:xfrm>
          <a:prstGeom prst="rect">
            <a:avLst/>
          </a:prstGeom>
          <a:noFill/>
          <a:effectLst/>
        </p:spPr>
        <p:txBody>
          <a:bodyPr>
            <a:spAutoFit/>
          </a:bodyPr>
          <a:lstStyle/>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p:txBody>
      </p:sp>
      <p:sp>
        <p:nvSpPr>
          <p:cNvPr id="19" name="矩形 74"/>
          <p:cNvSpPr>
            <a:spLocks noChangeArrowheads="1"/>
          </p:cNvSpPr>
          <p:nvPr/>
        </p:nvSpPr>
        <p:spPr bwMode="auto">
          <a:xfrm>
            <a:off x="1087438" y="3130550"/>
            <a:ext cx="976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4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4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20" name="矩形 19"/>
          <p:cNvSpPr/>
          <p:nvPr/>
        </p:nvSpPr>
        <p:spPr>
          <a:xfrm>
            <a:off x="2430463" y="3938588"/>
            <a:ext cx="2101850" cy="577850"/>
          </a:xfrm>
          <a:prstGeom prst="rect">
            <a:avLst/>
          </a:prstGeom>
          <a:noFill/>
          <a:effectLst/>
        </p:spPr>
        <p:txBody>
          <a:bodyPr>
            <a:spAutoFit/>
          </a:bodyPr>
          <a:lstStyle/>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p:txBody>
      </p:sp>
      <p:sp>
        <p:nvSpPr>
          <p:cNvPr id="21" name="矩形 76"/>
          <p:cNvSpPr>
            <a:spLocks noChangeArrowheads="1"/>
          </p:cNvSpPr>
          <p:nvPr/>
        </p:nvSpPr>
        <p:spPr bwMode="auto">
          <a:xfrm>
            <a:off x="3005138" y="3702050"/>
            <a:ext cx="976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4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4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22" name="矩形 21"/>
          <p:cNvSpPr/>
          <p:nvPr/>
        </p:nvSpPr>
        <p:spPr>
          <a:xfrm>
            <a:off x="4662488" y="3933825"/>
            <a:ext cx="2101850" cy="576263"/>
          </a:xfrm>
          <a:prstGeom prst="rect">
            <a:avLst/>
          </a:prstGeom>
          <a:noFill/>
          <a:effectLst/>
        </p:spPr>
        <p:txBody>
          <a:bodyPr>
            <a:spAutoFit/>
          </a:bodyPr>
          <a:lstStyle/>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p:txBody>
      </p:sp>
      <p:sp>
        <p:nvSpPr>
          <p:cNvPr id="23" name="矩形 78"/>
          <p:cNvSpPr>
            <a:spLocks noChangeArrowheads="1"/>
          </p:cNvSpPr>
          <p:nvPr/>
        </p:nvSpPr>
        <p:spPr bwMode="auto">
          <a:xfrm>
            <a:off x="5237163" y="3697288"/>
            <a:ext cx="976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4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4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24" name="矩形 23"/>
          <p:cNvSpPr/>
          <p:nvPr/>
        </p:nvSpPr>
        <p:spPr>
          <a:xfrm>
            <a:off x="6653213" y="3363913"/>
            <a:ext cx="2100262" cy="576262"/>
          </a:xfrm>
          <a:prstGeom prst="rect">
            <a:avLst/>
          </a:prstGeom>
          <a:noFill/>
          <a:effectLst/>
        </p:spPr>
        <p:txBody>
          <a:bodyPr>
            <a:spAutoFit/>
          </a:bodyPr>
          <a:lstStyle/>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a:p>
            <a:pPr algn="ctr">
              <a:defRPr/>
            </a:pPr>
            <a:r>
              <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rPr>
              <a:t>Type something here</a:t>
            </a:r>
            <a:endParaRPr lang="en-US" altLang="zh-CN" sz="1050" dirty="0">
              <a:solidFill>
                <a:schemeClr val="bg1"/>
              </a:solidFill>
              <a:latin typeface="微软雅黑 Light" panose="020B0502040204020203" pitchFamily="34" charset="-122"/>
              <a:ea typeface="微软雅黑 Light" panose="020B0502040204020203" pitchFamily="34" charset="-122"/>
              <a:sym typeface="微软雅黑" panose="020B0503020204020204" charset="-122"/>
            </a:endParaRPr>
          </a:p>
        </p:txBody>
      </p:sp>
      <p:sp>
        <p:nvSpPr>
          <p:cNvPr id="25" name="矩形 90"/>
          <p:cNvSpPr>
            <a:spLocks noChangeArrowheads="1"/>
          </p:cNvSpPr>
          <p:nvPr/>
        </p:nvSpPr>
        <p:spPr bwMode="auto">
          <a:xfrm>
            <a:off x="7115175" y="3090863"/>
            <a:ext cx="974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4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4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grpSp>
        <p:nvGrpSpPr>
          <p:cNvPr id="26" name="组合 92"/>
          <p:cNvGrpSpPr/>
          <p:nvPr/>
        </p:nvGrpSpPr>
        <p:grpSpPr bwMode="auto">
          <a:xfrm>
            <a:off x="7410450" y="2522538"/>
            <a:ext cx="414338" cy="396875"/>
            <a:chOff x="3762375" y="2484438"/>
            <a:chExt cx="317500" cy="273050"/>
          </a:xfrm>
        </p:grpSpPr>
        <p:sp>
          <p:nvSpPr>
            <p:cNvPr id="27" name="Freeform 6"/>
            <p:cNvSpPr>
              <a:spLocks noEditPoints="1"/>
            </p:cNvSpPr>
            <p:nvPr/>
          </p:nvSpPr>
          <p:spPr bwMode="auto">
            <a:xfrm>
              <a:off x="3762375" y="2484438"/>
              <a:ext cx="317500" cy="273050"/>
            </a:xfrm>
            <a:custGeom>
              <a:avLst/>
              <a:gdLst>
                <a:gd name="T0" fmla="*/ 2147483646 w 185"/>
                <a:gd name="T1" fmla="*/ 2147483646 h 159"/>
                <a:gd name="T2" fmla="*/ 2147483646 w 185"/>
                <a:gd name="T3" fmla="*/ 2147483646 h 159"/>
                <a:gd name="T4" fmla="*/ 2147483646 w 185"/>
                <a:gd name="T5" fmla="*/ 2147483646 h 159"/>
                <a:gd name="T6" fmla="*/ 2147483646 w 185"/>
                <a:gd name="T7" fmla="*/ 2147483646 h 159"/>
                <a:gd name="T8" fmla="*/ 2147483646 w 185"/>
                <a:gd name="T9" fmla="*/ 2147483646 h 159"/>
                <a:gd name="T10" fmla="*/ 2147483646 w 185"/>
                <a:gd name="T11" fmla="*/ 2147483646 h 159"/>
                <a:gd name="T12" fmla="*/ 2147483646 w 185"/>
                <a:gd name="T13" fmla="*/ 2147483646 h 159"/>
                <a:gd name="T14" fmla="*/ 0 w 185"/>
                <a:gd name="T15" fmla="*/ 2147483646 h 159"/>
                <a:gd name="T16" fmla="*/ 2147483646 w 185"/>
                <a:gd name="T17" fmla="*/ 0 h 159"/>
                <a:gd name="T18" fmla="*/ 2147483646 w 185"/>
                <a:gd name="T19" fmla="*/ 2147483646 h 159"/>
                <a:gd name="T20" fmla="*/ 2147483646 w 185"/>
                <a:gd name="T21" fmla="*/ 2147483646 h 159"/>
                <a:gd name="T22" fmla="*/ 2147483646 w 185"/>
                <a:gd name="T23" fmla="*/ 2147483646 h 159"/>
                <a:gd name="T24" fmla="*/ 2147483646 w 185"/>
                <a:gd name="T25" fmla="*/ 2147483646 h 159"/>
                <a:gd name="T26" fmla="*/ 2147483646 w 185"/>
                <a:gd name="T27" fmla="*/ 2147483646 h 159"/>
                <a:gd name="T28" fmla="*/ 2147483646 w 185"/>
                <a:gd name="T29" fmla="*/ 2147483646 h 159"/>
                <a:gd name="T30" fmla="*/ 2147483646 w 185"/>
                <a:gd name="T31" fmla="*/ 2147483646 h 159"/>
                <a:gd name="T32" fmla="*/ 2147483646 w 185"/>
                <a:gd name="T33" fmla="*/ 2147483646 h 159"/>
                <a:gd name="T34" fmla="*/ 2147483646 w 185"/>
                <a:gd name="T35" fmla="*/ 2147483646 h 159"/>
                <a:gd name="T36" fmla="*/ 2147483646 w 185"/>
                <a:gd name="T37" fmla="*/ 2147483646 h 159"/>
                <a:gd name="T38" fmla="*/ 2147483646 w 185"/>
                <a:gd name="T39" fmla="*/ 2147483646 h 159"/>
                <a:gd name="T40" fmla="*/ 2147483646 w 185"/>
                <a:gd name="T41" fmla="*/ 2147483646 h 159"/>
                <a:gd name="T42" fmla="*/ 2147483646 w 185"/>
                <a:gd name="T43" fmla="*/ 2147483646 h 159"/>
                <a:gd name="T44" fmla="*/ 2147483646 w 185"/>
                <a:gd name="T45" fmla="*/ 2147483646 h 159"/>
                <a:gd name="T46" fmla="*/ 2147483646 w 185"/>
                <a:gd name="T47" fmla="*/ 2147483646 h 159"/>
                <a:gd name="T48" fmla="*/ 2147483646 w 185"/>
                <a:gd name="T49" fmla="*/ 2147483646 h 159"/>
                <a:gd name="T50" fmla="*/ 2147483646 w 185"/>
                <a:gd name="T51" fmla="*/ 2147483646 h 159"/>
                <a:gd name="T52" fmla="*/ 2147483646 w 185"/>
                <a:gd name="T53" fmla="*/ 2147483646 h 159"/>
                <a:gd name="T54" fmla="*/ 2147483646 w 185"/>
                <a:gd name="T55" fmla="*/ 2147483646 h 159"/>
                <a:gd name="T56" fmla="*/ 2147483646 w 185"/>
                <a:gd name="T57" fmla="*/ 2147483646 h 159"/>
                <a:gd name="T58" fmla="*/ 2147483646 w 185"/>
                <a:gd name="T59" fmla="*/ 2147483646 h 159"/>
                <a:gd name="T60" fmla="*/ 2147483646 w 185"/>
                <a:gd name="T61" fmla="*/ 2147483646 h 1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5" h="159">
                  <a:moveTo>
                    <a:pt x="22" y="159"/>
                  </a:moveTo>
                  <a:cubicBezTo>
                    <a:pt x="18" y="159"/>
                    <a:pt x="14" y="156"/>
                    <a:pt x="13" y="152"/>
                  </a:cubicBezTo>
                  <a:cubicBezTo>
                    <a:pt x="13" y="152"/>
                    <a:pt x="13" y="152"/>
                    <a:pt x="13" y="152"/>
                  </a:cubicBezTo>
                  <a:cubicBezTo>
                    <a:pt x="13" y="148"/>
                    <a:pt x="15" y="145"/>
                    <a:pt x="16" y="144"/>
                  </a:cubicBezTo>
                  <a:cubicBezTo>
                    <a:pt x="17" y="143"/>
                    <a:pt x="17" y="143"/>
                    <a:pt x="17" y="143"/>
                  </a:cubicBezTo>
                  <a:cubicBezTo>
                    <a:pt x="18" y="142"/>
                    <a:pt x="19" y="141"/>
                    <a:pt x="19" y="140"/>
                  </a:cubicBezTo>
                  <a:cubicBezTo>
                    <a:pt x="24" y="135"/>
                    <a:pt x="29" y="130"/>
                    <a:pt x="33" y="118"/>
                  </a:cubicBezTo>
                  <a:cubicBezTo>
                    <a:pt x="12" y="106"/>
                    <a:pt x="0" y="87"/>
                    <a:pt x="0" y="67"/>
                  </a:cubicBezTo>
                  <a:cubicBezTo>
                    <a:pt x="0" y="30"/>
                    <a:pt x="42" y="0"/>
                    <a:pt x="93" y="0"/>
                  </a:cubicBezTo>
                  <a:cubicBezTo>
                    <a:pt x="143" y="0"/>
                    <a:pt x="185" y="30"/>
                    <a:pt x="185" y="67"/>
                  </a:cubicBezTo>
                  <a:cubicBezTo>
                    <a:pt x="185" y="104"/>
                    <a:pt x="143" y="134"/>
                    <a:pt x="93" y="134"/>
                  </a:cubicBezTo>
                  <a:cubicBezTo>
                    <a:pt x="88" y="134"/>
                    <a:pt x="84" y="134"/>
                    <a:pt x="80" y="133"/>
                  </a:cubicBezTo>
                  <a:cubicBezTo>
                    <a:pt x="67" y="145"/>
                    <a:pt x="51" y="153"/>
                    <a:pt x="34" y="157"/>
                  </a:cubicBezTo>
                  <a:cubicBezTo>
                    <a:pt x="31" y="158"/>
                    <a:pt x="27" y="159"/>
                    <a:pt x="22" y="159"/>
                  </a:cubicBezTo>
                  <a:close/>
                  <a:moveTo>
                    <a:pt x="21" y="151"/>
                  </a:moveTo>
                  <a:cubicBezTo>
                    <a:pt x="21" y="151"/>
                    <a:pt x="21" y="151"/>
                    <a:pt x="22" y="151"/>
                  </a:cubicBezTo>
                  <a:cubicBezTo>
                    <a:pt x="25" y="151"/>
                    <a:pt x="29" y="150"/>
                    <a:pt x="32" y="149"/>
                  </a:cubicBezTo>
                  <a:cubicBezTo>
                    <a:pt x="49" y="145"/>
                    <a:pt x="63" y="137"/>
                    <a:pt x="76" y="126"/>
                  </a:cubicBezTo>
                  <a:cubicBezTo>
                    <a:pt x="77" y="125"/>
                    <a:pt x="77" y="125"/>
                    <a:pt x="77" y="125"/>
                  </a:cubicBezTo>
                  <a:cubicBezTo>
                    <a:pt x="79" y="125"/>
                    <a:pt x="79" y="125"/>
                    <a:pt x="79" y="125"/>
                  </a:cubicBezTo>
                  <a:cubicBezTo>
                    <a:pt x="83" y="126"/>
                    <a:pt x="88" y="126"/>
                    <a:pt x="93" y="126"/>
                  </a:cubicBezTo>
                  <a:cubicBezTo>
                    <a:pt x="139" y="126"/>
                    <a:pt x="177" y="100"/>
                    <a:pt x="177" y="67"/>
                  </a:cubicBezTo>
                  <a:cubicBezTo>
                    <a:pt x="177" y="35"/>
                    <a:pt x="139" y="8"/>
                    <a:pt x="93" y="8"/>
                  </a:cubicBezTo>
                  <a:cubicBezTo>
                    <a:pt x="46" y="8"/>
                    <a:pt x="8" y="35"/>
                    <a:pt x="8" y="67"/>
                  </a:cubicBezTo>
                  <a:cubicBezTo>
                    <a:pt x="8" y="85"/>
                    <a:pt x="20" y="102"/>
                    <a:pt x="40" y="113"/>
                  </a:cubicBezTo>
                  <a:cubicBezTo>
                    <a:pt x="42" y="114"/>
                    <a:pt x="42" y="114"/>
                    <a:pt x="42" y="114"/>
                  </a:cubicBezTo>
                  <a:cubicBezTo>
                    <a:pt x="42" y="118"/>
                    <a:pt x="42" y="118"/>
                    <a:pt x="42" y="118"/>
                  </a:cubicBezTo>
                  <a:cubicBezTo>
                    <a:pt x="37" y="133"/>
                    <a:pt x="31" y="140"/>
                    <a:pt x="25" y="146"/>
                  </a:cubicBezTo>
                  <a:cubicBezTo>
                    <a:pt x="24" y="147"/>
                    <a:pt x="24" y="147"/>
                    <a:pt x="23" y="148"/>
                  </a:cubicBezTo>
                  <a:cubicBezTo>
                    <a:pt x="22" y="149"/>
                    <a:pt x="22" y="149"/>
                    <a:pt x="22" y="149"/>
                  </a:cubicBezTo>
                  <a:cubicBezTo>
                    <a:pt x="22" y="150"/>
                    <a:pt x="21" y="150"/>
                    <a:pt x="21" y="1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Freeform 13"/>
            <p:cNvSpPr>
              <a:spLocks noEditPoints="1"/>
            </p:cNvSpPr>
            <p:nvPr/>
          </p:nvSpPr>
          <p:spPr bwMode="auto">
            <a:xfrm>
              <a:off x="3817938" y="2576513"/>
              <a:ext cx="53975"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Freeform 14"/>
            <p:cNvSpPr>
              <a:spLocks noEditPoints="1"/>
            </p:cNvSpPr>
            <p:nvPr/>
          </p:nvSpPr>
          <p:spPr bwMode="auto">
            <a:xfrm>
              <a:off x="3889375" y="2576513"/>
              <a:ext cx="52387"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1" y="27"/>
                    <a:pt x="27" y="22"/>
                    <a:pt x="27" y="16"/>
                  </a:cubicBezTo>
                  <a:cubicBezTo>
                    <a:pt x="27" y="9"/>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Freeform 15"/>
            <p:cNvSpPr>
              <a:spLocks noEditPoints="1"/>
            </p:cNvSpPr>
            <p:nvPr/>
          </p:nvSpPr>
          <p:spPr bwMode="auto">
            <a:xfrm>
              <a:off x="3956050" y="2576513"/>
              <a:ext cx="52387"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 name="Freeform 37"/>
          <p:cNvSpPr>
            <a:spLocks noEditPoints="1"/>
          </p:cNvSpPr>
          <p:nvPr/>
        </p:nvSpPr>
        <p:spPr bwMode="auto">
          <a:xfrm>
            <a:off x="5416550" y="3127375"/>
            <a:ext cx="263525" cy="384175"/>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Freeform 24"/>
          <p:cNvSpPr>
            <a:spLocks noEditPoints="1"/>
          </p:cNvSpPr>
          <p:nvPr/>
        </p:nvSpPr>
        <p:spPr bwMode="auto">
          <a:xfrm>
            <a:off x="3363913" y="3127375"/>
            <a:ext cx="419100" cy="311150"/>
          </a:xfrm>
          <a:custGeom>
            <a:avLst/>
            <a:gdLst>
              <a:gd name="T0" fmla="*/ 2147483646 w 191"/>
              <a:gd name="T1" fmla="*/ 2147483646 h 142"/>
              <a:gd name="T2" fmla="*/ 2147483646 w 191"/>
              <a:gd name="T3" fmla="*/ 2147483646 h 142"/>
              <a:gd name="T4" fmla="*/ 0 w 191"/>
              <a:gd name="T5" fmla="*/ 2147483646 h 142"/>
              <a:gd name="T6" fmla="*/ 2147483646 w 191"/>
              <a:gd name="T7" fmla="*/ 2147483646 h 142"/>
              <a:gd name="T8" fmla="*/ 2147483646 w 191"/>
              <a:gd name="T9" fmla="*/ 2147483646 h 142"/>
              <a:gd name="T10" fmla="*/ 2147483646 w 191"/>
              <a:gd name="T11" fmla="*/ 0 h 142"/>
              <a:gd name="T12" fmla="*/ 2147483646 w 191"/>
              <a:gd name="T13" fmla="*/ 2147483646 h 142"/>
              <a:gd name="T14" fmla="*/ 2147483646 w 191"/>
              <a:gd name="T15" fmla="*/ 2147483646 h 142"/>
              <a:gd name="T16" fmla="*/ 2147483646 w 191"/>
              <a:gd name="T17" fmla="*/ 2147483646 h 142"/>
              <a:gd name="T18" fmla="*/ 2147483646 w 191"/>
              <a:gd name="T19" fmla="*/ 2147483646 h 142"/>
              <a:gd name="T20" fmla="*/ 2147483646 w 191"/>
              <a:gd name="T21" fmla="*/ 2147483646 h 142"/>
              <a:gd name="T22" fmla="*/ 2147483646 w 191"/>
              <a:gd name="T23" fmla="*/ 2147483646 h 142"/>
              <a:gd name="T24" fmla="*/ 2147483646 w 191"/>
              <a:gd name="T25" fmla="*/ 2147483646 h 142"/>
              <a:gd name="T26" fmla="*/ 2147483646 w 191"/>
              <a:gd name="T27" fmla="*/ 2147483646 h 142"/>
              <a:gd name="T28" fmla="*/ 2147483646 w 191"/>
              <a:gd name="T29" fmla="*/ 2147483646 h 142"/>
              <a:gd name="T30" fmla="*/ 2147483646 w 191"/>
              <a:gd name="T31" fmla="*/ 2147483646 h 142"/>
              <a:gd name="T32" fmla="*/ 2147483646 w 191"/>
              <a:gd name="T33" fmla="*/ 2147483646 h 142"/>
              <a:gd name="T34" fmla="*/ 2147483646 w 191"/>
              <a:gd name="T35" fmla="*/ 2147483646 h 142"/>
              <a:gd name="T36" fmla="*/ 2147483646 w 191"/>
              <a:gd name="T37" fmla="*/ 2147483646 h 142"/>
              <a:gd name="T38" fmla="*/ 2147483646 w 191"/>
              <a:gd name="T39" fmla="*/ 2147483646 h 142"/>
              <a:gd name="T40" fmla="*/ 2147483646 w 191"/>
              <a:gd name="T41" fmla="*/ 2147483646 h 142"/>
              <a:gd name="T42" fmla="*/ 2147483646 w 191"/>
              <a:gd name="T43" fmla="*/ 2147483646 h 142"/>
              <a:gd name="T44" fmla="*/ 2147483646 w 191"/>
              <a:gd name="T45" fmla="*/ 2147483646 h 142"/>
              <a:gd name="T46" fmla="*/ 2147483646 w 191"/>
              <a:gd name="T47" fmla="*/ 2147483646 h 142"/>
              <a:gd name="T48" fmla="*/ 2147483646 w 191"/>
              <a:gd name="T49" fmla="*/ 2147483646 h 142"/>
              <a:gd name="T50" fmla="*/ 2147483646 w 191"/>
              <a:gd name="T51" fmla="*/ 2147483646 h 142"/>
              <a:gd name="T52" fmla="*/ 2147483646 w 191"/>
              <a:gd name="T53" fmla="*/ 2147483646 h 142"/>
              <a:gd name="T54" fmla="*/ 2147483646 w 191"/>
              <a:gd name="T55" fmla="*/ 2147483646 h 142"/>
              <a:gd name="T56" fmla="*/ 2147483646 w 191"/>
              <a:gd name="T57" fmla="*/ 2147483646 h 142"/>
              <a:gd name="T58" fmla="*/ 2147483646 w 191"/>
              <a:gd name="T59" fmla="*/ 2147483646 h 1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1" h="142">
                <a:moveTo>
                  <a:pt x="151" y="142"/>
                </a:moveTo>
                <a:cubicBezTo>
                  <a:pt x="47" y="142"/>
                  <a:pt x="47" y="142"/>
                  <a:pt x="47" y="142"/>
                </a:cubicBezTo>
                <a:cubicBezTo>
                  <a:pt x="21" y="142"/>
                  <a:pt x="0" y="121"/>
                  <a:pt x="0" y="95"/>
                </a:cubicBezTo>
                <a:cubicBezTo>
                  <a:pt x="0" y="78"/>
                  <a:pt x="10" y="62"/>
                  <a:pt x="25" y="54"/>
                </a:cubicBezTo>
                <a:cubicBezTo>
                  <a:pt x="25" y="54"/>
                  <a:pt x="25" y="53"/>
                  <a:pt x="25" y="53"/>
                </a:cubicBezTo>
                <a:cubicBezTo>
                  <a:pt x="25" y="24"/>
                  <a:pt x="49" y="0"/>
                  <a:pt x="78" y="0"/>
                </a:cubicBezTo>
                <a:cubicBezTo>
                  <a:pt x="97" y="0"/>
                  <a:pt x="115" y="11"/>
                  <a:pt x="124" y="28"/>
                </a:cubicBezTo>
                <a:cubicBezTo>
                  <a:pt x="129" y="26"/>
                  <a:pt x="134" y="24"/>
                  <a:pt x="139" y="24"/>
                </a:cubicBezTo>
                <a:cubicBezTo>
                  <a:pt x="154" y="24"/>
                  <a:pt x="167" y="37"/>
                  <a:pt x="167" y="53"/>
                </a:cubicBezTo>
                <a:cubicBezTo>
                  <a:pt x="167" y="56"/>
                  <a:pt x="166" y="60"/>
                  <a:pt x="165" y="63"/>
                </a:cubicBezTo>
                <a:cubicBezTo>
                  <a:pt x="181" y="69"/>
                  <a:pt x="191" y="84"/>
                  <a:pt x="191" y="101"/>
                </a:cubicBezTo>
                <a:cubicBezTo>
                  <a:pt x="191" y="124"/>
                  <a:pt x="173" y="142"/>
                  <a:pt x="151" y="142"/>
                </a:cubicBezTo>
                <a:close/>
                <a:moveTo>
                  <a:pt x="78" y="8"/>
                </a:moveTo>
                <a:cubicBezTo>
                  <a:pt x="53" y="8"/>
                  <a:pt x="33" y="28"/>
                  <a:pt x="33" y="53"/>
                </a:cubicBezTo>
                <a:cubicBezTo>
                  <a:pt x="33" y="54"/>
                  <a:pt x="33" y="55"/>
                  <a:pt x="33" y="56"/>
                </a:cubicBezTo>
                <a:cubicBezTo>
                  <a:pt x="33" y="59"/>
                  <a:pt x="33" y="59"/>
                  <a:pt x="33" y="59"/>
                </a:cubicBezTo>
                <a:cubicBezTo>
                  <a:pt x="31" y="60"/>
                  <a:pt x="31" y="60"/>
                  <a:pt x="31" y="60"/>
                </a:cubicBezTo>
                <a:cubicBezTo>
                  <a:pt x="17" y="67"/>
                  <a:pt x="8" y="80"/>
                  <a:pt x="8" y="95"/>
                </a:cubicBezTo>
                <a:cubicBezTo>
                  <a:pt x="8" y="117"/>
                  <a:pt x="26" y="134"/>
                  <a:pt x="47" y="134"/>
                </a:cubicBezTo>
                <a:cubicBezTo>
                  <a:pt x="151" y="134"/>
                  <a:pt x="151" y="134"/>
                  <a:pt x="151" y="134"/>
                </a:cubicBezTo>
                <a:cubicBezTo>
                  <a:pt x="169" y="134"/>
                  <a:pt x="183" y="119"/>
                  <a:pt x="183" y="101"/>
                </a:cubicBezTo>
                <a:cubicBezTo>
                  <a:pt x="183" y="86"/>
                  <a:pt x="173" y="73"/>
                  <a:pt x="158" y="70"/>
                </a:cubicBezTo>
                <a:cubicBezTo>
                  <a:pt x="153" y="68"/>
                  <a:pt x="153" y="68"/>
                  <a:pt x="153" y="68"/>
                </a:cubicBezTo>
                <a:cubicBezTo>
                  <a:pt x="156" y="64"/>
                  <a:pt x="156" y="64"/>
                  <a:pt x="156" y="64"/>
                </a:cubicBezTo>
                <a:cubicBezTo>
                  <a:pt x="158" y="60"/>
                  <a:pt x="159" y="57"/>
                  <a:pt x="159" y="53"/>
                </a:cubicBezTo>
                <a:cubicBezTo>
                  <a:pt x="159" y="41"/>
                  <a:pt x="150" y="32"/>
                  <a:pt x="139" y="32"/>
                </a:cubicBezTo>
                <a:cubicBezTo>
                  <a:pt x="134" y="32"/>
                  <a:pt x="129" y="34"/>
                  <a:pt x="125" y="37"/>
                </a:cubicBezTo>
                <a:cubicBezTo>
                  <a:pt x="121" y="41"/>
                  <a:pt x="121" y="41"/>
                  <a:pt x="121" y="41"/>
                </a:cubicBezTo>
                <a:cubicBezTo>
                  <a:pt x="119" y="36"/>
                  <a:pt x="119" y="36"/>
                  <a:pt x="119" y="36"/>
                </a:cubicBezTo>
                <a:cubicBezTo>
                  <a:pt x="112" y="19"/>
                  <a:pt x="96" y="8"/>
                  <a:pt x="78"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Freeform 8"/>
          <p:cNvSpPr>
            <a:spLocks noEditPoints="1"/>
          </p:cNvSpPr>
          <p:nvPr/>
        </p:nvSpPr>
        <p:spPr bwMode="auto">
          <a:xfrm>
            <a:off x="1373188" y="2500313"/>
            <a:ext cx="385762" cy="387350"/>
          </a:xfrm>
          <a:custGeom>
            <a:avLst/>
            <a:gdLst>
              <a:gd name="T0" fmla="*/ 2147483646 w 141"/>
              <a:gd name="T1" fmla="*/ 2147483646 h 142"/>
              <a:gd name="T2" fmla="*/ 2147483646 w 141"/>
              <a:gd name="T3" fmla="*/ 2147483646 h 142"/>
              <a:gd name="T4" fmla="*/ 2147483646 w 141"/>
              <a:gd name="T5" fmla="*/ 2147483646 h 142"/>
              <a:gd name="T6" fmla="*/ 2147483646 w 141"/>
              <a:gd name="T7" fmla="*/ 2147483646 h 142"/>
              <a:gd name="T8" fmla="*/ 2147483646 w 141"/>
              <a:gd name="T9" fmla="*/ 2147483646 h 142"/>
              <a:gd name="T10" fmla="*/ 2147483646 w 141"/>
              <a:gd name="T11" fmla="*/ 2147483646 h 142"/>
              <a:gd name="T12" fmla="*/ 2147483646 w 141"/>
              <a:gd name="T13" fmla="*/ 2147483646 h 142"/>
              <a:gd name="T14" fmla="*/ 0 w 141"/>
              <a:gd name="T15" fmla="*/ 2147483646 h 142"/>
              <a:gd name="T16" fmla="*/ 0 w 141"/>
              <a:gd name="T17" fmla="*/ 2147483646 h 142"/>
              <a:gd name="T18" fmla="*/ 2147483646 w 141"/>
              <a:gd name="T19" fmla="*/ 0 h 142"/>
              <a:gd name="T20" fmla="*/ 2147483646 w 141"/>
              <a:gd name="T21" fmla="*/ 2147483646 h 142"/>
              <a:gd name="T22" fmla="*/ 2147483646 w 141"/>
              <a:gd name="T23" fmla="*/ 2147483646 h 142"/>
              <a:gd name="T24" fmla="*/ 2147483646 w 141"/>
              <a:gd name="T25" fmla="*/ 2147483646 h 142"/>
              <a:gd name="T26" fmla="*/ 2147483646 w 141"/>
              <a:gd name="T27" fmla="*/ 2147483646 h 142"/>
              <a:gd name="T28" fmla="*/ 2147483646 w 141"/>
              <a:gd name="T29" fmla="*/ 2147483646 h 142"/>
              <a:gd name="T30" fmla="*/ 2147483646 w 141"/>
              <a:gd name="T31" fmla="*/ 2147483646 h 142"/>
              <a:gd name="T32" fmla="*/ 2147483646 w 141"/>
              <a:gd name="T33" fmla="*/ 2147483646 h 142"/>
              <a:gd name="T34" fmla="*/ 2147483646 w 141"/>
              <a:gd name="T35" fmla="*/ 2147483646 h 142"/>
              <a:gd name="T36" fmla="*/ 2147483646 w 141"/>
              <a:gd name="T37" fmla="*/ 2147483646 h 142"/>
              <a:gd name="T38" fmla="*/ 2147483646 w 141"/>
              <a:gd name="T39" fmla="*/ 2147483646 h 142"/>
              <a:gd name="T40" fmla="*/ 2147483646 w 141"/>
              <a:gd name="T41" fmla="*/ 2147483646 h 142"/>
              <a:gd name="T42" fmla="*/ 2147483646 w 141"/>
              <a:gd name="T43" fmla="*/ 2147483646 h 142"/>
              <a:gd name="T44" fmla="*/ 2147483646 w 141"/>
              <a:gd name="T45" fmla="*/ 2147483646 h 142"/>
              <a:gd name="T46" fmla="*/ 2147483646 w 141"/>
              <a:gd name="T47" fmla="*/ 2147483646 h 142"/>
              <a:gd name="T48" fmla="*/ 2147483646 w 141"/>
              <a:gd name="T49" fmla="*/ 2147483646 h 142"/>
              <a:gd name="T50" fmla="*/ 2147483646 w 141"/>
              <a:gd name="T51" fmla="*/ 2147483646 h 142"/>
              <a:gd name="T52" fmla="*/ 2147483646 w 141"/>
              <a:gd name="T53" fmla="*/ 2147483646 h 142"/>
              <a:gd name="T54" fmla="*/ 2147483646 w 141"/>
              <a:gd name="T55" fmla="*/ 2147483646 h 142"/>
              <a:gd name="T56" fmla="*/ 2147483646 w 141"/>
              <a:gd name="T57" fmla="*/ 2147483646 h 142"/>
              <a:gd name="T58" fmla="*/ 2147483646 w 141"/>
              <a:gd name="T59" fmla="*/ 2147483646 h 142"/>
              <a:gd name="T60" fmla="*/ 2147483646 w 141"/>
              <a:gd name="T61" fmla="*/ 2147483646 h 142"/>
              <a:gd name="T62" fmla="*/ 2147483646 w 141"/>
              <a:gd name="T63" fmla="*/ 2147483646 h 142"/>
              <a:gd name="T64" fmla="*/ 2147483646 w 141"/>
              <a:gd name="T65" fmla="*/ 2147483646 h 142"/>
              <a:gd name="T66" fmla="*/ 2147483646 w 141"/>
              <a:gd name="T67" fmla="*/ 2147483646 h 1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1" h="142">
                <a:moveTo>
                  <a:pt x="124" y="142"/>
                </a:moveTo>
                <a:lnTo>
                  <a:pt x="75" y="142"/>
                </a:lnTo>
                <a:lnTo>
                  <a:pt x="75" y="113"/>
                </a:lnTo>
                <a:lnTo>
                  <a:pt x="66" y="113"/>
                </a:lnTo>
                <a:lnTo>
                  <a:pt x="66" y="142"/>
                </a:lnTo>
                <a:lnTo>
                  <a:pt x="17" y="142"/>
                </a:lnTo>
                <a:lnTo>
                  <a:pt x="17" y="93"/>
                </a:lnTo>
                <a:lnTo>
                  <a:pt x="0" y="93"/>
                </a:lnTo>
                <a:lnTo>
                  <a:pt x="0" y="83"/>
                </a:lnTo>
                <a:lnTo>
                  <a:pt x="71" y="0"/>
                </a:lnTo>
                <a:lnTo>
                  <a:pt x="91" y="25"/>
                </a:lnTo>
                <a:lnTo>
                  <a:pt x="91" y="7"/>
                </a:lnTo>
                <a:lnTo>
                  <a:pt x="116" y="7"/>
                </a:lnTo>
                <a:lnTo>
                  <a:pt x="116" y="54"/>
                </a:lnTo>
                <a:lnTo>
                  <a:pt x="141" y="83"/>
                </a:lnTo>
                <a:lnTo>
                  <a:pt x="141" y="93"/>
                </a:lnTo>
                <a:lnTo>
                  <a:pt x="124" y="93"/>
                </a:lnTo>
                <a:lnTo>
                  <a:pt x="124" y="142"/>
                </a:lnTo>
                <a:close/>
                <a:moveTo>
                  <a:pt x="83" y="134"/>
                </a:moveTo>
                <a:lnTo>
                  <a:pt x="116" y="134"/>
                </a:lnTo>
                <a:lnTo>
                  <a:pt x="116" y="85"/>
                </a:lnTo>
                <a:lnTo>
                  <a:pt x="132" y="85"/>
                </a:lnTo>
                <a:lnTo>
                  <a:pt x="108" y="57"/>
                </a:lnTo>
                <a:lnTo>
                  <a:pt x="108" y="15"/>
                </a:lnTo>
                <a:lnTo>
                  <a:pt x="100" y="15"/>
                </a:lnTo>
                <a:lnTo>
                  <a:pt x="100" y="47"/>
                </a:lnTo>
                <a:lnTo>
                  <a:pt x="71" y="13"/>
                </a:lnTo>
                <a:lnTo>
                  <a:pt x="9" y="85"/>
                </a:lnTo>
                <a:lnTo>
                  <a:pt x="25" y="85"/>
                </a:lnTo>
                <a:lnTo>
                  <a:pt x="25" y="134"/>
                </a:lnTo>
                <a:lnTo>
                  <a:pt x="58" y="134"/>
                </a:lnTo>
                <a:lnTo>
                  <a:pt x="58" y="105"/>
                </a:lnTo>
                <a:lnTo>
                  <a:pt x="83" y="105"/>
                </a:lnTo>
                <a:lnTo>
                  <a:pt x="83" y="1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菱形 33"/>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35"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 name="云形 5"/>
          <p:cNvSpPr/>
          <p:nvPr/>
        </p:nvSpPr>
        <p:spPr>
          <a:xfrm>
            <a:off x="2803525" y="890588"/>
            <a:ext cx="3313113" cy="1626877"/>
          </a:xfrm>
          <a:prstGeom prst="clou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7" name="矩形 72"/>
          <p:cNvSpPr>
            <a:spLocks noChangeArrowheads="1"/>
          </p:cNvSpPr>
          <p:nvPr/>
        </p:nvSpPr>
        <p:spPr bwMode="auto">
          <a:xfrm>
            <a:off x="3595688" y="1058863"/>
            <a:ext cx="17430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2400" dirty="0">
                <a:solidFill>
                  <a:schemeClr val="bg1"/>
                </a:solidFill>
                <a:latin typeface="微软雅黑 Light" panose="020B0502040204020203" pitchFamily="34" charset="-122"/>
                <a:ea typeface="微软雅黑 Light" panose="020B0502040204020203" pitchFamily="34" charset="-122"/>
              </a:rPr>
              <a:t>Type </a:t>
            </a:r>
            <a:endParaRPr lang="en-US" altLang="zh-CN" sz="2400" dirty="0">
              <a:solidFill>
                <a:schemeClr val="bg1"/>
              </a:solidFill>
              <a:latin typeface="微软雅黑 Light" panose="020B0502040204020203" pitchFamily="34" charset="-122"/>
              <a:ea typeface="微软雅黑 Light" panose="020B0502040204020203" pitchFamily="34" charset="-122"/>
            </a:endParaRPr>
          </a:p>
          <a:p>
            <a:pPr algn="ctr">
              <a:spcBef>
                <a:spcPct val="0"/>
              </a:spcBef>
              <a:buFontTx/>
              <a:buNone/>
            </a:pPr>
            <a:r>
              <a:rPr lang="en-US" altLang="zh-CN" sz="2400" dirty="0">
                <a:solidFill>
                  <a:schemeClr val="bg1"/>
                </a:solidFill>
                <a:latin typeface="微软雅黑 Light" panose="020B0502040204020203" pitchFamily="34" charset="-122"/>
                <a:ea typeface="微软雅黑 Light" panose="020B0502040204020203" pitchFamily="34" charset="-122"/>
              </a:rPr>
              <a:t>something </a:t>
            </a:r>
            <a:endParaRPr lang="en-US" altLang="zh-CN" sz="2400" dirty="0">
              <a:solidFill>
                <a:schemeClr val="bg1"/>
              </a:solidFill>
              <a:latin typeface="微软雅黑 Light" panose="020B0502040204020203" pitchFamily="34" charset="-122"/>
              <a:ea typeface="微软雅黑 Light" panose="020B0502040204020203" pitchFamily="34" charset="-122"/>
            </a:endParaRPr>
          </a:p>
          <a:p>
            <a:pPr algn="ctr">
              <a:spcBef>
                <a:spcPct val="0"/>
              </a:spcBef>
              <a:buFontTx/>
              <a:buNone/>
            </a:pPr>
            <a:r>
              <a:rPr lang="en-US" altLang="zh-CN" sz="2400" dirty="0">
                <a:solidFill>
                  <a:schemeClr val="bg1"/>
                </a:solidFill>
                <a:latin typeface="微软雅黑 Light" panose="020B0502040204020203" pitchFamily="34" charset="-122"/>
                <a:ea typeface="微软雅黑 Light" panose="020B0502040204020203" pitchFamily="34" charset="-122"/>
              </a:rPr>
              <a:t>here</a:t>
            </a:r>
            <a:endParaRPr lang="en-US" altLang="zh-CN" sz="24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21" name="任意多边形 20"/>
          <p:cNvSpPr/>
          <p:nvPr/>
        </p:nvSpPr>
        <p:spPr>
          <a:xfrm>
            <a:off x="2935288" y="1276350"/>
            <a:ext cx="4113212" cy="612000"/>
          </a:xfrm>
          <a:custGeom>
            <a:avLst/>
            <a:gdLst>
              <a:gd name="connsiteX0" fmla="*/ 308277 w 4113600"/>
              <a:gd name="connsiteY0" fmla="*/ 0 h 616554"/>
              <a:gd name="connsiteX1" fmla="*/ 480638 w 4113600"/>
              <a:gd name="connsiteY1" fmla="*/ 52649 h 616554"/>
              <a:gd name="connsiteX2" fmla="*/ 512204 w 4113600"/>
              <a:gd name="connsiteY2" fmla="*/ 78693 h 616554"/>
              <a:gd name="connsiteX3" fmla="*/ 3884994 w 4113600"/>
              <a:gd name="connsiteY3" fmla="*/ 78693 h 616554"/>
              <a:gd name="connsiteX4" fmla="*/ 4113600 w 4113600"/>
              <a:gd name="connsiteY4" fmla="*/ 307299 h 616554"/>
              <a:gd name="connsiteX5" fmla="*/ 4113599 w 4113600"/>
              <a:gd name="connsiteY5" fmla="*/ 307299 h 616554"/>
              <a:gd name="connsiteX6" fmla="*/ 3884993 w 4113600"/>
              <a:gd name="connsiteY6" fmla="*/ 535905 h 616554"/>
              <a:gd name="connsiteX7" fmla="*/ 514576 w 4113600"/>
              <a:gd name="connsiteY7" fmla="*/ 535904 h 616554"/>
              <a:gd name="connsiteX8" fmla="*/ 480638 w 4113600"/>
              <a:gd name="connsiteY8" fmla="*/ 563905 h 616554"/>
              <a:gd name="connsiteX9" fmla="*/ 308277 w 4113600"/>
              <a:gd name="connsiteY9" fmla="*/ 616554 h 616554"/>
              <a:gd name="connsiteX10" fmla="*/ 0 w 4113600"/>
              <a:gd name="connsiteY10" fmla="*/ 308277 h 616554"/>
              <a:gd name="connsiteX11" fmla="*/ 308277 w 4113600"/>
              <a:gd name="connsiteY11" fmla="*/ 0 h 61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13600" h="616554">
                <a:moveTo>
                  <a:pt x="308277" y="0"/>
                </a:moveTo>
                <a:cubicBezTo>
                  <a:pt x="372124" y="0"/>
                  <a:pt x="431437" y="19409"/>
                  <a:pt x="480638" y="52649"/>
                </a:cubicBezTo>
                <a:lnTo>
                  <a:pt x="512204" y="78693"/>
                </a:lnTo>
                <a:lnTo>
                  <a:pt x="3884994" y="78693"/>
                </a:lnTo>
                <a:cubicBezTo>
                  <a:pt x="4011250" y="78693"/>
                  <a:pt x="4113600" y="181043"/>
                  <a:pt x="4113600" y="307299"/>
                </a:cubicBezTo>
                <a:lnTo>
                  <a:pt x="4113599" y="307299"/>
                </a:lnTo>
                <a:cubicBezTo>
                  <a:pt x="4113599" y="433555"/>
                  <a:pt x="4011249" y="535905"/>
                  <a:pt x="3884993" y="535905"/>
                </a:cubicBezTo>
                <a:lnTo>
                  <a:pt x="514576" y="535904"/>
                </a:lnTo>
                <a:lnTo>
                  <a:pt x="480638" y="563905"/>
                </a:lnTo>
                <a:cubicBezTo>
                  <a:pt x="431437" y="597145"/>
                  <a:pt x="372124" y="616554"/>
                  <a:pt x="308277" y="616554"/>
                </a:cubicBezTo>
                <a:cubicBezTo>
                  <a:pt x="138020" y="616554"/>
                  <a:pt x="0" y="478534"/>
                  <a:pt x="0" y="308277"/>
                </a:cubicBezTo>
                <a:cubicBezTo>
                  <a:pt x="0" y="138020"/>
                  <a:pt x="138020" y="0"/>
                  <a:pt x="308277" y="0"/>
                </a:cubicBez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2" name="任意多边形 21"/>
          <p:cNvSpPr/>
          <p:nvPr/>
        </p:nvSpPr>
        <p:spPr>
          <a:xfrm>
            <a:off x="2935288" y="2036763"/>
            <a:ext cx="5053012" cy="612000"/>
          </a:xfrm>
          <a:custGeom>
            <a:avLst/>
            <a:gdLst>
              <a:gd name="connsiteX0" fmla="*/ 308277 w 5053367"/>
              <a:gd name="connsiteY0" fmla="*/ 0 h 616554"/>
              <a:gd name="connsiteX1" fmla="*/ 480638 w 5053367"/>
              <a:gd name="connsiteY1" fmla="*/ 52649 h 616554"/>
              <a:gd name="connsiteX2" fmla="*/ 515946 w 5053367"/>
              <a:gd name="connsiteY2" fmla="*/ 81781 h 616554"/>
              <a:gd name="connsiteX3" fmla="*/ 536881 w 5053367"/>
              <a:gd name="connsiteY3" fmla="*/ 79670 h 616554"/>
              <a:gd name="connsiteX4" fmla="*/ 4824761 w 5053367"/>
              <a:gd name="connsiteY4" fmla="*/ 79670 h 616554"/>
              <a:gd name="connsiteX5" fmla="*/ 5053367 w 5053367"/>
              <a:gd name="connsiteY5" fmla="*/ 308276 h 616554"/>
              <a:gd name="connsiteX6" fmla="*/ 5053366 w 5053367"/>
              <a:gd name="connsiteY6" fmla="*/ 308276 h 616554"/>
              <a:gd name="connsiteX7" fmla="*/ 4824760 w 5053367"/>
              <a:gd name="connsiteY7" fmla="*/ 536882 h 616554"/>
              <a:gd name="connsiteX8" fmla="*/ 536881 w 5053367"/>
              <a:gd name="connsiteY8" fmla="*/ 536881 h 616554"/>
              <a:gd name="connsiteX9" fmla="*/ 515949 w 5053367"/>
              <a:gd name="connsiteY9" fmla="*/ 534771 h 616554"/>
              <a:gd name="connsiteX10" fmla="*/ 480638 w 5053367"/>
              <a:gd name="connsiteY10" fmla="*/ 563905 h 616554"/>
              <a:gd name="connsiteX11" fmla="*/ 308277 w 5053367"/>
              <a:gd name="connsiteY11" fmla="*/ 616554 h 616554"/>
              <a:gd name="connsiteX12" fmla="*/ 0 w 5053367"/>
              <a:gd name="connsiteY12" fmla="*/ 308277 h 616554"/>
              <a:gd name="connsiteX13" fmla="*/ 308277 w 5053367"/>
              <a:gd name="connsiteY13" fmla="*/ 0 h 61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3367" h="616554">
                <a:moveTo>
                  <a:pt x="308277" y="0"/>
                </a:moveTo>
                <a:cubicBezTo>
                  <a:pt x="372124" y="0"/>
                  <a:pt x="431437" y="19409"/>
                  <a:pt x="480638" y="52649"/>
                </a:cubicBezTo>
                <a:lnTo>
                  <a:pt x="515946" y="81781"/>
                </a:lnTo>
                <a:lnTo>
                  <a:pt x="536881" y="79670"/>
                </a:lnTo>
                <a:lnTo>
                  <a:pt x="4824761" y="79670"/>
                </a:lnTo>
                <a:cubicBezTo>
                  <a:pt x="4951017" y="79670"/>
                  <a:pt x="5053367" y="182020"/>
                  <a:pt x="5053367" y="308276"/>
                </a:cubicBezTo>
                <a:lnTo>
                  <a:pt x="5053366" y="308276"/>
                </a:lnTo>
                <a:cubicBezTo>
                  <a:pt x="5053366" y="434532"/>
                  <a:pt x="4951016" y="536882"/>
                  <a:pt x="4824760" y="536882"/>
                </a:cubicBezTo>
                <a:lnTo>
                  <a:pt x="536881" y="536881"/>
                </a:lnTo>
                <a:lnTo>
                  <a:pt x="515949" y="534771"/>
                </a:lnTo>
                <a:lnTo>
                  <a:pt x="480638" y="563905"/>
                </a:lnTo>
                <a:cubicBezTo>
                  <a:pt x="431437" y="597145"/>
                  <a:pt x="372124" y="616554"/>
                  <a:pt x="308277" y="616554"/>
                </a:cubicBezTo>
                <a:cubicBezTo>
                  <a:pt x="138020" y="616554"/>
                  <a:pt x="0" y="478534"/>
                  <a:pt x="0" y="308277"/>
                </a:cubicBezTo>
                <a:cubicBezTo>
                  <a:pt x="0" y="138020"/>
                  <a:pt x="138020" y="0"/>
                  <a:pt x="308277" y="0"/>
                </a:cubicBez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3" name="任意多边形 22"/>
          <p:cNvSpPr/>
          <p:nvPr/>
        </p:nvSpPr>
        <p:spPr>
          <a:xfrm>
            <a:off x="2898775" y="2828925"/>
            <a:ext cx="3505200" cy="612000"/>
          </a:xfrm>
          <a:custGeom>
            <a:avLst/>
            <a:gdLst>
              <a:gd name="connsiteX0" fmla="*/ 308277 w 3506742"/>
              <a:gd name="connsiteY0" fmla="*/ 0 h 616554"/>
              <a:gd name="connsiteX1" fmla="*/ 526262 w 3506742"/>
              <a:gd name="connsiteY1" fmla="*/ 90292 h 616554"/>
              <a:gd name="connsiteX2" fmla="*/ 537182 w 3506742"/>
              <a:gd name="connsiteY2" fmla="*/ 103527 h 616554"/>
              <a:gd name="connsiteX3" fmla="*/ 3278136 w 3506742"/>
              <a:gd name="connsiteY3" fmla="*/ 103527 h 616554"/>
              <a:gd name="connsiteX4" fmla="*/ 3506742 w 3506742"/>
              <a:gd name="connsiteY4" fmla="*/ 332133 h 616554"/>
              <a:gd name="connsiteX5" fmla="*/ 3506741 w 3506742"/>
              <a:gd name="connsiteY5" fmla="*/ 332133 h 616554"/>
              <a:gd name="connsiteX6" fmla="*/ 3278135 w 3506742"/>
              <a:gd name="connsiteY6" fmla="*/ 560739 h 616554"/>
              <a:gd name="connsiteX7" fmla="*/ 498045 w 3506742"/>
              <a:gd name="connsiteY7" fmla="*/ 560738 h 616554"/>
              <a:gd name="connsiteX8" fmla="*/ 485954 w 3506742"/>
              <a:gd name="connsiteY8" fmla="*/ 559519 h 616554"/>
              <a:gd name="connsiteX9" fmla="*/ 480638 w 3506742"/>
              <a:gd name="connsiteY9" fmla="*/ 563905 h 616554"/>
              <a:gd name="connsiteX10" fmla="*/ 308277 w 3506742"/>
              <a:gd name="connsiteY10" fmla="*/ 616554 h 616554"/>
              <a:gd name="connsiteX11" fmla="*/ 0 w 3506742"/>
              <a:gd name="connsiteY11" fmla="*/ 308277 h 616554"/>
              <a:gd name="connsiteX12" fmla="*/ 308277 w 3506742"/>
              <a:gd name="connsiteY12" fmla="*/ 0 h 61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6742" h="616554">
                <a:moveTo>
                  <a:pt x="308277" y="0"/>
                </a:moveTo>
                <a:cubicBezTo>
                  <a:pt x="393406" y="0"/>
                  <a:pt x="470475" y="34505"/>
                  <a:pt x="526262" y="90292"/>
                </a:cubicBezTo>
                <a:lnTo>
                  <a:pt x="537182" y="103527"/>
                </a:lnTo>
                <a:lnTo>
                  <a:pt x="3278136" y="103527"/>
                </a:lnTo>
                <a:cubicBezTo>
                  <a:pt x="3404392" y="103527"/>
                  <a:pt x="3506742" y="205877"/>
                  <a:pt x="3506742" y="332133"/>
                </a:cubicBezTo>
                <a:lnTo>
                  <a:pt x="3506741" y="332133"/>
                </a:lnTo>
                <a:cubicBezTo>
                  <a:pt x="3506741" y="458389"/>
                  <a:pt x="3404391" y="560739"/>
                  <a:pt x="3278135" y="560739"/>
                </a:cubicBezTo>
                <a:lnTo>
                  <a:pt x="498045" y="560738"/>
                </a:lnTo>
                <a:lnTo>
                  <a:pt x="485954" y="559519"/>
                </a:lnTo>
                <a:lnTo>
                  <a:pt x="480638" y="563905"/>
                </a:lnTo>
                <a:cubicBezTo>
                  <a:pt x="431437" y="597145"/>
                  <a:pt x="372124" y="616554"/>
                  <a:pt x="308277" y="616554"/>
                </a:cubicBezTo>
                <a:cubicBezTo>
                  <a:pt x="138020" y="616554"/>
                  <a:pt x="0" y="478534"/>
                  <a:pt x="0" y="308277"/>
                </a:cubicBezTo>
                <a:cubicBezTo>
                  <a:pt x="0" y="138020"/>
                  <a:pt x="138020" y="0"/>
                  <a:pt x="308277" y="0"/>
                </a:cubicBez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4" name="任意多边形 23"/>
          <p:cNvSpPr/>
          <p:nvPr/>
        </p:nvSpPr>
        <p:spPr>
          <a:xfrm>
            <a:off x="2898775" y="3621088"/>
            <a:ext cx="4586288" cy="612000"/>
          </a:xfrm>
          <a:custGeom>
            <a:avLst/>
            <a:gdLst>
              <a:gd name="connsiteX0" fmla="*/ 308277 w 4586861"/>
              <a:gd name="connsiteY0" fmla="*/ 0 h 616554"/>
              <a:gd name="connsiteX1" fmla="*/ 480638 w 4586861"/>
              <a:gd name="connsiteY1" fmla="*/ 52649 h 616554"/>
              <a:gd name="connsiteX2" fmla="*/ 510532 w 4586861"/>
              <a:gd name="connsiteY2" fmla="*/ 77314 h 616554"/>
              <a:gd name="connsiteX3" fmla="*/ 553471 w 4586861"/>
              <a:gd name="connsiteY3" fmla="*/ 72985 h 616554"/>
              <a:gd name="connsiteX4" fmla="*/ 4358255 w 4586861"/>
              <a:gd name="connsiteY4" fmla="*/ 72985 h 616554"/>
              <a:gd name="connsiteX5" fmla="*/ 4586861 w 4586861"/>
              <a:gd name="connsiteY5" fmla="*/ 301591 h 616554"/>
              <a:gd name="connsiteX6" fmla="*/ 4586860 w 4586861"/>
              <a:gd name="connsiteY6" fmla="*/ 301591 h 616554"/>
              <a:gd name="connsiteX7" fmla="*/ 4358254 w 4586861"/>
              <a:gd name="connsiteY7" fmla="*/ 530197 h 616554"/>
              <a:gd name="connsiteX8" fmla="*/ 553471 w 4586861"/>
              <a:gd name="connsiteY8" fmla="*/ 530196 h 616554"/>
              <a:gd name="connsiteX9" fmla="*/ 524975 w 4586861"/>
              <a:gd name="connsiteY9" fmla="*/ 527324 h 616554"/>
              <a:gd name="connsiteX10" fmla="*/ 480638 w 4586861"/>
              <a:gd name="connsiteY10" fmla="*/ 563905 h 616554"/>
              <a:gd name="connsiteX11" fmla="*/ 308277 w 4586861"/>
              <a:gd name="connsiteY11" fmla="*/ 616554 h 616554"/>
              <a:gd name="connsiteX12" fmla="*/ 0 w 4586861"/>
              <a:gd name="connsiteY12" fmla="*/ 308277 h 616554"/>
              <a:gd name="connsiteX13" fmla="*/ 308277 w 4586861"/>
              <a:gd name="connsiteY13" fmla="*/ 0 h 61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861" h="616554">
                <a:moveTo>
                  <a:pt x="308277" y="0"/>
                </a:moveTo>
                <a:cubicBezTo>
                  <a:pt x="372124" y="0"/>
                  <a:pt x="431437" y="19409"/>
                  <a:pt x="480638" y="52649"/>
                </a:cubicBezTo>
                <a:lnTo>
                  <a:pt x="510532" y="77314"/>
                </a:lnTo>
                <a:lnTo>
                  <a:pt x="553471" y="72985"/>
                </a:lnTo>
                <a:lnTo>
                  <a:pt x="4358255" y="72985"/>
                </a:lnTo>
                <a:cubicBezTo>
                  <a:pt x="4484511" y="72985"/>
                  <a:pt x="4586861" y="175335"/>
                  <a:pt x="4586861" y="301591"/>
                </a:cubicBezTo>
                <a:lnTo>
                  <a:pt x="4586860" y="301591"/>
                </a:lnTo>
                <a:cubicBezTo>
                  <a:pt x="4586860" y="427847"/>
                  <a:pt x="4484510" y="530197"/>
                  <a:pt x="4358254" y="530197"/>
                </a:cubicBezTo>
                <a:lnTo>
                  <a:pt x="553471" y="530196"/>
                </a:lnTo>
                <a:lnTo>
                  <a:pt x="524975" y="527324"/>
                </a:lnTo>
                <a:lnTo>
                  <a:pt x="480638" y="563905"/>
                </a:lnTo>
                <a:cubicBezTo>
                  <a:pt x="431437" y="597145"/>
                  <a:pt x="372124" y="616554"/>
                  <a:pt x="308277" y="616554"/>
                </a:cubicBezTo>
                <a:cubicBezTo>
                  <a:pt x="138020" y="616554"/>
                  <a:pt x="0" y="478534"/>
                  <a:pt x="0" y="308277"/>
                </a:cubicBezTo>
                <a:cubicBezTo>
                  <a:pt x="0" y="138020"/>
                  <a:pt x="138020" y="0"/>
                  <a:pt x="308277" y="0"/>
                </a:cubicBez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5" name="矩形 69"/>
          <p:cNvSpPr>
            <a:spLocks noChangeArrowheads="1"/>
          </p:cNvSpPr>
          <p:nvPr/>
        </p:nvSpPr>
        <p:spPr bwMode="auto">
          <a:xfrm>
            <a:off x="827088" y="1465263"/>
            <a:ext cx="21018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6" name="矩形 70"/>
          <p:cNvSpPr>
            <a:spLocks noChangeArrowheads="1"/>
          </p:cNvSpPr>
          <p:nvPr/>
        </p:nvSpPr>
        <p:spPr bwMode="auto">
          <a:xfrm>
            <a:off x="1952625" y="1203325"/>
            <a:ext cx="976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here</a:t>
            </a:r>
            <a:endPar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 name="矩形 71"/>
          <p:cNvSpPr>
            <a:spLocks noChangeArrowheads="1"/>
          </p:cNvSpPr>
          <p:nvPr/>
        </p:nvSpPr>
        <p:spPr bwMode="auto">
          <a:xfrm>
            <a:off x="827088" y="2211388"/>
            <a:ext cx="21018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8" name="矩形 72"/>
          <p:cNvSpPr>
            <a:spLocks noChangeArrowheads="1"/>
          </p:cNvSpPr>
          <p:nvPr/>
        </p:nvSpPr>
        <p:spPr bwMode="auto">
          <a:xfrm>
            <a:off x="1952625" y="1947863"/>
            <a:ext cx="976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here</a:t>
            </a:r>
            <a:endPar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9" name="矩形 73"/>
          <p:cNvSpPr>
            <a:spLocks noChangeArrowheads="1"/>
          </p:cNvSpPr>
          <p:nvPr/>
        </p:nvSpPr>
        <p:spPr bwMode="auto">
          <a:xfrm>
            <a:off x="827088" y="3046413"/>
            <a:ext cx="21018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0" name="矩形 74"/>
          <p:cNvSpPr>
            <a:spLocks noChangeArrowheads="1"/>
          </p:cNvSpPr>
          <p:nvPr/>
        </p:nvSpPr>
        <p:spPr bwMode="auto">
          <a:xfrm>
            <a:off x="1952625" y="2784475"/>
            <a:ext cx="976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here</a:t>
            </a:r>
            <a:endPar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1" name="矩形 75"/>
          <p:cNvSpPr>
            <a:spLocks noChangeArrowheads="1"/>
          </p:cNvSpPr>
          <p:nvPr/>
        </p:nvSpPr>
        <p:spPr bwMode="auto">
          <a:xfrm>
            <a:off x="827088" y="3792538"/>
            <a:ext cx="21018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r" eaLnBrk="1" hangingPunct="1">
              <a:defRPr/>
            </a:pPr>
            <a:r>
              <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05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2" name="矩形 76"/>
          <p:cNvSpPr>
            <a:spLocks noChangeArrowheads="1"/>
          </p:cNvSpPr>
          <p:nvPr/>
        </p:nvSpPr>
        <p:spPr bwMode="auto">
          <a:xfrm>
            <a:off x="1952625" y="3529013"/>
            <a:ext cx="976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here</a:t>
            </a:r>
            <a:endPar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3" name="矩形 77"/>
          <p:cNvSpPr>
            <a:spLocks noChangeArrowheads="1"/>
          </p:cNvSpPr>
          <p:nvPr/>
        </p:nvSpPr>
        <p:spPr bwMode="auto">
          <a:xfrm>
            <a:off x="3681413" y="1347788"/>
            <a:ext cx="8905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28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35%</a:t>
            </a:r>
            <a:endParaRPr lang="en-US" altLang="zh-CN" sz="28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4" name="矩形 78"/>
          <p:cNvSpPr>
            <a:spLocks noChangeArrowheads="1"/>
          </p:cNvSpPr>
          <p:nvPr/>
        </p:nvSpPr>
        <p:spPr bwMode="auto">
          <a:xfrm>
            <a:off x="3681413" y="2090738"/>
            <a:ext cx="8905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28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52%</a:t>
            </a:r>
            <a:endParaRPr lang="en-US" altLang="zh-CN" sz="28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5" name="矩形 79"/>
          <p:cNvSpPr>
            <a:spLocks noChangeArrowheads="1"/>
          </p:cNvSpPr>
          <p:nvPr/>
        </p:nvSpPr>
        <p:spPr bwMode="auto">
          <a:xfrm>
            <a:off x="3681413" y="2951163"/>
            <a:ext cx="8905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28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26%</a:t>
            </a:r>
            <a:endParaRPr lang="en-US" altLang="zh-CN" sz="28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36" name="矩形 80"/>
          <p:cNvSpPr>
            <a:spLocks noChangeArrowheads="1"/>
          </p:cNvSpPr>
          <p:nvPr/>
        </p:nvSpPr>
        <p:spPr bwMode="auto">
          <a:xfrm>
            <a:off x="3676650" y="3694113"/>
            <a:ext cx="8953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28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43%</a:t>
            </a:r>
            <a:endParaRPr lang="en-US" altLang="zh-CN" sz="28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grpSp>
        <p:nvGrpSpPr>
          <p:cNvPr id="37" name="组合 2"/>
          <p:cNvGrpSpPr/>
          <p:nvPr/>
        </p:nvGrpSpPr>
        <p:grpSpPr bwMode="auto">
          <a:xfrm>
            <a:off x="3138488" y="3022600"/>
            <a:ext cx="141287" cy="292100"/>
            <a:chOff x="7117070" y="272042"/>
            <a:chExt cx="141287" cy="292100"/>
          </a:xfrm>
        </p:grpSpPr>
        <p:sp>
          <p:nvSpPr>
            <p:cNvPr id="38" name="Freeform 184"/>
            <p:cNvSpPr>
              <a:spLocks noEditPoints="1"/>
            </p:cNvSpPr>
            <p:nvPr/>
          </p:nvSpPr>
          <p:spPr bwMode="auto">
            <a:xfrm>
              <a:off x="7142470" y="272042"/>
              <a:ext cx="92075" cy="217488"/>
            </a:xfrm>
            <a:custGeom>
              <a:avLst/>
              <a:gdLst>
                <a:gd name="T0" fmla="*/ 2147483646 w 56"/>
                <a:gd name="T1" fmla="*/ 2147483646 h 132"/>
                <a:gd name="T2" fmla="*/ 0 w 56"/>
                <a:gd name="T3" fmla="*/ 2147483646 h 132"/>
                <a:gd name="T4" fmla="*/ 0 w 56"/>
                <a:gd name="T5" fmla="*/ 2147483646 h 132"/>
                <a:gd name="T6" fmla="*/ 2147483646 w 56"/>
                <a:gd name="T7" fmla="*/ 0 h 132"/>
                <a:gd name="T8" fmla="*/ 2147483646 w 56"/>
                <a:gd name="T9" fmla="*/ 2147483646 h 132"/>
                <a:gd name="T10" fmla="*/ 2147483646 w 56"/>
                <a:gd name="T11" fmla="*/ 2147483646 h 132"/>
                <a:gd name="T12" fmla="*/ 2147483646 w 56"/>
                <a:gd name="T13" fmla="*/ 2147483646 h 132"/>
                <a:gd name="T14" fmla="*/ 2147483646 w 56"/>
                <a:gd name="T15" fmla="*/ 2147483646 h 132"/>
                <a:gd name="T16" fmla="*/ 2147483646 w 56"/>
                <a:gd name="T17" fmla="*/ 2147483646 h 132"/>
                <a:gd name="T18" fmla="*/ 2147483646 w 56"/>
                <a:gd name="T19" fmla="*/ 2147483646 h 132"/>
                <a:gd name="T20" fmla="*/ 2147483646 w 56"/>
                <a:gd name="T21" fmla="*/ 2147483646 h 132"/>
                <a:gd name="T22" fmla="*/ 2147483646 w 56"/>
                <a:gd name="T23" fmla="*/ 2147483646 h 132"/>
                <a:gd name="T24" fmla="*/ 2147483646 w 56"/>
                <a:gd name="T25" fmla="*/ 2147483646 h 132"/>
                <a:gd name="T26" fmla="*/ 2147483646 w 56"/>
                <a:gd name="T27" fmla="*/ 2147483646 h 1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6" h="132">
                  <a:moveTo>
                    <a:pt x="28" y="132"/>
                  </a:moveTo>
                  <a:cubicBezTo>
                    <a:pt x="12" y="132"/>
                    <a:pt x="0" y="120"/>
                    <a:pt x="0" y="104"/>
                  </a:cubicBezTo>
                  <a:cubicBezTo>
                    <a:pt x="0" y="28"/>
                    <a:pt x="0" y="28"/>
                    <a:pt x="0" y="28"/>
                  </a:cubicBezTo>
                  <a:cubicBezTo>
                    <a:pt x="0" y="12"/>
                    <a:pt x="12" y="0"/>
                    <a:pt x="28" y="0"/>
                  </a:cubicBezTo>
                  <a:cubicBezTo>
                    <a:pt x="43" y="0"/>
                    <a:pt x="56" y="12"/>
                    <a:pt x="56" y="28"/>
                  </a:cubicBezTo>
                  <a:cubicBezTo>
                    <a:pt x="56" y="104"/>
                    <a:pt x="56" y="104"/>
                    <a:pt x="56" y="104"/>
                  </a:cubicBezTo>
                  <a:cubicBezTo>
                    <a:pt x="56" y="120"/>
                    <a:pt x="43" y="132"/>
                    <a:pt x="28" y="132"/>
                  </a:cubicBezTo>
                  <a:close/>
                  <a:moveTo>
                    <a:pt x="28" y="6"/>
                  </a:moveTo>
                  <a:cubicBezTo>
                    <a:pt x="16" y="6"/>
                    <a:pt x="6" y="16"/>
                    <a:pt x="6" y="28"/>
                  </a:cubicBezTo>
                  <a:cubicBezTo>
                    <a:pt x="6" y="104"/>
                    <a:pt x="6" y="104"/>
                    <a:pt x="6" y="104"/>
                  </a:cubicBezTo>
                  <a:cubicBezTo>
                    <a:pt x="6" y="116"/>
                    <a:pt x="16" y="126"/>
                    <a:pt x="28" y="126"/>
                  </a:cubicBezTo>
                  <a:cubicBezTo>
                    <a:pt x="40" y="126"/>
                    <a:pt x="50" y="116"/>
                    <a:pt x="50" y="104"/>
                  </a:cubicBezTo>
                  <a:cubicBezTo>
                    <a:pt x="50" y="28"/>
                    <a:pt x="50" y="28"/>
                    <a:pt x="50" y="28"/>
                  </a:cubicBezTo>
                  <a:cubicBezTo>
                    <a:pt x="50" y="16"/>
                    <a:pt x="40" y="6"/>
                    <a:pt x="28"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 name="Freeform 185"/>
            <p:cNvSpPr/>
            <p:nvPr/>
          </p:nvSpPr>
          <p:spPr bwMode="auto">
            <a:xfrm>
              <a:off x="7117070" y="379992"/>
              <a:ext cx="141287" cy="134938"/>
            </a:xfrm>
            <a:custGeom>
              <a:avLst/>
              <a:gdLst>
                <a:gd name="T0" fmla="*/ 2147483646 w 85"/>
                <a:gd name="T1" fmla="*/ 2147483646 h 82"/>
                <a:gd name="T2" fmla="*/ 0 w 85"/>
                <a:gd name="T3" fmla="*/ 2147483646 h 82"/>
                <a:gd name="T4" fmla="*/ 0 w 85"/>
                <a:gd name="T5" fmla="*/ 0 h 82"/>
                <a:gd name="T6" fmla="*/ 2147483646 w 85"/>
                <a:gd name="T7" fmla="*/ 0 h 82"/>
                <a:gd name="T8" fmla="*/ 2147483646 w 85"/>
                <a:gd name="T9" fmla="*/ 2147483646 h 82"/>
                <a:gd name="T10" fmla="*/ 2147483646 w 85"/>
                <a:gd name="T11" fmla="*/ 2147483646 h 82"/>
                <a:gd name="T12" fmla="*/ 2147483646 w 85"/>
                <a:gd name="T13" fmla="*/ 2147483646 h 82"/>
                <a:gd name="T14" fmla="*/ 2147483646 w 85"/>
                <a:gd name="T15" fmla="*/ 0 h 82"/>
                <a:gd name="T16" fmla="*/ 2147483646 w 85"/>
                <a:gd name="T17" fmla="*/ 0 h 82"/>
                <a:gd name="T18" fmla="*/ 2147483646 w 85"/>
                <a:gd name="T19" fmla="*/ 2147483646 h 82"/>
                <a:gd name="T20" fmla="*/ 2147483646 w 85"/>
                <a:gd name="T21" fmla="*/ 2147483646 h 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82">
                  <a:moveTo>
                    <a:pt x="43" y="82"/>
                  </a:moveTo>
                  <a:cubicBezTo>
                    <a:pt x="19" y="82"/>
                    <a:pt x="0" y="63"/>
                    <a:pt x="0" y="39"/>
                  </a:cubicBezTo>
                  <a:cubicBezTo>
                    <a:pt x="0" y="0"/>
                    <a:pt x="0" y="0"/>
                    <a:pt x="0" y="0"/>
                  </a:cubicBezTo>
                  <a:cubicBezTo>
                    <a:pt x="6" y="0"/>
                    <a:pt x="6" y="0"/>
                    <a:pt x="6" y="0"/>
                  </a:cubicBezTo>
                  <a:cubicBezTo>
                    <a:pt x="6" y="39"/>
                    <a:pt x="6" y="39"/>
                    <a:pt x="6" y="39"/>
                  </a:cubicBezTo>
                  <a:cubicBezTo>
                    <a:pt x="6" y="60"/>
                    <a:pt x="23" y="76"/>
                    <a:pt x="43" y="76"/>
                  </a:cubicBezTo>
                  <a:cubicBezTo>
                    <a:pt x="63" y="76"/>
                    <a:pt x="79" y="60"/>
                    <a:pt x="79" y="39"/>
                  </a:cubicBezTo>
                  <a:cubicBezTo>
                    <a:pt x="79" y="0"/>
                    <a:pt x="79" y="0"/>
                    <a:pt x="79" y="0"/>
                  </a:cubicBezTo>
                  <a:cubicBezTo>
                    <a:pt x="85" y="0"/>
                    <a:pt x="85" y="0"/>
                    <a:pt x="85" y="0"/>
                  </a:cubicBezTo>
                  <a:cubicBezTo>
                    <a:pt x="85" y="39"/>
                    <a:pt x="85" y="39"/>
                    <a:pt x="85" y="39"/>
                  </a:cubicBezTo>
                  <a:cubicBezTo>
                    <a:pt x="85" y="63"/>
                    <a:pt x="66" y="82"/>
                    <a:pt x="43"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Rectangle 186"/>
            <p:cNvSpPr>
              <a:spLocks noChangeArrowheads="1"/>
            </p:cNvSpPr>
            <p:nvPr/>
          </p:nvSpPr>
          <p:spPr bwMode="auto">
            <a:xfrm>
              <a:off x="7147232" y="554617"/>
              <a:ext cx="82550"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41" name="Rectangle 187"/>
            <p:cNvSpPr>
              <a:spLocks noChangeArrowheads="1"/>
            </p:cNvSpPr>
            <p:nvPr/>
          </p:nvSpPr>
          <p:spPr bwMode="auto">
            <a:xfrm>
              <a:off x="7183745" y="510167"/>
              <a:ext cx="952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grpSp>
      <p:grpSp>
        <p:nvGrpSpPr>
          <p:cNvPr id="42" name="组合 3"/>
          <p:cNvGrpSpPr/>
          <p:nvPr/>
        </p:nvGrpSpPr>
        <p:grpSpPr bwMode="auto">
          <a:xfrm>
            <a:off x="3049588" y="3810000"/>
            <a:ext cx="309562" cy="290513"/>
            <a:chOff x="7667932" y="264105"/>
            <a:chExt cx="309563" cy="290513"/>
          </a:xfrm>
        </p:grpSpPr>
        <p:sp>
          <p:nvSpPr>
            <p:cNvPr id="43" name="Freeform 188"/>
            <p:cNvSpPr/>
            <p:nvPr/>
          </p:nvSpPr>
          <p:spPr bwMode="auto">
            <a:xfrm>
              <a:off x="7667932" y="264105"/>
              <a:ext cx="290512" cy="290513"/>
            </a:xfrm>
            <a:custGeom>
              <a:avLst/>
              <a:gdLst>
                <a:gd name="T0" fmla="*/ 2147483646 w 177"/>
                <a:gd name="T1" fmla="*/ 2147483646 h 177"/>
                <a:gd name="T2" fmla="*/ 2147483646 w 177"/>
                <a:gd name="T3" fmla="*/ 2147483646 h 177"/>
                <a:gd name="T4" fmla="*/ 0 w 177"/>
                <a:gd name="T5" fmla="*/ 2147483646 h 177"/>
                <a:gd name="T6" fmla="*/ 2147483646 w 177"/>
                <a:gd name="T7" fmla="*/ 2147483646 h 177"/>
                <a:gd name="T8" fmla="*/ 2147483646 w 177"/>
                <a:gd name="T9" fmla="*/ 0 h 177"/>
                <a:gd name="T10" fmla="*/ 2147483646 w 177"/>
                <a:gd name="T11" fmla="*/ 0 h 177"/>
                <a:gd name="T12" fmla="*/ 2147483646 w 177"/>
                <a:gd name="T13" fmla="*/ 2147483646 h 177"/>
                <a:gd name="T14" fmla="*/ 2147483646 w 177"/>
                <a:gd name="T15" fmla="*/ 2147483646 h 177"/>
                <a:gd name="T16" fmla="*/ 2147483646 w 177"/>
                <a:gd name="T17" fmla="*/ 2147483646 h 177"/>
                <a:gd name="T18" fmla="*/ 2147483646 w 177"/>
                <a:gd name="T19" fmla="*/ 2147483646 h 177"/>
                <a:gd name="T20" fmla="*/ 2147483646 w 177"/>
                <a:gd name="T21" fmla="*/ 2147483646 h 177"/>
                <a:gd name="T22" fmla="*/ 2147483646 w 177"/>
                <a:gd name="T23" fmla="*/ 2147483646 h 177"/>
                <a:gd name="T24" fmla="*/ 2147483646 w 177"/>
                <a:gd name="T25" fmla="*/ 2147483646 h 177"/>
                <a:gd name="T26" fmla="*/ 2147483646 w 177"/>
                <a:gd name="T27" fmla="*/ 2147483646 h 177"/>
                <a:gd name="T28" fmla="*/ 2147483646 w 177"/>
                <a:gd name="T29" fmla="*/ 2147483646 h 177"/>
                <a:gd name="T30" fmla="*/ 2147483646 w 177"/>
                <a:gd name="T31" fmla="*/ 2147483646 h 177"/>
                <a:gd name="T32" fmla="*/ 2147483646 w 177"/>
                <a:gd name="T33" fmla="*/ 2147483646 h 177"/>
                <a:gd name="T34" fmla="*/ 2147483646 w 177"/>
                <a:gd name="T35" fmla="*/ 2147483646 h 177"/>
                <a:gd name="T36" fmla="*/ 2147483646 w 177"/>
                <a:gd name="T37" fmla="*/ 2147483646 h 1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 name="Freeform 189"/>
            <p:cNvSpPr/>
            <p:nvPr/>
          </p:nvSpPr>
          <p:spPr bwMode="auto">
            <a:xfrm>
              <a:off x="7913995" y="372055"/>
              <a:ext cx="63500" cy="57150"/>
            </a:xfrm>
            <a:custGeom>
              <a:avLst/>
              <a:gdLst>
                <a:gd name="T0" fmla="*/ 0 w 40"/>
                <a:gd name="T1" fmla="*/ 0 h 36"/>
                <a:gd name="T2" fmla="*/ 2147483646 w 40"/>
                <a:gd name="T3" fmla="*/ 2147483646 h 36"/>
                <a:gd name="T4" fmla="*/ 2147483646 w 40"/>
                <a:gd name="T5" fmla="*/ 0 h 36"/>
                <a:gd name="T6" fmla="*/ 0 w 40"/>
                <a:gd name="T7" fmla="*/ 0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36">
                  <a:moveTo>
                    <a:pt x="0" y="0"/>
                  </a:moveTo>
                  <a:lnTo>
                    <a:pt x="21" y="36"/>
                  </a:lnTo>
                  <a:lnTo>
                    <a:pt x="4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Freeform 190"/>
            <p:cNvSpPr>
              <a:spLocks noEditPoints="1"/>
            </p:cNvSpPr>
            <p:nvPr/>
          </p:nvSpPr>
          <p:spPr bwMode="auto">
            <a:xfrm>
              <a:off x="7772707" y="338717"/>
              <a:ext cx="79375" cy="66675"/>
            </a:xfrm>
            <a:custGeom>
              <a:avLst/>
              <a:gdLst>
                <a:gd name="T0" fmla="*/ 2147483646 w 48"/>
                <a:gd name="T1" fmla="*/ 2147483646 h 40"/>
                <a:gd name="T2" fmla="*/ 0 w 48"/>
                <a:gd name="T3" fmla="*/ 2147483646 h 40"/>
                <a:gd name="T4" fmla="*/ 2147483646 w 48"/>
                <a:gd name="T5" fmla="*/ 0 h 40"/>
                <a:gd name="T6" fmla="*/ 2147483646 w 48"/>
                <a:gd name="T7" fmla="*/ 2147483646 h 40"/>
                <a:gd name="T8" fmla="*/ 2147483646 w 48"/>
                <a:gd name="T9" fmla="*/ 2147483646 h 40"/>
                <a:gd name="T10" fmla="*/ 2147483646 w 48"/>
                <a:gd name="T11" fmla="*/ 2147483646 h 40"/>
                <a:gd name="T12" fmla="*/ 2147483646 w 48"/>
                <a:gd name="T13" fmla="*/ 2147483646 h 40"/>
                <a:gd name="T14" fmla="*/ 2147483646 w 48"/>
                <a:gd name="T15" fmla="*/ 2147483646 h 40"/>
                <a:gd name="T16" fmla="*/ 2147483646 w 48"/>
                <a:gd name="T17" fmla="*/ 2147483646 h 40"/>
                <a:gd name="T18" fmla="*/ 2147483646 w 48"/>
                <a:gd name="T19" fmla="*/ 2147483646 h 40"/>
                <a:gd name="T20" fmla="*/ 2147483646 w 48"/>
                <a:gd name="T21" fmla="*/ 2147483646 h 40"/>
                <a:gd name="T22" fmla="*/ 2147483646 w 48"/>
                <a:gd name="T23" fmla="*/ 2147483646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Freeform 191"/>
            <p:cNvSpPr>
              <a:spLocks noEditPoints="1"/>
            </p:cNvSpPr>
            <p:nvPr/>
          </p:nvSpPr>
          <p:spPr bwMode="auto">
            <a:xfrm>
              <a:off x="7756832" y="395867"/>
              <a:ext cx="112712" cy="85725"/>
            </a:xfrm>
            <a:custGeom>
              <a:avLst/>
              <a:gdLst>
                <a:gd name="T0" fmla="*/ 2147483646 w 69"/>
                <a:gd name="T1" fmla="*/ 2147483646 h 52"/>
                <a:gd name="T2" fmla="*/ 2147483646 w 69"/>
                <a:gd name="T3" fmla="*/ 2147483646 h 52"/>
                <a:gd name="T4" fmla="*/ 2147483646 w 69"/>
                <a:gd name="T5" fmla="*/ 2147483646 h 52"/>
                <a:gd name="T6" fmla="*/ 0 w 69"/>
                <a:gd name="T7" fmla="*/ 2147483646 h 52"/>
                <a:gd name="T8" fmla="*/ 2147483646 w 69"/>
                <a:gd name="T9" fmla="*/ 0 h 52"/>
                <a:gd name="T10" fmla="*/ 2147483646 w 69"/>
                <a:gd name="T11" fmla="*/ 0 h 52"/>
                <a:gd name="T12" fmla="*/ 2147483646 w 69"/>
                <a:gd name="T13" fmla="*/ 2147483646 h 52"/>
                <a:gd name="T14" fmla="*/ 2147483646 w 69"/>
                <a:gd name="T15" fmla="*/ 2147483646 h 52"/>
                <a:gd name="T16" fmla="*/ 2147483646 w 69"/>
                <a:gd name="T17" fmla="*/ 2147483646 h 52"/>
                <a:gd name="T18" fmla="*/ 2147483646 w 69"/>
                <a:gd name="T19" fmla="*/ 2147483646 h 52"/>
                <a:gd name="T20" fmla="*/ 2147483646 w 69"/>
                <a:gd name="T21" fmla="*/ 2147483646 h 52"/>
                <a:gd name="T22" fmla="*/ 2147483646 w 69"/>
                <a:gd name="T23" fmla="*/ 2147483646 h 52"/>
                <a:gd name="T24" fmla="*/ 2147483646 w 69"/>
                <a:gd name="T25" fmla="*/ 2147483646 h 52"/>
                <a:gd name="T26" fmla="*/ 2147483646 w 69"/>
                <a:gd name="T27" fmla="*/ 2147483646 h 52"/>
                <a:gd name="T28" fmla="*/ 2147483646 w 69"/>
                <a:gd name="T29" fmla="*/ 2147483646 h 52"/>
                <a:gd name="T30" fmla="*/ 2147483646 w 69"/>
                <a:gd name="T31" fmla="*/ 2147483646 h 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7" name="组合 1"/>
          <p:cNvGrpSpPr/>
          <p:nvPr/>
        </p:nvGrpSpPr>
        <p:grpSpPr bwMode="auto">
          <a:xfrm>
            <a:off x="3095625" y="2224088"/>
            <a:ext cx="303213" cy="303212"/>
            <a:chOff x="3246745" y="900692"/>
            <a:chExt cx="303212" cy="303213"/>
          </a:xfrm>
        </p:grpSpPr>
        <p:sp>
          <p:nvSpPr>
            <p:cNvPr id="48" name="Freeform 192"/>
            <p:cNvSpPr>
              <a:spLocks noEditPoints="1"/>
            </p:cNvSpPr>
            <p:nvPr/>
          </p:nvSpPr>
          <p:spPr bwMode="auto">
            <a:xfrm>
              <a:off x="3246745" y="900692"/>
              <a:ext cx="303212" cy="303213"/>
            </a:xfrm>
            <a:custGeom>
              <a:avLst/>
              <a:gdLst>
                <a:gd name="T0" fmla="*/ 2147483646 w 184"/>
                <a:gd name="T1" fmla="*/ 2147483646 h 184"/>
                <a:gd name="T2" fmla="*/ 0 w 184"/>
                <a:gd name="T3" fmla="*/ 2147483646 h 184"/>
                <a:gd name="T4" fmla="*/ 2147483646 w 184"/>
                <a:gd name="T5" fmla="*/ 0 h 184"/>
                <a:gd name="T6" fmla="*/ 2147483646 w 184"/>
                <a:gd name="T7" fmla="*/ 2147483646 h 184"/>
                <a:gd name="T8" fmla="*/ 2147483646 w 184"/>
                <a:gd name="T9" fmla="*/ 2147483646 h 184"/>
                <a:gd name="T10" fmla="*/ 2147483646 w 184"/>
                <a:gd name="T11" fmla="*/ 2147483646 h 184"/>
                <a:gd name="T12" fmla="*/ 2147483646 w 184"/>
                <a:gd name="T13" fmla="*/ 2147483646 h 184"/>
                <a:gd name="T14" fmla="*/ 2147483646 w 184"/>
                <a:gd name="T15" fmla="*/ 2147483646 h 184"/>
                <a:gd name="T16" fmla="*/ 2147483646 w 184"/>
                <a:gd name="T17" fmla="*/ 2147483646 h 184"/>
                <a:gd name="T18" fmla="*/ 2147483646 w 184"/>
                <a:gd name="T19" fmla="*/ 2147483646 h 1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4" h="184">
                  <a:moveTo>
                    <a:pt x="92" y="184"/>
                  </a:moveTo>
                  <a:cubicBezTo>
                    <a:pt x="41" y="184"/>
                    <a:pt x="0" y="143"/>
                    <a:pt x="0" y="92"/>
                  </a:cubicBezTo>
                  <a:cubicBezTo>
                    <a:pt x="0" y="41"/>
                    <a:pt x="41" y="0"/>
                    <a:pt x="92" y="0"/>
                  </a:cubicBezTo>
                  <a:cubicBezTo>
                    <a:pt x="143" y="0"/>
                    <a:pt x="184" y="41"/>
                    <a:pt x="184" y="92"/>
                  </a:cubicBezTo>
                  <a:cubicBezTo>
                    <a:pt x="184" y="143"/>
                    <a:pt x="143" y="184"/>
                    <a:pt x="92" y="184"/>
                  </a:cubicBezTo>
                  <a:close/>
                  <a:moveTo>
                    <a:pt x="92" y="6"/>
                  </a:moveTo>
                  <a:cubicBezTo>
                    <a:pt x="45" y="6"/>
                    <a:pt x="6" y="44"/>
                    <a:pt x="6" y="92"/>
                  </a:cubicBezTo>
                  <a:cubicBezTo>
                    <a:pt x="6" y="139"/>
                    <a:pt x="45" y="178"/>
                    <a:pt x="92" y="178"/>
                  </a:cubicBezTo>
                  <a:cubicBezTo>
                    <a:pt x="140" y="178"/>
                    <a:pt x="178" y="139"/>
                    <a:pt x="178" y="92"/>
                  </a:cubicBezTo>
                  <a:cubicBezTo>
                    <a:pt x="178" y="44"/>
                    <a:pt x="140" y="6"/>
                    <a:pt x="92"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Freeform 193"/>
            <p:cNvSpPr>
              <a:spLocks noEditPoints="1"/>
            </p:cNvSpPr>
            <p:nvPr/>
          </p:nvSpPr>
          <p:spPr bwMode="auto">
            <a:xfrm>
              <a:off x="3294370" y="940380"/>
              <a:ext cx="207962" cy="263525"/>
            </a:xfrm>
            <a:custGeom>
              <a:avLst/>
              <a:gdLst>
                <a:gd name="T0" fmla="*/ 2147483646 w 126"/>
                <a:gd name="T1" fmla="*/ 2147483646 h 160"/>
                <a:gd name="T2" fmla="*/ 2147483646 w 126"/>
                <a:gd name="T3" fmla="*/ 2147483646 h 160"/>
                <a:gd name="T4" fmla="*/ 2147483646 w 126"/>
                <a:gd name="T5" fmla="*/ 2147483646 h 160"/>
                <a:gd name="T6" fmla="*/ 2147483646 w 126"/>
                <a:gd name="T7" fmla="*/ 2147483646 h 160"/>
                <a:gd name="T8" fmla="*/ 2147483646 w 126"/>
                <a:gd name="T9" fmla="*/ 2147483646 h 160"/>
                <a:gd name="T10" fmla="*/ 2147483646 w 126"/>
                <a:gd name="T11" fmla="*/ 2147483646 h 160"/>
                <a:gd name="T12" fmla="*/ 2147483646 w 126"/>
                <a:gd name="T13" fmla="*/ 0 h 160"/>
                <a:gd name="T14" fmla="*/ 2147483646 w 126"/>
                <a:gd name="T15" fmla="*/ 2147483646 h 160"/>
                <a:gd name="T16" fmla="*/ 2147483646 w 126"/>
                <a:gd name="T17" fmla="*/ 2147483646 h 160"/>
                <a:gd name="T18" fmla="*/ 2147483646 w 126"/>
                <a:gd name="T19" fmla="*/ 2147483646 h 160"/>
                <a:gd name="T20" fmla="*/ 2147483646 w 126"/>
                <a:gd name="T21" fmla="*/ 2147483646 h 160"/>
                <a:gd name="T22" fmla="*/ 2147483646 w 126"/>
                <a:gd name="T23" fmla="*/ 2147483646 h 160"/>
                <a:gd name="T24" fmla="*/ 2147483646 w 126"/>
                <a:gd name="T25" fmla="*/ 2147483646 h 160"/>
                <a:gd name="T26" fmla="*/ 2147483646 w 126"/>
                <a:gd name="T27" fmla="*/ 2147483646 h 160"/>
                <a:gd name="T28" fmla="*/ 2147483646 w 126"/>
                <a:gd name="T29" fmla="*/ 2147483646 h 160"/>
                <a:gd name="T30" fmla="*/ 2147483646 w 126"/>
                <a:gd name="T31" fmla="*/ 2147483646 h 160"/>
                <a:gd name="T32" fmla="*/ 2147483646 w 126"/>
                <a:gd name="T33" fmla="*/ 2147483646 h 160"/>
                <a:gd name="T34" fmla="*/ 2147483646 w 126"/>
                <a:gd name="T35" fmla="*/ 2147483646 h 160"/>
                <a:gd name="T36" fmla="*/ 2147483646 w 126"/>
                <a:gd name="T37" fmla="*/ 2147483646 h 160"/>
                <a:gd name="T38" fmla="*/ 2147483646 w 126"/>
                <a:gd name="T39" fmla="*/ 2147483646 h 160"/>
                <a:gd name="T40" fmla="*/ 2147483646 w 126"/>
                <a:gd name="T41" fmla="*/ 2147483646 h 160"/>
                <a:gd name="T42" fmla="*/ 2147483646 w 126"/>
                <a:gd name="T43" fmla="*/ 2147483646 h 160"/>
                <a:gd name="T44" fmla="*/ 2147483646 w 126"/>
                <a:gd name="T45" fmla="*/ 2147483646 h 160"/>
                <a:gd name="T46" fmla="*/ 2147483646 w 126"/>
                <a:gd name="T47" fmla="*/ 2147483646 h 160"/>
                <a:gd name="T48" fmla="*/ 2147483646 w 126"/>
                <a:gd name="T49" fmla="*/ 2147483646 h 160"/>
                <a:gd name="T50" fmla="*/ 2147483646 w 126"/>
                <a:gd name="T51" fmla="*/ 2147483646 h 160"/>
                <a:gd name="T52" fmla="*/ 2147483646 w 126"/>
                <a:gd name="T53" fmla="*/ 2147483646 h 160"/>
                <a:gd name="T54" fmla="*/ 2147483646 w 126"/>
                <a:gd name="T55" fmla="*/ 2147483646 h 160"/>
                <a:gd name="T56" fmla="*/ 2147483646 w 126"/>
                <a:gd name="T57" fmla="*/ 2147483646 h 160"/>
                <a:gd name="T58" fmla="*/ 2147483646 w 126"/>
                <a:gd name="T59" fmla="*/ 2147483646 h 160"/>
                <a:gd name="T60" fmla="*/ 2147483646 w 126"/>
                <a:gd name="T61" fmla="*/ 2147483646 h 160"/>
                <a:gd name="T62" fmla="*/ 2147483646 w 126"/>
                <a:gd name="T63" fmla="*/ 2147483646 h 160"/>
                <a:gd name="T64" fmla="*/ 2147483646 w 126"/>
                <a:gd name="T65" fmla="*/ 2147483646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6" h="160">
                  <a:moveTo>
                    <a:pt x="63" y="160"/>
                  </a:moveTo>
                  <a:cubicBezTo>
                    <a:pt x="41" y="160"/>
                    <a:pt x="19" y="152"/>
                    <a:pt x="2" y="137"/>
                  </a:cubicBezTo>
                  <a:cubicBezTo>
                    <a:pt x="0" y="135"/>
                    <a:pt x="0" y="135"/>
                    <a:pt x="0" y="135"/>
                  </a:cubicBezTo>
                  <a:cubicBezTo>
                    <a:pt x="2" y="133"/>
                    <a:pt x="2" y="133"/>
                    <a:pt x="2" y="133"/>
                  </a:cubicBezTo>
                  <a:cubicBezTo>
                    <a:pt x="8" y="126"/>
                    <a:pt x="18" y="120"/>
                    <a:pt x="31" y="116"/>
                  </a:cubicBezTo>
                  <a:cubicBezTo>
                    <a:pt x="36" y="114"/>
                    <a:pt x="38" y="113"/>
                    <a:pt x="40" y="111"/>
                  </a:cubicBezTo>
                  <a:cubicBezTo>
                    <a:pt x="42" y="110"/>
                    <a:pt x="43" y="108"/>
                    <a:pt x="43" y="106"/>
                  </a:cubicBezTo>
                  <a:cubicBezTo>
                    <a:pt x="43" y="105"/>
                    <a:pt x="43" y="98"/>
                    <a:pt x="43" y="92"/>
                  </a:cubicBezTo>
                  <a:cubicBezTo>
                    <a:pt x="40" y="88"/>
                    <a:pt x="37" y="83"/>
                    <a:pt x="34" y="75"/>
                  </a:cubicBezTo>
                  <a:cubicBezTo>
                    <a:pt x="32" y="74"/>
                    <a:pt x="29" y="70"/>
                    <a:pt x="28" y="66"/>
                  </a:cubicBezTo>
                  <a:cubicBezTo>
                    <a:pt x="27" y="62"/>
                    <a:pt x="28" y="58"/>
                    <a:pt x="29" y="56"/>
                  </a:cubicBezTo>
                  <a:cubicBezTo>
                    <a:pt x="26" y="36"/>
                    <a:pt x="28" y="21"/>
                    <a:pt x="36" y="11"/>
                  </a:cubicBezTo>
                  <a:cubicBezTo>
                    <a:pt x="42" y="4"/>
                    <a:pt x="52" y="0"/>
                    <a:pt x="64" y="0"/>
                  </a:cubicBezTo>
                  <a:cubicBezTo>
                    <a:pt x="65" y="0"/>
                    <a:pt x="65" y="0"/>
                    <a:pt x="65" y="0"/>
                  </a:cubicBezTo>
                  <a:cubicBezTo>
                    <a:pt x="75" y="0"/>
                    <a:pt x="78" y="2"/>
                    <a:pt x="80" y="6"/>
                  </a:cubicBezTo>
                  <a:cubicBezTo>
                    <a:pt x="80" y="6"/>
                    <a:pt x="81" y="7"/>
                    <a:pt x="81" y="7"/>
                  </a:cubicBezTo>
                  <a:cubicBezTo>
                    <a:pt x="87" y="7"/>
                    <a:pt x="92" y="9"/>
                    <a:pt x="95" y="14"/>
                  </a:cubicBezTo>
                  <a:cubicBezTo>
                    <a:pt x="101" y="22"/>
                    <a:pt x="102" y="38"/>
                    <a:pt x="97" y="56"/>
                  </a:cubicBezTo>
                  <a:cubicBezTo>
                    <a:pt x="99" y="58"/>
                    <a:pt x="99" y="62"/>
                    <a:pt x="98" y="66"/>
                  </a:cubicBezTo>
                  <a:cubicBezTo>
                    <a:pt x="97" y="71"/>
                    <a:pt x="94" y="74"/>
                    <a:pt x="91" y="75"/>
                  </a:cubicBezTo>
                  <a:cubicBezTo>
                    <a:pt x="89" y="83"/>
                    <a:pt x="87" y="88"/>
                    <a:pt x="83" y="92"/>
                  </a:cubicBezTo>
                  <a:cubicBezTo>
                    <a:pt x="83" y="105"/>
                    <a:pt x="83" y="105"/>
                    <a:pt x="83" y="105"/>
                  </a:cubicBezTo>
                  <a:cubicBezTo>
                    <a:pt x="84" y="108"/>
                    <a:pt x="85" y="109"/>
                    <a:pt x="87" y="111"/>
                  </a:cubicBezTo>
                  <a:cubicBezTo>
                    <a:pt x="88" y="113"/>
                    <a:pt x="88" y="113"/>
                    <a:pt x="88" y="113"/>
                  </a:cubicBezTo>
                  <a:cubicBezTo>
                    <a:pt x="90" y="114"/>
                    <a:pt x="91" y="114"/>
                    <a:pt x="96" y="116"/>
                  </a:cubicBezTo>
                  <a:cubicBezTo>
                    <a:pt x="108" y="120"/>
                    <a:pt x="119" y="126"/>
                    <a:pt x="124" y="133"/>
                  </a:cubicBezTo>
                  <a:cubicBezTo>
                    <a:pt x="126" y="135"/>
                    <a:pt x="126" y="135"/>
                    <a:pt x="126" y="135"/>
                  </a:cubicBezTo>
                  <a:cubicBezTo>
                    <a:pt x="124" y="137"/>
                    <a:pt x="124" y="137"/>
                    <a:pt x="124" y="137"/>
                  </a:cubicBezTo>
                  <a:cubicBezTo>
                    <a:pt x="107" y="152"/>
                    <a:pt x="86" y="160"/>
                    <a:pt x="63" y="160"/>
                  </a:cubicBezTo>
                  <a:close/>
                  <a:moveTo>
                    <a:pt x="9" y="135"/>
                  </a:moveTo>
                  <a:cubicBezTo>
                    <a:pt x="24" y="147"/>
                    <a:pt x="43" y="154"/>
                    <a:pt x="63" y="154"/>
                  </a:cubicBezTo>
                  <a:cubicBezTo>
                    <a:pt x="83" y="154"/>
                    <a:pt x="102" y="147"/>
                    <a:pt x="117" y="135"/>
                  </a:cubicBezTo>
                  <a:cubicBezTo>
                    <a:pt x="112" y="130"/>
                    <a:pt x="104" y="125"/>
                    <a:pt x="94" y="122"/>
                  </a:cubicBezTo>
                  <a:cubicBezTo>
                    <a:pt x="88" y="120"/>
                    <a:pt x="86" y="119"/>
                    <a:pt x="84" y="117"/>
                  </a:cubicBezTo>
                  <a:cubicBezTo>
                    <a:pt x="83" y="116"/>
                    <a:pt x="83" y="116"/>
                    <a:pt x="83" y="116"/>
                  </a:cubicBezTo>
                  <a:cubicBezTo>
                    <a:pt x="80" y="114"/>
                    <a:pt x="78" y="111"/>
                    <a:pt x="77" y="106"/>
                  </a:cubicBezTo>
                  <a:cubicBezTo>
                    <a:pt x="77" y="90"/>
                    <a:pt x="77" y="90"/>
                    <a:pt x="77" y="90"/>
                  </a:cubicBezTo>
                  <a:cubicBezTo>
                    <a:pt x="78" y="89"/>
                    <a:pt x="78" y="89"/>
                    <a:pt x="78" y="89"/>
                  </a:cubicBezTo>
                  <a:cubicBezTo>
                    <a:pt x="82" y="85"/>
                    <a:pt x="84" y="79"/>
                    <a:pt x="86" y="71"/>
                  </a:cubicBezTo>
                  <a:cubicBezTo>
                    <a:pt x="87" y="67"/>
                    <a:pt x="87" y="67"/>
                    <a:pt x="87" y="67"/>
                  </a:cubicBezTo>
                  <a:cubicBezTo>
                    <a:pt x="90" y="69"/>
                    <a:pt x="90" y="69"/>
                    <a:pt x="90" y="69"/>
                  </a:cubicBezTo>
                  <a:cubicBezTo>
                    <a:pt x="91" y="68"/>
                    <a:pt x="92" y="67"/>
                    <a:pt x="92" y="65"/>
                  </a:cubicBezTo>
                  <a:cubicBezTo>
                    <a:pt x="93" y="63"/>
                    <a:pt x="93" y="61"/>
                    <a:pt x="92" y="60"/>
                  </a:cubicBezTo>
                  <a:cubicBezTo>
                    <a:pt x="90" y="59"/>
                    <a:pt x="90" y="59"/>
                    <a:pt x="90" y="59"/>
                  </a:cubicBezTo>
                  <a:cubicBezTo>
                    <a:pt x="90" y="56"/>
                    <a:pt x="90" y="56"/>
                    <a:pt x="90" y="56"/>
                  </a:cubicBezTo>
                  <a:cubicBezTo>
                    <a:pt x="95" y="39"/>
                    <a:pt x="95" y="24"/>
                    <a:pt x="90" y="17"/>
                  </a:cubicBezTo>
                  <a:cubicBezTo>
                    <a:pt x="88" y="15"/>
                    <a:pt x="85" y="13"/>
                    <a:pt x="81" y="13"/>
                  </a:cubicBezTo>
                  <a:cubicBezTo>
                    <a:pt x="80" y="13"/>
                    <a:pt x="80" y="13"/>
                    <a:pt x="80" y="13"/>
                  </a:cubicBezTo>
                  <a:cubicBezTo>
                    <a:pt x="79" y="13"/>
                    <a:pt x="79" y="13"/>
                    <a:pt x="79" y="13"/>
                  </a:cubicBezTo>
                  <a:cubicBezTo>
                    <a:pt x="77" y="12"/>
                    <a:pt x="76" y="10"/>
                    <a:pt x="75" y="9"/>
                  </a:cubicBezTo>
                  <a:cubicBezTo>
                    <a:pt x="74" y="8"/>
                    <a:pt x="73" y="7"/>
                    <a:pt x="65" y="7"/>
                  </a:cubicBezTo>
                  <a:cubicBezTo>
                    <a:pt x="64" y="7"/>
                    <a:pt x="64" y="7"/>
                    <a:pt x="64" y="7"/>
                  </a:cubicBezTo>
                  <a:cubicBezTo>
                    <a:pt x="54" y="7"/>
                    <a:pt x="46" y="10"/>
                    <a:pt x="41" y="15"/>
                  </a:cubicBezTo>
                  <a:cubicBezTo>
                    <a:pt x="34" y="24"/>
                    <a:pt x="32" y="38"/>
                    <a:pt x="36" y="57"/>
                  </a:cubicBezTo>
                  <a:cubicBezTo>
                    <a:pt x="37" y="60"/>
                    <a:pt x="37" y="60"/>
                    <a:pt x="37" y="60"/>
                  </a:cubicBezTo>
                  <a:cubicBezTo>
                    <a:pt x="34" y="60"/>
                    <a:pt x="34" y="60"/>
                    <a:pt x="34" y="60"/>
                  </a:cubicBezTo>
                  <a:cubicBezTo>
                    <a:pt x="34" y="61"/>
                    <a:pt x="34" y="63"/>
                    <a:pt x="34" y="65"/>
                  </a:cubicBezTo>
                  <a:cubicBezTo>
                    <a:pt x="35" y="67"/>
                    <a:pt x="37" y="69"/>
                    <a:pt x="37" y="70"/>
                  </a:cubicBezTo>
                  <a:cubicBezTo>
                    <a:pt x="40" y="69"/>
                    <a:pt x="40" y="69"/>
                    <a:pt x="40" y="69"/>
                  </a:cubicBezTo>
                  <a:cubicBezTo>
                    <a:pt x="40" y="72"/>
                    <a:pt x="40" y="72"/>
                    <a:pt x="40" y="72"/>
                  </a:cubicBezTo>
                  <a:cubicBezTo>
                    <a:pt x="43" y="80"/>
                    <a:pt x="45" y="85"/>
                    <a:pt x="48" y="89"/>
                  </a:cubicBezTo>
                  <a:cubicBezTo>
                    <a:pt x="49" y="89"/>
                    <a:pt x="49" y="89"/>
                    <a:pt x="49" y="89"/>
                  </a:cubicBezTo>
                  <a:cubicBezTo>
                    <a:pt x="49" y="91"/>
                    <a:pt x="49" y="91"/>
                    <a:pt x="49" y="91"/>
                  </a:cubicBezTo>
                  <a:cubicBezTo>
                    <a:pt x="49" y="94"/>
                    <a:pt x="50" y="105"/>
                    <a:pt x="49" y="107"/>
                  </a:cubicBezTo>
                  <a:cubicBezTo>
                    <a:pt x="49" y="110"/>
                    <a:pt x="47" y="113"/>
                    <a:pt x="44" y="116"/>
                  </a:cubicBezTo>
                  <a:cubicBezTo>
                    <a:pt x="42" y="119"/>
                    <a:pt x="38" y="120"/>
                    <a:pt x="33" y="122"/>
                  </a:cubicBezTo>
                  <a:cubicBezTo>
                    <a:pt x="23" y="125"/>
                    <a:pt x="14" y="129"/>
                    <a:pt x="9" y="1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0" name="Freeform 221"/>
          <p:cNvSpPr>
            <a:spLocks noEditPoints="1"/>
          </p:cNvSpPr>
          <p:nvPr/>
        </p:nvSpPr>
        <p:spPr bwMode="auto">
          <a:xfrm>
            <a:off x="3143250" y="1450975"/>
            <a:ext cx="207963" cy="317500"/>
          </a:xfrm>
          <a:custGeom>
            <a:avLst/>
            <a:gdLst>
              <a:gd name="T0" fmla="*/ 2147483646 w 126"/>
              <a:gd name="T1" fmla="*/ 2147483646 h 193"/>
              <a:gd name="T2" fmla="*/ 2147483646 w 126"/>
              <a:gd name="T3" fmla="*/ 2147483646 h 193"/>
              <a:gd name="T4" fmla="*/ 2147483646 w 126"/>
              <a:gd name="T5" fmla="*/ 2147483646 h 193"/>
              <a:gd name="T6" fmla="*/ 2147483646 w 126"/>
              <a:gd name="T7" fmla="*/ 2147483646 h 193"/>
              <a:gd name="T8" fmla="*/ 2147483646 w 126"/>
              <a:gd name="T9" fmla="*/ 2147483646 h 193"/>
              <a:gd name="T10" fmla="*/ 2147483646 w 126"/>
              <a:gd name="T11" fmla="*/ 2147483646 h 193"/>
              <a:gd name="T12" fmla="*/ 2147483646 w 126"/>
              <a:gd name="T13" fmla="*/ 2147483646 h 193"/>
              <a:gd name="T14" fmla="*/ 2147483646 w 126"/>
              <a:gd name="T15" fmla="*/ 2147483646 h 193"/>
              <a:gd name="T16" fmla="*/ 2147483646 w 126"/>
              <a:gd name="T17" fmla="*/ 0 h 193"/>
              <a:gd name="T18" fmla="*/ 2147483646 w 126"/>
              <a:gd name="T19" fmla="*/ 0 h 193"/>
              <a:gd name="T20" fmla="*/ 2147483646 w 126"/>
              <a:gd name="T21" fmla="*/ 2147483646 h 193"/>
              <a:gd name="T22" fmla="*/ 2147483646 w 126"/>
              <a:gd name="T23" fmla="*/ 2147483646 h 193"/>
              <a:gd name="T24" fmla="*/ 2147483646 w 126"/>
              <a:gd name="T25" fmla="*/ 2147483646 h 193"/>
              <a:gd name="T26" fmla="*/ 2147483646 w 126"/>
              <a:gd name="T27" fmla="*/ 2147483646 h 193"/>
              <a:gd name="T28" fmla="*/ 2147483646 w 126"/>
              <a:gd name="T29" fmla="*/ 2147483646 h 193"/>
              <a:gd name="T30" fmla="*/ 2147483646 w 126"/>
              <a:gd name="T31" fmla="*/ 2147483646 h 193"/>
              <a:gd name="T32" fmla="*/ 2147483646 w 126"/>
              <a:gd name="T33" fmla="*/ 2147483646 h 193"/>
              <a:gd name="T34" fmla="*/ 2147483646 w 126"/>
              <a:gd name="T35" fmla="*/ 2147483646 h 193"/>
              <a:gd name="T36" fmla="*/ 2147483646 w 126"/>
              <a:gd name="T37" fmla="*/ 2147483646 h 193"/>
              <a:gd name="T38" fmla="*/ 2147483646 w 126"/>
              <a:gd name="T39" fmla="*/ 2147483646 h 193"/>
              <a:gd name="T40" fmla="*/ 2147483646 w 126"/>
              <a:gd name="T41" fmla="*/ 2147483646 h 193"/>
              <a:gd name="T42" fmla="*/ 2147483646 w 126"/>
              <a:gd name="T43" fmla="*/ 2147483646 h 193"/>
              <a:gd name="T44" fmla="*/ 2147483646 w 126"/>
              <a:gd name="T45" fmla="*/ 2147483646 h 193"/>
              <a:gd name="T46" fmla="*/ 2147483646 w 126"/>
              <a:gd name="T47" fmla="*/ 2147483646 h 193"/>
              <a:gd name="T48" fmla="*/ 2147483646 w 126"/>
              <a:gd name="T49" fmla="*/ 2147483646 h 193"/>
              <a:gd name="T50" fmla="*/ 2147483646 w 126"/>
              <a:gd name="T51" fmla="*/ 2147483646 h 193"/>
              <a:gd name="T52" fmla="*/ 2147483646 w 126"/>
              <a:gd name="T53" fmla="*/ 2147483646 h 193"/>
              <a:gd name="T54" fmla="*/ 2147483646 w 126"/>
              <a:gd name="T55" fmla="*/ 2147483646 h 193"/>
              <a:gd name="T56" fmla="*/ 2147483646 w 126"/>
              <a:gd name="T57" fmla="*/ 2147483646 h 193"/>
              <a:gd name="T58" fmla="*/ 2147483646 w 126"/>
              <a:gd name="T59" fmla="*/ 2147483646 h 193"/>
              <a:gd name="T60" fmla="*/ 2147483646 w 126"/>
              <a:gd name="T61" fmla="*/ 2147483646 h 193"/>
              <a:gd name="T62" fmla="*/ 2147483646 w 126"/>
              <a:gd name="T63" fmla="*/ 2147483646 h 193"/>
              <a:gd name="T64" fmla="*/ 2147483646 w 126"/>
              <a:gd name="T65" fmla="*/ 2147483646 h 193"/>
              <a:gd name="T66" fmla="*/ 2147483646 w 126"/>
              <a:gd name="T67" fmla="*/ 2147483646 h 193"/>
              <a:gd name="T68" fmla="*/ 2147483646 w 126"/>
              <a:gd name="T69" fmla="*/ 2147483646 h 1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6" h="193">
                <a:moveTo>
                  <a:pt x="19" y="193"/>
                </a:moveTo>
                <a:cubicBezTo>
                  <a:pt x="17" y="193"/>
                  <a:pt x="16" y="193"/>
                  <a:pt x="14" y="192"/>
                </a:cubicBezTo>
                <a:cubicBezTo>
                  <a:pt x="10" y="190"/>
                  <a:pt x="8" y="185"/>
                  <a:pt x="10" y="180"/>
                </a:cubicBezTo>
                <a:cubicBezTo>
                  <a:pt x="32" y="115"/>
                  <a:pt x="32" y="115"/>
                  <a:pt x="32" y="115"/>
                </a:cubicBezTo>
                <a:cubicBezTo>
                  <a:pt x="10" y="115"/>
                  <a:pt x="10" y="115"/>
                  <a:pt x="10" y="115"/>
                </a:cubicBezTo>
                <a:cubicBezTo>
                  <a:pt x="7" y="115"/>
                  <a:pt x="4" y="113"/>
                  <a:pt x="2" y="111"/>
                </a:cubicBezTo>
                <a:cubicBezTo>
                  <a:pt x="0" y="108"/>
                  <a:pt x="0" y="105"/>
                  <a:pt x="1" y="102"/>
                </a:cubicBezTo>
                <a:cubicBezTo>
                  <a:pt x="37" y="7"/>
                  <a:pt x="37" y="7"/>
                  <a:pt x="37" y="7"/>
                </a:cubicBezTo>
                <a:cubicBezTo>
                  <a:pt x="38" y="3"/>
                  <a:pt x="42" y="0"/>
                  <a:pt x="46" y="0"/>
                </a:cubicBezTo>
                <a:cubicBezTo>
                  <a:pt x="116" y="0"/>
                  <a:pt x="116" y="0"/>
                  <a:pt x="116" y="0"/>
                </a:cubicBezTo>
                <a:cubicBezTo>
                  <a:pt x="122" y="0"/>
                  <a:pt x="126" y="5"/>
                  <a:pt x="126" y="10"/>
                </a:cubicBezTo>
                <a:cubicBezTo>
                  <a:pt x="126" y="12"/>
                  <a:pt x="125" y="14"/>
                  <a:pt x="124" y="15"/>
                </a:cubicBezTo>
                <a:cubicBezTo>
                  <a:pt x="88" y="68"/>
                  <a:pt x="88" y="68"/>
                  <a:pt x="88" y="68"/>
                </a:cubicBezTo>
                <a:cubicBezTo>
                  <a:pt x="106" y="68"/>
                  <a:pt x="106" y="68"/>
                  <a:pt x="106" y="68"/>
                </a:cubicBezTo>
                <a:cubicBezTo>
                  <a:pt x="109" y="68"/>
                  <a:pt x="113" y="70"/>
                  <a:pt x="114" y="74"/>
                </a:cubicBezTo>
                <a:cubicBezTo>
                  <a:pt x="116" y="77"/>
                  <a:pt x="115" y="81"/>
                  <a:pt x="113" y="84"/>
                </a:cubicBezTo>
                <a:cubicBezTo>
                  <a:pt x="26" y="190"/>
                  <a:pt x="26" y="190"/>
                  <a:pt x="26" y="190"/>
                </a:cubicBezTo>
                <a:cubicBezTo>
                  <a:pt x="25" y="192"/>
                  <a:pt x="22" y="193"/>
                  <a:pt x="19" y="193"/>
                </a:cubicBezTo>
                <a:close/>
                <a:moveTo>
                  <a:pt x="46" y="8"/>
                </a:moveTo>
                <a:cubicBezTo>
                  <a:pt x="45" y="8"/>
                  <a:pt x="44" y="9"/>
                  <a:pt x="44" y="9"/>
                </a:cubicBezTo>
                <a:cubicBezTo>
                  <a:pt x="9" y="105"/>
                  <a:pt x="9" y="105"/>
                  <a:pt x="9" y="105"/>
                </a:cubicBezTo>
                <a:cubicBezTo>
                  <a:pt x="8" y="105"/>
                  <a:pt x="9" y="106"/>
                  <a:pt x="9" y="106"/>
                </a:cubicBezTo>
                <a:cubicBezTo>
                  <a:pt x="9" y="107"/>
                  <a:pt x="10" y="107"/>
                  <a:pt x="10" y="107"/>
                </a:cubicBezTo>
                <a:cubicBezTo>
                  <a:pt x="43" y="107"/>
                  <a:pt x="43" y="107"/>
                  <a:pt x="43" y="107"/>
                </a:cubicBezTo>
                <a:cubicBezTo>
                  <a:pt x="17" y="183"/>
                  <a:pt x="17" y="183"/>
                  <a:pt x="17" y="183"/>
                </a:cubicBezTo>
                <a:cubicBezTo>
                  <a:pt x="17" y="184"/>
                  <a:pt x="18" y="185"/>
                  <a:pt x="18" y="185"/>
                </a:cubicBezTo>
                <a:cubicBezTo>
                  <a:pt x="19" y="186"/>
                  <a:pt x="20" y="185"/>
                  <a:pt x="20" y="185"/>
                </a:cubicBezTo>
                <a:cubicBezTo>
                  <a:pt x="107" y="79"/>
                  <a:pt x="107" y="79"/>
                  <a:pt x="107" y="79"/>
                </a:cubicBezTo>
                <a:cubicBezTo>
                  <a:pt x="107" y="78"/>
                  <a:pt x="107" y="77"/>
                  <a:pt x="107" y="77"/>
                </a:cubicBezTo>
                <a:cubicBezTo>
                  <a:pt x="107" y="76"/>
                  <a:pt x="106" y="76"/>
                  <a:pt x="106" y="76"/>
                </a:cubicBezTo>
                <a:cubicBezTo>
                  <a:pt x="73" y="76"/>
                  <a:pt x="73" y="76"/>
                  <a:pt x="73" y="76"/>
                </a:cubicBezTo>
                <a:cubicBezTo>
                  <a:pt x="117" y="11"/>
                  <a:pt x="117" y="11"/>
                  <a:pt x="117" y="11"/>
                </a:cubicBezTo>
                <a:cubicBezTo>
                  <a:pt x="118" y="11"/>
                  <a:pt x="118" y="10"/>
                  <a:pt x="118" y="10"/>
                </a:cubicBezTo>
                <a:cubicBezTo>
                  <a:pt x="118" y="9"/>
                  <a:pt x="117" y="8"/>
                  <a:pt x="116" y="8"/>
                </a:cubicBezTo>
                <a:lnTo>
                  <a:pt x="46"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菱形 50"/>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52"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6" name="菱形 5"/>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7"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 name="矩形 48"/>
          <p:cNvSpPr>
            <a:spLocks noChangeArrowheads="1"/>
          </p:cNvSpPr>
          <p:nvPr/>
        </p:nvSpPr>
        <p:spPr bwMode="auto">
          <a:xfrm>
            <a:off x="3946525" y="2154238"/>
            <a:ext cx="1482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20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a:t>
            </a:r>
            <a:endParaRPr lang="en-US" altLang="zh-CN" sz="20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hangingPunct="1">
              <a:defRPr/>
            </a:pPr>
            <a:r>
              <a:rPr lang="en-US" altLang="zh-CN" sz="20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something </a:t>
            </a:r>
            <a:endParaRPr lang="en-US" altLang="zh-CN" sz="20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hangingPunct="1">
              <a:defRPr/>
            </a:pPr>
            <a:r>
              <a:rPr lang="en-US" altLang="zh-CN" sz="20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here</a:t>
            </a:r>
            <a:endParaRPr lang="en-US" altLang="zh-CN" sz="20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1" name="环形箭头 10"/>
          <p:cNvSpPr/>
          <p:nvPr/>
        </p:nvSpPr>
        <p:spPr>
          <a:xfrm rot="3056217">
            <a:off x="3916633" y="1174549"/>
            <a:ext cx="2501900" cy="2502000"/>
          </a:xfrm>
          <a:prstGeom prst="circularArrow">
            <a:avLst>
              <a:gd name="adj1" fmla="val 12500"/>
              <a:gd name="adj2" fmla="val 1023126"/>
              <a:gd name="adj3" fmla="val 20457681"/>
              <a:gd name="adj4" fmla="val 13529010"/>
              <a:gd name="adj5" fmla="val 12500"/>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2" name="环形箭头 11"/>
          <p:cNvSpPr/>
          <p:nvPr/>
        </p:nvSpPr>
        <p:spPr>
          <a:xfrm rot="8456217">
            <a:off x="3447764" y="1972346"/>
            <a:ext cx="2501900" cy="2502000"/>
          </a:xfrm>
          <a:prstGeom prst="circularArrow">
            <a:avLst>
              <a:gd name="adj1" fmla="val 12500"/>
              <a:gd name="adj2" fmla="val 1023126"/>
              <a:gd name="adj3" fmla="val 20457681"/>
              <a:gd name="adj4" fmla="val 13529010"/>
              <a:gd name="adj5" fmla="val 12500"/>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3" name="环形箭头 12"/>
          <p:cNvSpPr/>
          <p:nvPr/>
        </p:nvSpPr>
        <p:spPr>
          <a:xfrm rot="13856217">
            <a:off x="2703297" y="1503324"/>
            <a:ext cx="2501900" cy="2502000"/>
          </a:xfrm>
          <a:prstGeom prst="circularArrow">
            <a:avLst>
              <a:gd name="adj1" fmla="val 12500"/>
              <a:gd name="adj2" fmla="val 1023126"/>
              <a:gd name="adj3" fmla="val 20457681"/>
              <a:gd name="adj4" fmla="val 13529010"/>
              <a:gd name="adj5" fmla="val 12500"/>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4" name="环形箭头 13"/>
          <p:cNvSpPr/>
          <p:nvPr/>
        </p:nvSpPr>
        <p:spPr>
          <a:xfrm rot="19256217">
            <a:off x="3141014" y="660668"/>
            <a:ext cx="2501900" cy="2502000"/>
          </a:xfrm>
          <a:prstGeom prst="circularArrow">
            <a:avLst>
              <a:gd name="adj1" fmla="val 12500"/>
              <a:gd name="adj2" fmla="val 1023126"/>
              <a:gd name="adj3" fmla="val 20457681"/>
              <a:gd name="adj4" fmla="val 13529010"/>
              <a:gd name="adj5" fmla="val 12500"/>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5" name="矩形 74"/>
          <p:cNvSpPr>
            <a:spLocks noChangeArrowheads="1"/>
          </p:cNvSpPr>
          <p:nvPr/>
        </p:nvSpPr>
        <p:spPr bwMode="auto">
          <a:xfrm>
            <a:off x="6677025" y="949325"/>
            <a:ext cx="228758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dolor sit amet, consectetur adipisicing elit, sed do eiusmod tempor incididunt ut labore et dolore magna aliqua. Lorem ipsum dolor sit amet.</a:t>
            </a:r>
            <a:endPar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6" name="矩形 75"/>
          <p:cNvSpPr>
            <a:spLocks noChangeArrowheads="1"/>
          </p:cNvSpPr>
          <p:nvPr/>
        </p:nvSpPr>
        <p:spPr bwMode="auto">
          <a:xfrm>
            <a:off x="6677025" y="3136900"/>
            <a:ext cx="228758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dolor sit amet, consectetur adipisicing elit, sed do eiusmod tempor incididunt ut labore et dolore magna aliqua. Lorem ipsum dolor sit amet.</a:t>
            </a:r>
            <a:endPar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7" name="矩形 76"/>
          <p:cNvSpPr>
            <a:spLocks noChangeArrowheads="1"/>
          </p:cNvSpPr>
          <p:nvPr/>
        </p:nvSpPr>
        <p:spPr bwMode="auto">
          <a:xfrm>
            <a:off x="250825" y="904875"/>
            <a:ext cx="228917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dolor sit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consectetur</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adipisicing</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elit</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sed</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eiusmod</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tempor</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incididunt</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labore</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magna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aliqua</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Lorem ipsum dolor sit </a:t>
            </a:r>
            <a:r>
              <a:rPr lang="en-US" altLang="zh-CN"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endParaRPr lang="en-US" altLang="zh-CN"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8" name="矩形 77"/>
          <p:cNvSpPr>
            <a:spLocks noChangeArrowheads="1"/>
          </p:cNvSpPr>
          <p:nvPr/>
        </p:nvSpPr>
        <p:spPr bwMode="auto">
          <a:xfrm>
            <a:off x="250825" y="3209925"/>
            <a:ext cx="228917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dolor sit amet, consectetur adipisicing elit, sed do eiusmod tempor incididunt ut labore et dolore magna aliqua. Lorem ipsum dolor sit amet.</a:t>
            </a:r>
            <a:endPar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pic>
        <p:nvPicPr>
          <p:cNvPr id="19" name="图片 3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46350" y="977900"/>
            <a:ext cx="423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3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3176588"/>
            <a:ext cx="2667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8563" y="938213"/>
            <a:ext cx="3984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3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73813" y="3136900"/>
            <a:ext cx="35401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06863" y="1477963"/>
            <a:ext cx="4254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2988" y="2744788"/>
            <a:ext cx="268287"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3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3375025"/>
            <a:ext cx="3540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3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0" y="2038350"/>
            <a:ext cx="3984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11520" y="175883"/>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zh-CN" altLang="en-US" sz="2800" dirty="0">
              <a:solidFill>
                <a:schemeClr val="bg1"/>
              </a:solidFill>
              <a:cs typeface="+mn-ea"/>
              <a:sym typeface="+mn-lt"/>
            </a:endParaRPr>
          </a:p>
        </p:txBody>
      </p:sp>
      <p:sp>
        <p:nvSpPr>
          <p:cNvPr id="15" name="七角星 14"/>
          <p:cNvSpPr/>
          <p:nvPr/>
        </p:nvSpPr>
        <p:spPr>
          <a:xfrm>
            <a:off x="251520" y="233618"/>
            <a:ext cx="360000" cy="360000"/>
          </a:xfrm>
          <a:prstGeom prst="star7">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1520" y="830821"/>
            <a:ext cx="8295221" cy="4693257"/>
          </a:xfrm>
          <a:prstGeom prst="rect">
            <a:avLst/>
          </a:prstGeom>
        </p:spPr>
      </p:pic>
      <p:sp>
        <p:nvSpPr>
          <p:cNvPr id="17" name="矩形 16"/>
          <p:cNvSpPr/>
          <p:nvPr/>
        </p:nvSpPr>
        <p:spPr>
          <a:xfrm>
            <a:off x="-684584" y="1514162"/>
            <a:ext cx="7207402" cy="211328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r>
              <a:rPr lang="en-US" altLang="zh-CN" sz="6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Part </a:t>
            </a:r>
            <a:r>
              <a:rPr lang="en-US" altLang="zh-CN" sz="8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3</a:t>
            </a:r>
            <a:endParaRPr lang="en-US" altLang="zh-CN" sz="6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a:p>
            <a:pPr algn="ctr"/>
            <a:r>
              <a:rPr lang="zh-CN" altLang="en-US" sz="48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Add your title</a:t>
            </a:r>
            <a:endParaRPr lang="zh-CN" altLang="en-US" sz="48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4773613" y="1744662"/>
            <a:ext cx="1655762" cy="1656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27" name="椭圆 26"/>
          <p:cNvSpPr/>
          <p:nvPr/>
        </p:nvSpPr>
        <p:spPr>
          <a:xfrm>
            <a:off x="3808413" y="766762"/>
            <a:ext cx="1655762" cy="1656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28" name="椭圆 27"/>
          <p:cNvSpPr/>
          <p:nvPr/>
        </p:nvSpPr>
        <p:spPr>
          <a:xfrm>
            <a:off x="2830513" y="1763712"/>
            <a:ext cx="1655762" cy="1656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29" name="椭圆 28"/>
          <p:cNvSpPr/>
          <p:nvPr/>
        </p:nvSpPr>
        <p:spPr>
          <a:xfrm>
            <a:off x="3833813" y="2693987"/>
            <a:ext cx="1655762" cy="1656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6" name="菱形 5"/>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7"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 name="Freeform 5551"/>
          <p:cNvSpPr>
            <a:spLocks noEditPoints="1"/>
          </p:cNvSpPr>
          <p:nvPr/>
        </p:nvSpPr>
        <p:spPr bwMode="auto">
          <a:xfrm>
            <a:off x="5467350" y="2609850"/>
            <a:ext cx="503238" cy="492125"/>
          </a:xfrm>
          <a:custGeom>
            <a:avLst/>
            <a:gdLst>
              <a:gd name="T0" fmla="*/ 429679 w 117"/>
              <a:gd name="T1" fmla="*/ 250623 h 114"/>
              <a:gd name="T2" fmla="*/ 219136 w 117"/>
              <a:gd name="T3" fmla="*/ 341366 h 114"/>
              <a:gd name="T4" fmla="*/ 429679 w 117"/>
              <a:gd name="T5" fmla="*/ 449393 h 114"/>
              <a:gd name="T6" fmla="*/ 0 w 117"/>
              <a:gd name="T7" fmla="*/ 159880 h 114"/>
              <a:gd name="T8" fmla="*/ 163278 w 117"/>
              <a:gd name="T9" fmla="*/ 82101 h 114"/>
              <a:gd name="T10" fmla="*/ 51561 w 117"/>
              <a:gd name="T11" fmla="*/ 453714 h 114"/>
              <a:gd name="T12" fmla="*/ 85936 w 117"/>
              <a:gd name="T13" fmla="*/ 462356 h 114"/>
              <a:gd name="T14" fmla="*/ 51561 w 117"/>
              <a:gd name="T15" fmla="*/ 453714 h 114"/>
              <a:gd name="T16" fmla="*/ 322259 w 117"/>
              <a:gd name="T17" fmla="*/ 315439 h 114"/>
              <a:gd name="T18" fmla="*/ 47265 w 117"/>
              <a:gd name="T19" fmla="*/ 198770 h 114"/>
              <a:gd name="T20" fmla="*/ 90233 w 117"/>
              <a:gd name="T21" fmla="*/ 198770 h 114"/>
              <a:gd name="T22" fmla="*/ 352336 w 117"/>
              <a:gd name="T23" fmla="*/ 198770 h 114"/>
              <a:gd name="T24" fmla="*/ 399601 w 117"/>
              <a:gd name="T25" fmla="*/ 198770 h 114"/>
              <a:gd name="T26" fmla="*/ 296478 w 117"/>
              <a:gd name="T27" fmla="*/ 194449 h 114"/>
              <a:gd name="T28" fmla="*/ 330853 w 117"/>
              <a:gd name="T29" fmla="*/ 207412 h 114"/>
              <a:gd name="T30" fmla="*/ 296478 w 117"/>
              <a:gd name="T31" fmla="*/ 194449 h 114"/>
              <a:gd name="T32" fmla="*/ 240620 w 117"/>
              <a:gd name="T33" fmla="*/ 207412 h 114"/>
              <a:gd name="T34" fmla="*/ 270698 w 117"/>
              <a:gd name="T35" fmla="*/ 194449 h 114"/>
              <a:gd name="T36" fmla="*/ 171871 w 117"/>
              <a:gd name="T37" fmla="*/ 198770 h 114"/>
              <a:gd name="T38" fmla="*/ 219136 w 117"/>
              <a:gd name="T39" fmla="*/ 198770 h 114"/>
              <a:gd name="T40" fmla="*/ 107420 w 117"/>
              <a:gd name="T41" fmla="*/ 198770 h 114"/>
              <a:gd name="T42" fmla="*/ 150388 w 117"/>
              <a:gd name="T43" fmla="*/ 198770 h 114"/>
              <a:gd name="T44" fmla="*/ 42968 w 117"/>
              <a:gd name="T45" fmla="*/ 220375 h 114"/>
              <a:gd name="T46" fmla="*/ 30078 w 117"/>
              <a:gd name="T47" fmla="*/ 254944 h 114"/>
              <a:gd name="T48" fmla="*/ 42968 w 117"/>
              <a:gd name="T49" fmla="*/ 220375 h 114"/>
              <a:gd name="T50" fmla="*/ 34374 w 117"/>
              <a:gd name="T51" fmla="*/ 406182 h 114"/>
              <a:gd name="T52" fmla="*/ 34374 w 117"/>
              <a:gd name="T53" fmla="*/ 449393 h 114"/>
              <a:gd name="T54" fmla="*/ 42968 w 117"/>
              <a:gd name="T55" fmla="*/ 350008 h 114"/>
              <a:gd name="T56" fmla="*/ 30078 w 117"/>
              <a:gd name="T57" fmla="*/ 384577 h 114"/>
              <a:gd name="T58" fmla="*/ 42968 w 117"/>
              <a:gd name="T59" fmla="*/ 350008 h 114"/>
              <a:gd name="T60" fmla="*/ 30078 w 117"/>
              <a:gd name="T61" fmla="*/ 285192 h 114"/>
              <a:gd name="T62" fmla="*/ 42968 w 117"/>
              <a:gd name="T63" fmla="*/ 315439 h 114"/>
              <a:gd name="T64" fmla="*/ 352336 w 117"/>
              <a:gd name="T65" fmla="*/ 458035 h 114"/>
              <a:gd name="T66" fmla="*/ 399601 w 117"/>
              <a:gd name="T67" fmla="*/ 458035 h 114"/>
              <a:gd name="T68" fmla="*/ 292181 w 117"/>
              <a:gd name="T69" fmla="*/ 458035 h 114"/>
              <a:gd name="T70" fmla="*/ 339446 w 117"/>
              <a:gd name="T71" fmla="*/ 458035 h 114"/>
              <a:gd name="T72" fmla="*/ 240620 w 117"/>
              <a:gd name="T73" fmla="*/ 453714 h 114"/>
              <a:gd name="T74" fmla="*/ 270698 w 117"/>
              <a:gd name="T75" fmla="*/ 462356 h 114"/>
              <a:gd name="T76" fmla="*/ 240620 w 117"/>
              <a:gd name="T77" fmla="*/ 453714 h 114"/>
              <a:gd name="T78" fmla="*/ 176168 w 117"/>
              <a:gd name="T79" fmla="*/ 462356 h 114"/>
              <a:gd name="T80" fmla="*/ 210543 w 117"/>
              <a:gd name="T81" fmla="*/ 453714 h 114"/>
              <a:gd name="T82" fmla="*/ 107420 w 117"/>
              <a:gd name="T83" fmla="*/ 458035 h 114"/>
              <a:gd name="T84" fmla="*/ 150388 w 117"/>
              <a:gd name="T85" fmla="*/ 458035 h 114"/>
              <a:gd name="T86" fmla="*/ 120310 w 117"/>
              <a:gd name="T87" fmla="*/ 146917 h 114"/>
              <a:gd name="T88" fmla="*/ 446866 w 117"/>
              <a:gd name="T89" fmla="*/ 254944 h 114"/>
              <a:gd name="T90" fmla="*/ 391008 w 117"/>
              <a:gd name="T91" fmla="*/ 4321 h 114"/>
              <a:gd name="T92" fmla="*/ 262104 w 117"/>
              <a:gd name="T93" fmla="*/ 267907 h 114"/>
              <a:gd name="T94" fmla="*/ 244917 w 117"/>
              <a:gd name="T95" fmla="*/ 358650 h 114"/>
              <a:gd name="T96" fmla="*/ 442569 w 117"/>
              <a:gd name="T97" fmla="*/ 267907 h 1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7" h="114">
                <a:moveTo>
                  <a:pt x="12" y="37"/>
                </a:moveTo>
                <a:cubicBezTo>
                  <a:pt x="91" y="37"/>
                  <a:pt x="91" y="37"/>
                  <a:pt x="91" y="37"/>
                </a:cubicBezTo>
                <a:cubicBezTo>
                  <a:pt x="96" y="37"/>
                  <a:pt x="100" y="41"/>
                  <a:pt x="100" y="46"/>
                </a:cubicBezTo>
                <a:cubicBezTo>
                  <a:pt x="100" y="58"/>
                  <a:pt x="100" y="58"/>
                  <a:pt x="100" y="58"/>
                </a:cubicBezTo>
                <a:cubicBezTo>
                  <a:pt x="61" y="58"/>
                  <a:pt x="61" y="58"/>
                  <a:pt x="61" y="58"/>
                </a:cubicBezTo>
                <a:cubicBezTo>
                  <a:pt x="58" y="58"/>
                  <a:pt x="56" y="59"/>
                  <a:pt x="54" y="61"/>
                </a:cubicBezTo>
                <a:cubicBezTo>
                  <a:pt x="52" y="62"/>
                  <a:pt x="51" y="65"/>
                  <a:pt x="51" y="68"/>
                </a:cubicBezTo>
                <a:cubicBezTo>
                  <a:pt x="51" y="79"/>
                  <a:pt x="51" y="79"/>
                  <a:pt x="51" y="79"/>
                </a:cubicBezTo>
                <a:cubicBezTo>
                  <a:pt x="51" y="82"/>
                  <a:pt x="52" y="84"/>
                  <a:pt x="54" y="86"/>
                </a:cubicBezTo>
                <a:cubicBezTo>
                  <a:pt x="56" y="88"/>
                  <a:pt x="58" y="89"/>
                  <a:pt x="61" y="89"/>
                </a:cubicBezTo>
                <a:cubicBezTo>
                  <a:pt x="100" y="89"/>
                  <a:pt x="100" y="89"/>
                  <a:pt x="100" y="89"/>
                </a:cubicBezTo>
                <a:cubicBezTo>
                  <a:pt x="100" y="104"/>
                  <a:pt x="100" y="104"/>
                  <a:pt x="100" y="104"/>
                </a:cubicBezTo>
                <a:cubicBezTo>
                  <a:pt x="100" y="109"/>
                  <a:pt x="96" y="113"/>
                  <a:pt x="91" y="113"/>
                </a:cubicBezTo>
                <a:cubicBezTo>
                  <a:pt x="12" y="113"/>
                  <a:pt x="12" y="113"/>
                  <a:pt x="12" y="113"/>
                </a:cubicBezTo>
                <a:cubicBezTo>
                  <a:pt x="5" y="114"/>
                  <a:pt x="1" y="111"/>
                  <a:pt x="0" y="104"/>
                </a:cubicBezTo>
                <a:cubicBezTo>
                  <a:pt x="0" y="37"/>
                  <a:pt x="0" y="37"/>
                  <a:pt x="0" y="37"/>
                </a:cubicBezTo>
                <a:cubicBezTo>
                  <a:pt x="0" y="28"/>
                  <a:pt x="3" y="21"/>
                  <a:pt x="10" y="19"/>
                </a:cubicBezTo>
                <a:cubicBezTo>
                  <a:pt x="10" y="19"/>
                  <a:pt x="10" y="19"/>
                  <a:pt x="10" y="19"/>
                </a:cubicBezTo>
                <a:cubicBezTo>
                  <a:pt x="11" y="19"/>
                  <a:pt x="11" y="19"/>
                  <a:pt x="11" y="19"/>
                </a:cubicBezTo>
                <a:cubicBezTo>
                  <a:pt x="38" y="19"/>
                  <a:pt x="38" y="19"/>
                  <a:pt x="38" y="19"/>
                </a:cubicBezTo>
                <a:cubicBezTo>
                  <a:pt x="19" y="28"/>
                  <a:pt x="19" y="28"/>
                  <a:pt x="19" y="28"/>
                </a:cubicBezTo>
                <a:cubicBezTo>
                  <a:pt x="11" y="28"/>
                  <a:pt x="11" y="28"/>
                  <a:pt x="11" y="28"/>
                </a:cubicBezTo>
                <a:cubicBezTo>
                  <a:pt x="9" y="29"/>
                  <a:pt x="9" y="36"/>
                  <a:pt x="12" y="37"/>
                </a:cubicBezTo>
                <a:close/>
                <a:moveTo>
                  <a:pt x="12" y="105"/>
                </a:moveTo>
                <a:cubicBezTo>
                  <a:pt x="11" y="105"/>
                  <a:pt x="11" y="105"/>
                  <a:pt x="11" y="106"/>
                </a:cubicBezTo>
                <a:cubicBezTo>
                  <a:pt x="11" y="106"/>
                  <a:pt x="11" y="106"/>
                  <a:pt x="11" y="106"/>
                </a:cubicBezTo>
                <a:cubicBezTo>
                  <a:pt x="11" y="107"/>
                  <a:pt x="11" y="107"/>
                  <a:pt x="12" y="107"/>
                </a:cubicBezTo>
                <a:cubicBezTo>
                  <a:pt x="20" y="107"/>
                  <a:pt x="20" y="107"/>
                  <a:pt x="20" y="107"/>
                </a:cubicBezTo>
                <a:cubicBezTo>
                  <a:pt x="21" y="107"/>
                  <a:pt x="21" y="107"/>
                  <a:pt x="21" y="106"/>
                </a:cubicBezTo>
                <a:cubicBezTo>
                  <a:pt x="21" y="106"/>
                  <a:pt x="21" y="106"/>
                  <a:pt x="21" y="106"/>
                </a:cubicBezTo>
                <a:cubicBezTo>
                  <a:pt x="21" y="105"/>
                  <a:pt x="21" y="105"/>
                  <a:pt x="20" y="105"/>
                </a:cubicBezTo>
                <a:cubicBezTo>
                  <a:pt x="12" y="105"/>
                  <a:pt x="12" y="105"/>
                  <a:pt x="12" y="105"/>
                </a:cubicBezTo>
                <a:close/>
                <a:moveTo>
                  <a:pt x="68" y="66"/>
                </a:moveTo>
                <a:cubicBezTo>
                  <a:pt x="64" y="66"/>
                  <a:pt x="61" y="69"/>
                  <a:pt x="61" y="73"/>
                </a:cubicBezTo>
                <a:cubicBezTo>
                  <a:pt x="61" y="77"/>
                  <a:pt x="64" y="80"/>
                  <a:pt x="68" y="80"/>
                </a:cubicBezTo>
                <a:cubicBezTo>
                  <a:pt x="72" y="80"/>
                  <a:pt x="75" y="77"/>
                  <a:pt x="75" y="73"/>
                </a:cubicBezTo>
                <a:cubicBezTo>
                  <a:pt x="75" y="69"/>
                  <a:pt x="72" y="66"/>
                  <a:pt x="68" y="66"/>
                </a:cubicBezTo>
                <a:close/>
                <a:moveTo>
                  <a:pt x="12" y="45"/>
                </a:moveTo>
                <a:cubicBezTo>
                  <a:pt x="11" y="45"/>
                  <a:pt x="11" y="46"/>
                  <a:pt x="11" y="46"/>
                </a:cubicBezTo>
                <a:cubicBezTo>
                  <a:pt x="11" y="46"/>
                  <a:pt x="11" y="46"/>
                  <a:pt x="11" y="46"/>
                </a:cubicBezTo>
                <a:cubicBezTo>
                  <a:pt x="11" y="47"/>
                  <a:pt x="11" y="48"/>
                  <a:pt x="12" y="48"/>
                </a:cubicBezTo>
                <a:cubicBezTo>
                  <a:pt x="20" y="48"/>
                  <a:pt x="20" y="48"/>
                  <a:pt x="20" y="48"/>
                </a:cubicBezTo>
                <a:cubicBezTo>
                  <a:pt x="21" y="48"/>
                  <a:pt x="21" y="47"/>
                  <a:pt x="21" y="46"/>
                </a:cubicBezTo>
                <a:cubicBezTo>
                  <a:pt x="21" y="46"/>
                  <a:pt x="21" y="46"/>
                  <a:pt x="21" y="46"/>
                </a:cubicBezTo>
                <a:cubicBezTo>
                  <a:pt x="21" y="46"/>
                  <a:pt x="21" y="45"/>
                  <a:pt x="20" y="45"/>
                </a:cubicBezTo>
                <a:cubicBezTo>
                  <a:pt x="12" y="45"/>
                  <a:pt x="12" y="45"/>
                  <a:pt x="12" y="45"/>
                </a:cubicBezTo>
                <a:close/>
                <a:moveTo>
                  <a:pt x="84" y="45"/>
                </a:moveTo>
                <a:cubicBezTo>
                  <a:pt x="83" y="45"/>
                  <a:pt x="82" y="46"/>
                  <a:pt x="82" y="46"/>
                </a:cubicBezTo>
                <a:cubicBezTo>
                  <a:pt x="82" y="46"/>
                  <a:pt x="82" y="46"/>
                  <a:pt x="82" y="46"/>
                </a:cubicBezTo>
                <a:cubicBezTo>
                  <a:pt x="82" y="47"/>
                  <a:pt x="83" y="48"/>
                  <a:pt x="84" y="48"/>
                </a:cubicBezTo>
                <a:cubicBezTo>
                  <a:pt x="91" y="48"/>
                  <a:pt x="91" y="48"/>
                  <a:pt x="91" y="48"/>
                </a:cubicBezTo>
                <a:cubicBezTo>
                  <a:pt x="92" y="48"/>
                  <a:pt x="93" y="47"/>
                  <a:pt x="93" y="46"/>
                </a:cubicBezTo>
                <a:cubicBezTo>
                  <a:pt x="93" y="46"/>
                  <a:pt x="93" y="46"/>
                  <a:pt x="93" y="46"/>
                </a:cubicBezTo>
                <a:cubicBezTo>
                  <a:pt x="93" y="46"/>
                  <a:pt x="92" y="45"/>
                  <a:pt x="91" y="45"/>
                </a:cubicBezTo>
                <a:cubicBezTo>
                  <a:pt x="84" y="45"/>
                  <a:pt x="84" y="45"/>
                  <a:pt x="84" y="45"/>
                </a:cubicBezTo>
                <a:close/>
                <a:moveTo>
                  <a:pt x="69" y="45"/>
                </a:moveTo>
                <a:cubicBezTo>
                  <a:pt x="69" y="45"/>
                  <a:pt x="68" y="46"/>
                  <a:pt x="68" y="46"/>
                </a:cubicBezTo>
                <a:cubicBezTo>
                  <a:pt x="68" y="46"/>
                  <a:pt x="68" y="46"/>
                  <a:pt x="68" y="46"/>
                </a:cubicBezTo>
                <a:cubicBezTo>
                  <a:pt x="68" y="47"/>
                  <a:pt x="69" y="48"/>
                  <a:pt x="69" y="48"/>
                </a:cubicBezTo>
                <a:cubicBezTo>
                  <a:pt x="77" y="48"/>
                  <a:pt x="77" y="48"/>
                  <a:pt x="77" y="48"/>
                </a:cubicBezTo>
                <a:cubicBezTo>
                  <a:pt x="78" y="48"/>
                  <a:pt x="79" y="47"/>
                  <a:pt x="79" y="46"/>
                </a:cubicBezTo>
                <a:cubicBezTo>
                  <a:pt x="79" y="46"/>
                  <a:pt x="79" y="46"/>
                  <a:pt x="79" y="46"/>
                </a:cubicBezTo>
                <a:cubicBezTo>
                  <a:pt x="79" y="46"/>
                  <a:pt x="78" y="45"/>
                  <a:pt x="77" y="45"/>
                </a:cubicBezTo>
                <a:cubicBezTo>
                  <a:pt x="69" y="45"/>
                  <a:pt x="69" y="45"/>
                  <a:pt x="69" y="45"/>
                </a:cubicBezTo>
                <a:close/>
                <a:moveTo>
                  <a:pt x="56" y="45"/>
                </a:moveTo>
                <a:cubicBezTo>
                  <a:pt x="55" y="45"/>
                  <a:pt x="54" y="46"/>
                  <a:pt x="54" y="46"/>
                </a:cubicBezTo>
                <a:cubicBezTo>
                  <a:pt x="54" y="46"/>
                  <a:pt x="54" y="46"/>
                  <a:pt x="54" y="46"/>
                </a:cubicBezTo>
                <a:cubicBezTo>
                  <a:pt x="54" y="47"/>
                  <a:pt x="55" y="48"/>
                  <a:pt x="56" y="48"/>
                </a:cubicBezTo>
                <a:cubicBezTo>
                  <a:pt x="63" y="48"/>
                  <a:pt x="63" y="48"/>
                  <a:pt x="63" y="48"/>
                </a:cubicBezTo>
                <a:cubicBezTo>
                  <a:pt x="64" y="48"/>
                  <a:pt x="65" y="47"/>
                  <a:pt x="65" y="46"/>
                </a:cubicBezTo>
                <a:cubicBezTo>
                  <a:pt x="65" y="46"/>
                  <a:pt x="65" y="46"/>
                  <a:pt x="65" y="46"/>
                </a:cubicBezTo>
                <a:cubicBezTo>
                  <a:pt x="65" y="46"/>
                  <a:pt x="64" y="45"/>
                  <a:pt x="63" y="45"/>
                </a:cubicBezTo>
                <a:cubicBezTo>
                  <a:pt x="56" y="45"/>
                  <a:pt x="56" y="45"/>
                  <a:pt x="56" y="45"/>
                </a:cubicBezTo>
                <a:close/>
                <a:moveTo>
                  <a:pt x="41" y="45"/>
                </a:moveTo>
                <a:cubicBezTo>
                  <a:pt x="41" y="45"/>
                  <a:pt x="40" y="46"/>
                  <a:pt x="40" y="46"/>
                </a:cubicBezTo>
                <a:cubicBezTo>
                  <a:pt x="40" y="46"/>
                  <a:pt x="40" y="46"/>
                  <a:pt x="40" y="46"/>
                </a:cubicBezTo>
                <a:cubicBezTo>
                  <a:pt x="40" y="47"/>
                  <a:pt x="41" y="48"/>
                  <a:pt x="41" y="48"/>
                </a:cubicBezTo>
                <a:cubicBezTo>
                  <a:pt x="49" y="48"/>
                  <a:pt x="49" y="48"/>
                  <a:pt x="49" y="48"/>
                </a:cubicBezTo>
                <a:cubicBezTo>
                  <a:pt x="50" y="48"/>
                  <a:pt x="51" y="47"/>
                  <a:pt x="51" y="46"/>
                </a:cubicBezTo>
                <a:cubicBezTo>
                  <a:pt x="51" y="46"/>
                  <a:pt x="51" y="46"/>
                  <a:pt x="51" y="46"/>
                </a:cubicBezTo>
                <a:cubicBezTo>
                  <a:pt x="51" y="46"/>
                  <a:pt x="50" y="45"/>
                  <a:pt x="49" y="45"/>
                </a:cubicBezTo>
                <a:cubicBezTo>
                  <a:pt x="41" y="45"/>
                  <a:pt x="41" y="45"/>
                  <a:pt x="41" y="45"/>
                </a:cubicBezTo>
                <a:close/>
                <a:moveTo>
                  <a:pt x="26" y="45"/>
                </a:moveTo>
                <a:cubicBezTo>
                  <a:pt x="26" y="45"/>
                  <a:pt x="25" y="46"/>
                  <a:pt x="25" y="46"/>
                </a:cubicBezTo>
                <a:cubicBezTo>
                  <a:pt x="25" y="46"/>
                  <a:pt x="25" y="46"/>
                  <a:pt x="25" y="46"/>
                </a:cubicBezTo>
                <a:cubicBezTo>
                  <a:pt x="25" y="47"/>
                  <a:pt x="26" y="48"/>
                  <a:pt x="26" y="48"/>
                </a:cubicBezTo>
                <a:cubicBezTo>
                  <a:pt x="34" y="48"/>
                  <a:pt x="34" y="48"/>
                  <a:pt x="34" y="48"/>
                </a:cubicBezTo>
                <a:cubicBezTo>
                  <a:pt x="35" y="48"/>
                  <a:pt x="35" y="47"/>
                  <a:pt x="35" y="46"/>
                </a:cubicBezTo>
                <a:cubicBezTo>
                  <a:pt x="35" y="46"/>
                  <a:pt x="35" y="46"/>
                  <a:pt x="35" y="46"/>
                </a:cubicBezTo>
                <a:cubicBezTo>
                  <a:pt x="35" y="46"/>
                  <a:pt x="35" y="45"/>
                  <a:pt x="34" y="45"/>
                </a:cubicBezTo>
                <a:cubicBezTo>
                  <a:pt x="26" y="45"/>
                  <a:pt x="26" y="45"/>
                  <a:pt x="26" y="45"/>
                </a:cubicBezTo>
                <a:close/>
                <a:moveTo>
                  <a:pt x="10" y="51"/>
                </a:moveTo>
                <a:cubicBezTo>
                  <a:pt x="10" y="51"/>
                  <a:pt x="9" y="50"/>
                  <a:pt x="8" y="50"/>
                </a:cubicBezTo>
                <a:cubicBezTo>
                  <a:pt x="8" y="50"/>
                  <a:pt x="8" y="50"/>
                  <a:pt x="8" y="50"/>
                </a:cubicBezTo>
                <a:cubicBezTo>
                  <a:pt x="8" y="50"/>
                  <a:pt x="7" y="51"/>
                  <a:pt x="7" y="51"/>
                </a:cubicBezTo>
                <a:cubicBezTo>
                  <a:pt x="7" y="59"/>
                  <a:pt x="7" y="59"/>
                  <a:pt x="7" y="59"/>
                </a:cubicBezTo>
                <a:cubicBezTo>
                  <a:pt x="7" y="60"/>
                  <a:pt x="8" y="61"/>
                  <a:pt x="8" y="61"/>
                </a:cubicBezTo>
                <a:cubicBezTo>
                  <a:pt x="8" y="61"/>
                  <a:pt x="8" y="61"/>
                  <a:pt x="8" y="61"/>
                </a:cubicBezTo>
                <a:cubicBezTo>
                  <a:pt x="9" y="61"/>
                  <a:pt x="10" y="60"/>
                  <a:pt x="10" y="59"/>
                </a:cubicBezTo>
                <a:cubicBezTo>
                  <a:pt x="10" y="51"/>
                  <a:pt x="10" y="51"/>
                  <a:pt x="10" y="51"/>
                </a:cubicBezTo>
                <a:close/>
                <a:moveTo>
                  <a:pt x="8" y="108"/>
                </a:moveTo>
                <a:cubicBezTo>
                  <a:pt x="15" y="108"/>
                  <a:pt x="2" y="108"/>
                  <a:pt x="8" y="108"/>
                </a:cubicBezTo>
                <a:close/>
                <a:moveTo>
                  <a:pt x="10" y="95"/>
                </a:moveTo>
                <a:cubicBezTo>
                  <a:pt x="10" y="94"/>
                  <a:pt x="9" y="94"/>
                  <a:pt x="8" y="94"/>
                </a:cubicBezTo>
                <a:cubicBezTo>
                  <a:pt x="8" y="94"/>
                  <a:pt x="8" y="94"/>
                  <a:pt x="8" y="94"/>
                </a:cubicBezTo>
                <a:cubicBezTo>
                  <a:pt x="8" y="94"/>
                  <a:pt x="7" y="94"/>
                  <a:pt x="7" y="95"/>
                </a:cubicBezTo>
                <a:cubicBezTo>
                  <a:pt x="7" y="103"/>
                  <a:pt x="7" y="103"/>
                  <a:pt x="7" y="103"/>
                </a:cubicBezTo>
                <a:cubicBezTo>
                  <a:pt x="7" y="104"/>
                  <a:pt x="8" y="104"/>
                  <a:pt x="8" y="104"/>
                </a:cubicBezTo>
                <a:cubicBezTo>
                  <a:pt x="8" y="104"/>
                  <a:pt x="8" y="104"/>
                  <a:pt x="8" y="104"/>
                </a:cubicBezTo>
                <a:cubicBezTo>
                  <a:pt x="9" y="104"/>
                  <a:pt x="10" y="104"/>
                  <a:pt x="10" y="103"/>
                </a:cubicBezTo>
                <a:cubicBezTo>
                  <a:pt x="10" y="95"/>
                  <a:pt x="10" y="95"/>
                  <a:pt x="10" y="95"/>
                </a:cubicBezTo>
                <a:close/>
                <a:moveTo>
                  <a:pt x="10" y="81"/>
                </a:moveTo>
                <a:cubicBezTo>
                  <a:pt x="10" y="80"/>
                  <a:pt x="9" y="80"/>
                  <a:pt x="8" y="80"/>
                </a:cubicBezTo>
                <a:cubicBezTo>
                  <a:pt x="8" y="80"/>
                  <a:pt x="8" y="80"/>
                  <a:pt x="8" y="80"/>
                </a:cubicBezTo>
                <a:cubicBezTo>
                  <a:pt x="8" y="80"/>
                  <a:pt x="7" y="80"/>
                  <a:pt x="7" y="81"/>
                </a:cubicBezTo>
                <a:cubicBezTo>
                  <a:pt x="7" y="89"/>
                  <a:pt x="7" y="89"/>
                  <a:pt x="7" y="89"/>
                </a:cubicBezTo>
                <a:cubicBezTo>
                  <a:pt x="7" y="89"/>
                  <a:pt x="8" y="90"/>
                  <a:pt x="8" y="90"/>
                </a:cubicBezTo>
                <a:cubicBezTo>
                  <a:pt x="8" y="90"/>
                  <a:pt x="8" y="90"/>
                  <a:pt x="8" y="90"/>
                </a:cubicBezTo>
                <a:cubicBezTo>
                  <a:pt x="9" y="90"/>
                  <a:pt x="10" y="89"/>
                  <a:pt x="10" y="89"/>
                </a:cubicBezTo>
                <a:cubicBezTo>
                  <a:pt x="10" y="81"/>
                  <a:pt x="10" y="81"/>
                  <a:pt x="10" y="81"/>
                </a:cubicBezTo>
                <a:close/>
                <a:moveTo>
                  <a:pt x="10" y="66"/>
                </a:moveTo>
                <a:cubicBezTo>
                  <a:pt x="10" y="65"/>
                  <a:pt x="9" y="64"/>
                  <a:pt x="8" y="64"/>
                </a:cubicBezTo>
                <a:cubicBezTo>
                  <a:pt x="8" y="64"/>
                  <a:pt x="8" y="64"/>
                  <a:pt x="8" y="64"/>
                </a:cubicBezTo>
                <a:cubicBezTo>
                  <a:pt x="8" y="64"/>
                  <a:pt x="7" y="65"/>
                  <a:pt x="7" y="66"/>
                </a:cubicBezTo>
                <a:cubicBezTo>
                  <a:pt x="7" y="73"/>
                  <a:pt x="7" y="73"/>
                  <a:pt x="7" y="73"/>
                </a:cubicBezTo>
                <a:cubicBezTo>
                  <a:pt x="7" y="74"/>
                  <a:pt x="8" y="75"/>
                  <a:pt x="8" y="75"/>
                </a:cubicBezTo>
                <a:cubicBezTo>
                  <a:pt x="8" y="75"/>
                  <a:pt x="8" y="75"/>
                  <a:pt x="8" y="75"/>
                </a:cubicBezTo>
                <a:cubicBezTo>
                  <a:pt x="9" y="75"/>
                  <a:pt x="10" y="74"/>
                  <a:pt x="10" y="73"/>
                </a:cubicBezTo>
                <a:cubicBezTo>
                  <a:pt x="10" y="66"/>
                  <a:pt x="10" y="66"/>
                  <a:pt x="10" y="66"/>
                </a:cubicBezTo>
                <a:close/>
                <a:moveTo>
                  <a:pt x="84" y="105"/>
                </a:moveTo>
                <a:cubicBezTo>
                  <a:pt x="83" y="105"/>
                  <a:pt x="82" y="105"/>
                  <a:pt x="82" y="106"/>
                </a:cubicBezTo>
                <a:cubicBezTo>
                  <a:pt x="82" y="106"/>
                  <a:pt x="82" y="106"/>
                  <a:pt x="82" y="106"/>
                </a:cubicBezTo>
                <a:cubicBezTo>
                  <a:pt x="82" y="107"/>
                  <a:pt x="83" y="107"/>
                  <a:pt x="84" y="107"/>
                </a:cubicBezTo>
                <a:cubicBezTo>
                  <a:pt x="91" y="107"/>
                  <a:pt x="91" y="107"/>
                  <a:pt x="91" y="107"/>
                </a:cubicBezTo>
                <a:cubicBezTo>
                  <a:pt x="92" y="107"/>
                  <a:pt x="93" y="107"/>
                  <a:pt x="93" y="106"/>
                </a:cubicBezTo>
                <a:cubicBezTo>
                  <a:pt x="93" y="106"/>
                  <a:pt x="93" y="106"/>
                  <a:pt x="93" y="106"/>
                </a:cubicBezTo>
                <a:cubicBezTo>
                  <a:pt x="93" y="105"/>
                  <a:pt x="92" y="105"/>
                  <a:pt x="91" y="105"/>
                </a:cubicBezTo>
                <a:cubicBezTo>
                  <a:pt x="84" y="105"/>
                  <a:pt x="84" y="105"/>
                  <a:pt x="84" y="105"/>
                </a:cubicBezTo>
                <a:close/>
                <a:moveTo>
                  <a:pt x="69" y="105"/>
                </a:moveTo>
                <a:cubicBezTo>
                  <a:pt x="69" y="105"/>
                  <a:pt x="68" y="105"/>
                  <a:pt x="68" y="106"/>
                </a:cubicBezTo>
                <a:cubicBezTo>
                  <a:pt x="68" y="106"/>
                  <a:pt x="68" y="106"/>
                  <a:pt x="68" y="106"/>
                </a:cubicBezTo>
                <a:cubicBezTo>
                  <a:pt x="68" y="107"/>
                  <a:pt x="69" y="107"/>
                  <a:pt x="69" y="107"/>
                </a:cubicBezTo>
                <a:cubicBezTo>
                  <a:pt x="77" y="107"/>
                  <a:pt x="77" y="107"/>
                  <a:pt x="77" y="107"/>
                </a:cubicBezTo>
                <a:cubicBezTo>
                  <a:pt x="78" y="107"/>
                  <a:pt x="79" y="107"/>
                  <a:pt x="79" y="106"/>
                </a:cubicBezTo>
                <a:cubicBezTo>
                  <a:pt x="79" y="106"/>
                  <a:pt x="79" y="106"/>
                  <a:pt x="79" y="106"/>
                </a:cubicBezTo>
                <a:cubicBezTo>
                  <a:pt x="79" y="105"/>
                  <a:pt x="78" y="105"/>
                  <a:pt x="77" y="105"/>
                </a:cubicBezTo>
                <a:cubicBezTo>
                  <a:pt x="69" y="105"/>
                  <a:pt x="69" y="105"/>
                  <a:pt x="69" y="105"/>
                </a:cubicBezTo>
                <a:close/>
                <a:moveTo>
                  <a:pt x="56" y="105"/>
                </a:moveTo>
                <a:cubicBezTo>
                  <a:pt x="55" y="105"/>
                  <a:pt x="54" y="105"/>
                  <a:pt x="54" y="106"/>
                </a:cubicBezTo>
                <a:cubicBezTo>
                  <a:pt x="54" y="106"/>
                  <a:pt x="54" y="106"/>
                  <a:pt x="54" y="106"/>
                </a:cubicBezTo>
                <a:cubicBezTo>
                  <a:pt x="54" y="107"/>
                  <a:pt x="55" y="107"/>
                  <a:pt x="56" y="107"/>
                </a:cubicBezTo>
                <a:cubicBezTo>
                  <a:pt x="63" y="107"/>
                  <a:pt x="63" y="107"/>
                  <a:pt x="63" y="107"/>
                </a:cubicBezTo>
                <a:cubicBezTo>
                  <a:pt x="64" y="107"/>
                  <a:pt x="65" y="107"/>
                  <a:pt x="65" y="106"/>
                </a:cubicBezTo>
                <a:cubicBezTo>
                  <a:pt x="65" y="106"/>
                  <a:pt x="65" y="106"/>
                  <a:pt x="65" y="106"/>
                </a:cubicBezTo>
                <a:cubicBezTo>
                  <a:pt x="65" y="105"/>
                  <a:pt x="64" y="105"/>
                  <a:pt x="63" y="105"/>
                </a:cubicBezTo>
                <a:cubicBezTo>
                  <a:pt x="56" y="105"/>
                  <a:pt x="56" y="105"/>
                  <a:pt x="56" y="105"/>
                </a:cubicBezTo>
                <a:close/>
                <a:moveTo>
                  <a:pt x="41" y="105"/>
                </a:moveTo>
                <a:cubicBezTo>
                  <a:pt x="41" y="105"/>
                  <a:pt x="40" y="105"/>
                  <a:pt x="40" y="106"/>
                </a:cubicBezTo>
                <a:cubicBezTo>
                  <a:pt x="40" y="106"/>
                  <a:pt x="40" y="106"/>
                  <a:pt x="40" y="106"/>
                </a:cubicBezTo>
                <a:cubicBezTo>
                  <a:pt x="40" y="107"/>
                  <a:pt x="41" y="107"/>
                  <a:pt x="41" y="107"/>
                </a:cubicBezTo>
                <a:cubicBezTo>
                  <a:pt x="49" y="107"/>
                  <a:pt x="49" y="107"/>
                  <a:pt x="49" y="107"/>
                </a:cubicBezTo>
                <a:cubicBezTo>
                  <a:pt x="50" y="107"/>
                  <a:pt x="51" y="107"/>
                  <a:pt x="51" y="106"/>
                </a:cubicBezTo>
                <a:cubicBezTo>
                  <a:pt x="51" y="106"/>
                  <a:pt x="51" y="106"/>
                  <a:pt x="51" y="106"/>
                </a:cubicBezTo>
                <a:cubicBezTo>
                  <a:pt x="51" y="105"/>
                  <a:pt x="50" y="105"/>
                  <a:pt x="49" y="105"/>
                </a:cubicBezTo>
                <a:cubicBezTo>
                  <a:pt x="41" y="105"/>
                  <a:pt x="41" y="105"/>
                  <a:pt x="41" y="105"/>
                </a:cubicBezTo>
                <a:close/>
                <a:moveTo>
                  <a:pt x="26" y="105"/>
                </a:moveTo>
                <a:cubicBezTo>
                  <a:pt x="26" y="105"/>
                  <a:pt x="25" y="105"/>
                  <a:pt x="25" y="106"/>
                </a:cubicBezTo>
                <a:cubicBezTo>
                  <a:pt x="25" y="106"/>
                  <a:pt x="25" y="106"/>
                  <a:pt x="25" y="106"/>
                </a:cubicBezTo>
                <a:cubicBezTo>
                  <a:pt x="25" y="107"/>
                  <a:pt x="26" y="107"/>
                  <a:pt x="26" y="107"/>
                </a:cubicBezTo>
                <a:cubicBezTo>
                  <a:pt x="34" y="107"/>
                  <a:pt x="34" y="107"/>
                  <a:pt x="34" y="107"/>
                </a:cubicBezTo>
                <a:cubicBezTo>
                  <a:pt x="35" y="107"/>
                  <a:pt x="35" y="107"/>
                  <a:pt x="35" y="106"/>
                </a:cubicBezTo>
                <a:cubicBezTo>
                  <a:pt x="35" y="106"/>
                  <a:pt x="35" y="106"/>
                  <a:pt x="35" y="106"/>
                </a:cubicBezTo>
                <a:cubicBezTo>
                  <a:pt x="35" y="105"/>
                  <a:pt x="35" y="105"/>
                  <a:pt x="34" y="105"/>
                </a:cubicBezTo>
                <a:cubicBezTo>
                  <a:pt x="26" y="105"/>
                  <a:pt x="26" y="105"/>
                  <a:pt x="26" y="105"/>
                </a:cubicBezTo>
                <a:close/>
                <a:moveTo>
                  <a:pt x="12" y="34"/>
                </a:moveTo>
                <a:cubicBezTo>
                  <a:pt x="28" y="34"/>
                  <a:pt x="28" y="34"/>
                  <a:pt x="28" y="34"/>
                </a:cubicBezTo>
                <a:cubicBezTo>
                  <a:pt x="90" y="8"/>
                  <a:pt x="90" y="8"/>
                  <a:pt x="90" y="8"/>
                </a:cubicBezTo>
                <a:cubicBezTo>
                  <a:pt x="108" y="49"/>
                  <a:pt x="108" y="49"/>
                  <a:pt x="108" y="49"/>
                </a:cubicBezTo>
                <a:cubicBezTo>
                  <a:pt x="103" y="51"/>
                  <a:pt x="103" y="51"/>
                  <a:pt x="103" y="51"/>
                </a:cubicBezTo>
                <a:cubicBezTo>
                  <a:pt x="104" y="59"/>
                  <a:pt x="104" y="59"/>
                  <a:pt x="104" y="59"/>
                </a:cubicBezTo>
                <a:cubicBezTo>
                  <a:pt x="117" y="52"/>
                  <a:pt x="117" y="52"/>
                  <a:pt x="117" y="52"/>
                </a:cubicBezTo>
                <a:cubicBezTo>
                  <a:pt x="95" y="3"/>
                  <a:pt x="95" y="3"/>
                  <a:pt x="95" y="3"/>
                </a:cubicBezTo>
                <a:cubicBezTo>
                  <a:pt x="94" y="0"/>
                  <a:pt x="94" y="0"/>
                  <a:pt x="94" y="0"/>
                </a:cubicBezTo>
                <a:cubicBezTo>
                  <a:pt x="91" y="1"/>
                  <a:pt x="91" y="1"/>
                  <a:pt x="91" y="1"/>
                </a:cubicBezTo>
                <a:cubicBezTo>
                  <a:pt x="12" y="34"/>
                  <a:pt x="12" y="34"/>
                  <a:pt x="12" y="34"/>
                </a:cubicBezTo>
                <a:close/>
                <a:moveTo>
                  <a:pt x="103" y="62"/>
                </a:moveTo>
                <a:cubicBezTo>
                  <a:pt x="100" y="62"/>
                  <a:pt x="100" y="62"/>
                  <a:pt x="100" y="62"/>
                </a:cubicBezTo>
                <a:cubicBezTo>
                  <a:pt x="61" y="62"/>
                  <a:pt x="61" y="62"/>
                  <a:pt x="61" y="62"/>
                </a:cubicBezTo>
                <a:cubicBezTo>
                  <a:pt x="59" y="62"/>
                  <a:pt x="58" y="63"/>
                  <a:pt x="57" y="64"/>
                </a:cubicBezTo>
                <a:cubicBezTo>
                  <a:pt x="56" y="65"/>
                  <a:pt x="55" y="66"/>
                  <a:pt x="55" y="68"/>
                </a:cubicBezTo>
                <a:cubicBezTo>
                  <a:pt x="55" y="79"/>
                  <a:pt x="55" y="79"/>
                  <a:pt x="55" y="79"/>
                </a:cubicBezTo>
                <a:cubicBezTo>
                  <a:pt x="55" y="80"/>
                  <a:pt x="56" y="82"/>
                  <a:pt x="57" y="83"/>
                </a:cubicBezTo>
                <a:cubicBezTo>
                  <a:pt x="58" y="84"/>
                  <a:pt x="59" y="85"/>
                  <a:pt x="61" y="85"/>
                </a:cubicBezTo>
                <a:cubicBezTo>
                  <a:pt x="100" y="85"/>
                  <a:pt x="100" y="85"/>
                  <a:pt x="100" y="85"/>
                </a:cubicBezTo>
                <a:cubicBezTo>
                  <a:pt x="103" y="85"/>
                  <a:pt x="103" y="85"/>
                  <a:pt x="103" y="85"/>
                </a:cubicBezTo>
                <a:lnTo>
                  <a:pt x="103"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1" name="Freeform 5553"/>
          <p:cNvSpPr>
            <a:spLocks noEditPoints="1"/>
          </p:cNvSpPr>
          <p:nvPr/>
        </p:nvSpPr>
        <p:spPr bwMode="auto">
          <a:xfrm>
            <a:off x="4403725" y="3292475"/>
            <a:ext cx="560388" cy="419100"/>
          </a:xfrm>
          <a:custGeom>
            <a:avLst/>
            <a:gdLst>
              <a:gd name="T0" fmla="*/ 56008 w 130"/>
              <a:gd name="T1" fmla="*/ 336424 h 97"/>
              <a:gd name="T2" fmla="*/ 516999 w 130"/>
              <a:gd name="T3" fmla="*/ 276041 h 97"/>
              <a:gd name="T4" fmla="*/ 456682 w 130"/>
              <a:gd name="T5" fmla="*/ 0 h 97"/>
              <a:gd name="T6" fmla="*/ 51700 w 130"/>
              <a:gd name="T7" fmla="*/ 64697 h 97"/>
              <a:gd name="T8" fmla="*/ 56008 w 130"/>
              <a:gd name="T9" fmla="*/ 60384 h 97"/>
              <a:gd name="T10" fmla="*/ 77550 w 130"/>
              <a:gd name="T11" fmla="*/ 60384 h 97"/>
              <a:gd name="T12" fmla="*/ 90475 w 130"/>
              <a:gd name="T13" fmla="*/ 64697 h 97"/>
              <a:gd name="T14" fmla="*/ 99091 w 130"/>
              <a:gd name="T15" fmla="*/ 56071 h 97"/>
              <a:gd name="T16" fmla="*/ 116325 w 130"/>
              <a:gd name="T17" fmla="*/ 51758 h 97"/>
              <a:gd name="T18" fmla="*/ 133558 w 130"/>
              <a:gd name="T19" fmla="*/ 43131 h 97"/>
              <a:gd name="T20" fmla="*/ 146483 w 130"/>
              <a:gd name="T21" fmla="*/ 56071 h 97"/>
              <a:gd name="T22" fmla="*/ 142175 w 130"/>
              <a:gd name="T23" fmla="*/ 51758 h 97"/>
              <a:gd name="T24" fmla="*/ 168025 w 130"/>
              <a:gd name="T25" fmla="*/ 51758 h 97"/>
              <a:gd name="T26" fmla="*/ 185258 w 130"/>
              <a:gd name="T27" fmla="*/ 51758 h 97"/>
              <a:gd name="T28" fmla="*/ 176641 w 130"/>
              <a:gd name="T29" fmla="*/ 60384 h 97"/>
              <a:gd name="T30" fmla="*/ 180950 w 130"/>
              <a:gd name="T31" fmla="*/ 64697 h 97"/>
              <a:gd name="T32" fmla="*/ 202491 w 130"/>
              <a:gd name="T33" fmla="*/ 51758 h 97"/>
              <a:gd name="T34" fmla="*/ 202491 w 130"/>
              <a:gd name="T35" fmla="*/ 56071 h 97"/>
              <a:gd name="T36" fmla="*/ 211108 w 130"/>
              <a:gd name="T37" fmla="*/ 64697 h 97"/>
              <a:gd name="T38" fmla="*/ 64625 w 130"/>
              <a:gd name="T39" fmla="*/ 237222 h 97"/>
              <a:gd name="T40" fmla="*/ 366207 w 130"/>
              <a:gd name="T41" fmla="*/ 241536 h 97"/>
              <a:gd name="T42" fmla="*/ 422216 w 130"/>
              <a:gd name="T43" fmla="*/ 219970 h 97"/>
              <a:gd name="T44" fmla="*/ 430832 w 130"/>
              <a:gd name="T45" fmla="*/ 215657 h 97"/>
              <a:gd name="T46" fmla="*/ 435141 w 130"/>
              <a:gd name="T47" fmla="*/ 237222 h 97"/>
              <a:gd name="T48" fmla="*/ 413599 w 130"/>
              <a:gd name="T49" fmla="*/ 241536 h 97"/>
              <a:gd name="T50" fmla="*/ 404982 w 130"/>
              <a:gd name="T51" fmla="*/ 224283 h 97"/>
              <a:gd name="T52" fmla="*/ 379132 w 130"/>
              <a:gd name="T53" fmla="*/ 219970 h 97"/>
              <a:gd name="T54" fmla="*/ 392057 w 130"/>
              <a:gd name="T55" fmla="*/ 219970 h 97"/>
              <a:gd name="T56" fmla="*/ 392057 w 130"/>
              <a:gd name="T57" fmla="*/ 237222 h 97"/>
              <a:gd name="T58" fmla="*/ 366207 w 130"/>
              <a:gd name="T59" fmla="*/ 237222 h 97"/>
              <a:gd name="T60" fmla="*/ 254191 w 130"/>
              <a:gd name="T61" fmla="*/ 237222 h 97"/>
              <a:gd name="T62" fmla="*/ 323124 w 130"/>
              <a:gd name="T63" fmla="*/ 215657 h 97"/>
              <a:gd name="T64" fmla="*/ 331741 w 130"/>
              <a:gd name="T65" fmla="*/ 219970 h 97"/>
              <a:gd name="T66" fmla="*/ 331741 w 130"/>
              <a:gd name="T67" fmla="*/ 237222 h 97"/>
              <a:gd name="T68" fmla="*/ 305891 w 130"/>
              <a:gd name="T69" fmla="*/ 241536 h 97"/>
              <a:gd name="T70" fmla="*/ 301583 w 130"/>
              <a:gd name="T71" fmla="*/ 219970 h 97"/>
              <a:gd name="T72" fmla="*/ 305891 w 130"/>
              <a:gd name="T73" fmla="*/ 219970 h 97"/>
              <a:gd name="T74" fmla="*/ 292966 w 130"/>
              <a:gd name="T75" fmla="*/ 219970 h 97"/>
              <a:gd name="T76" fmla="*/ 288658 w 130"/>
              <a:gd name="T77" fmla="*/ 237222 h 97"/>
              <a:gd name="T78" fmla="*/ 258499 w 130"/>
              <a:gd name="T79" fmla="*/ 237222 h 97"/>
              <a:gd name="T80" fmla="*/ 155100 w 130"/>
              <a:gd name="T81" fmla="*/ 219970 h 97"/>
              <a:gd name="T82" fmla="*/ 163716 w 130"/>
              <a:gd name="T83" fmla="*/ 215657 h 97"/>
              <a:gd name="T84" fmla="*/ 232649 w 130"/>
              <a:gd name="T85" fmla="*/ 224283 h 97"/>
              <a:gd name="T86" fmla="*/ 224033 w 130"/>
              <a:gd name="T87" fmla="*/ 237222 h 97"/>
              <a:gd name="T88" fmla="*/ 193875 w 130"/>
              <a:gd name="T89" fmla="*/ 237222 h 97"/>
              <a:gd name="T90" fmla="*/ 206800 w 130"/>
              <a:gd name="T91" fmla="*/ 219970 h 97"/>
              <a:gd name="T92" fmla="*/ 206800 w 130"/>
              <a:gd name="T93" fmla="*/ 219970 h 97"/>
              <a:gd name="T94" fmla="*/ 189566 w 130"/>
              <a:gd name="T95" fmla="*/ 237222 h 97"/>
              <a:gd name="T96" fmla="*/ 176641 w 130"/>
              <a:gd name="T97" fmla="*/ 237222 h 97"/>
              <a:gd name="T98" fmla="*/ 155100 w 130"/>
              <a:gd name="T99" fmla="*/ 219970 h 97"/>
              <a:gd name="T100" fmla="*/ 120633 w 130"/>
              <a:gd name="T101" fmla="*/ 215657 h 97"/>
              <a:gd name="T102" fmla="*/ 129250 w 130"/>
              <a:gd name="T103" fmla="*/ 219970 h 97"/>
              <a:gd name="T104" fmla="*/ 124941 w 130"/>
              <a:gd name="T105" fmla="*/ 237222 h 97"/>
              <a:gd name="T106" fmla="*/ 99091 w 130"/>
              <a:gd name="T107" fmla="*/ 241536 h 97"/>
              <a:gd name="T108" fmla="*/ 94783 w 130"/>
              <a:gd name="T109" fmla="*/ 219970 h 97"/>
              <a:gd name="T110" fmla="*/ 103400 w 130"/>
              <a:gd name="T111" fmla="*/ 219970 h 97"/>
              <a:gd name="T112" fmla="*/ 86166 w 130"/>
              <a:gd name="T113" fmla="*/ 219970 h 97"/>
              <a:gd name="T114" fmla="*/ 81858 w 130"/>
              <a:gd name="T115" fmla="*/ 237222 h 97"/>
              <a:gd name="T116" fmla="*/ 51700 w 130"/>
              <a:gd name="T117" fmla="*/ 237222 h 97"/>
              <a:gd name="T118" fmla="*/ 103400 w 130"/>
              <a:gd name="T119" fmla="*/ 176838 h 97"/>
              <a:gd name="T120" fmla="*/ 129250 w 130"/>
              <a:gd name="T121" fmla="*/ 142333 h 97"/>
              <a:gd name="T122" fmla="*/ 51700 w 130"/>
              <a:gd name="T123" fmla="*/ 159586 h 97"/>
              <a:gd name="T124" fmla="*/ 51700 w 130"/>
              <a:gd name="T125" fmla="*/ 138020 h 9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0" h="97">
                <a:moveTo>
                  <a:pt x="120" y="23"/>
                </a:moveTo>
                <a:cubicBezTo>
                  <a:pt x="123" y="23"/>
                  <a:pt x="125" y="24"/>
                  <a:pt x="127" y="26"/>
                </a:cubicBezTo>
                <a:cubicBezTo>
                  <a:pt x="127" y="26"/>
                  <a:pt x="127" y="26"/>
                  <a:pt x="127" y="26"/>
                </a:cubicBezTo>
                <a:cubicBezTo>
                  <a:pt x="129" y="28"/>
                  <a:pt x="130" y="31"/>
                  <a:pt x="130" y="34"/>
                </a:cubicBezTo>
                <a:cubicBezTo>
                  <a:pt x="130" y="86"/>
                  <a:pt x="130" y="86"/>
                  <a:pt x="130" y="86"/>
                </a:cubicBezTo>
                <a:cubicBezTo>
                  <a:pt x="130" y="89"/>
                  <a:pt x="129" y="92"/>
                  <a:pt x="127" y="94"/>
                </a:cubicBezTo>
                <a:cubicBezTo>
                  <a:pt x="127" y="94"/>
                  <a:pt x="127" y="94"/>
                  <a:pt x="127" y="94"/>
                </a:cubicBezTo>
                <a:cubicBezTo>
                  <a:pt x="125" y="96"/>
                  <a:pt x="122" y="97"/>
                  <a:pt x="119" y="97"/>
                </a:cubicBezTo>
                <a:cubicBezTo>
                  <a:pt x="24" y="97"/>
                  <a:pt x="24" y="97"/>
                  <a:pt x="24" y="97"/>
                </a:cubicBezTo>
                <a:cubicBezTo>
                  <a:pt x="21" y="97"/>
                  <a:pt x="19" y="96"/>
                  <a:pt x="17" y="94"/>
                </a:cubicBezTo>
                <a:cubicBezTo>
                  <a:pt x="17" y="94"/>
                  <a:pt x="17" y="94"/>
                  <a:pt x="17" y="94"/>
                </a:cubicBezTo>
                <a:cubicBezTo>
                  <a:pt x="15" y="92"/>
                  <a:pt x="13" y="89"/>
                  <a:pt x="13" y="86"/>
                </a:cubicBezTo>
                <a:cubicBezTo>
                  <a:pt x="13" y="78"/>
                  <a:pt x="13" y="78"/>
                  <a:pt x="13" y="78"/>
                </a:cubicBezTo>
                <a:cubicBezTo>
                  <a:pt x="20" y="78"/>
                  <a:pt x="20" y="78"/>
                  <a:pt x="20" y="78"/>
                </a:cubicBezTo>
                <a:cubicBezTo>
                  <a:pt x="20" y="86"/>
                  <a:pt x="20" y="86"/>
                  <a:pt x="20" y="86"/>
                </a:cubicBezTo>
                <a:cubicBezTo>
                  <a:pt x="20" y="87"/>
                  <a:pt x="20" y="89"/>
                  <a:pt x="21" y="89"/>
                </a:cubicBezTo>
                <a:cubicBezTo>
                  <a:pt x="22" y="90"/>
                  <a:pt x="23" y="91"/>
                  <a:pt x="24" y="91"/>
                </a:cubicBezTo>
                <a:cubicBezTo>
                  <a:pt x="119" y="91"/>
                  <a:pt x="119" y="91"/>
                  <a:pt x="119" y="91"/>
                </a:cubicBezTo>
                <a:cubicBezTo>
                  <a:pt x="120" y="91"/>
                  <a:pt x="122" y="90"/>
                  <a:pt x="122" y="89"/>
                </a:cubicBezTo>
                <a:cubicBezTo>
                  <a:pt x="123" y="89"/>
                  <a:pt x="124" y="87"/>
                  <a:pt x="124" y="86"/>
                </a:cubicBezTo>
                <a:cubicBezTo>
                  <a:pt x="124" y="85"/>
                  <a:pt x="124" y="85"/>
                  <a:pt x="124" y="85"/>
                </a:cubicBezTo>
                <a:cubicBezTo>
                  <a:pt x="37" y="85"/>
                  <a:pt x="37" y="85"/>
                  <a:pt x="37" y="85"/>
                </a:cubicBezTo>
                <a:cubicBezTo>
                  <a:pt x="37" y="78"/>
                  <a:pt x="37" y="78"/>
                  <a:pt x="37" y="78"/>
                </a:cubicBezTo>
                <a:cubicBezTo>
                  <a:pt x="108" y="78"/>
                  <a:pt x="108" y="78"/>
                  <a:pt x="108" y="78"/>
                </a:cubicBezTo>
                <a:cubicBezTo>
                  <a:pt x="115" y="78"/>
                  <a:pt x="120" y="72"/>
                  <a:pt x="120" y="65"/>
                </a:cubicBezTo>
                <a:cubicBezTo>
                  <a:pt x="120" y="64"/>
                  <a:pt x="120" y="64"/>
                  <a:pt x="120" y="64"/>
                </a:cubicBezTo>
                <a:cubicBezTo>
                  <a:pt x="124" y="64"/>
                  <a:pt x="124" y="64"/>
                  <a:pt x="124" y="64"/>
                </a:cubicBezTo>
                <a:cubicBezTo>
                  <a:pt x="124" y="34"/>
                  <a:pt x="124" y="34"/>
                  <a:pt x="124" y="34"/>
                </a:cubicBezTo>
                <a:cubicBezTo>
                  <a:pt x="124" y="33"/>
                  <a:pt x="123" y="32"/>
                  <a:pt x="122" y="31"/>
                </a:cubicBezTo>
                <a:cubicBezTo>
                  <a:pt x="122" y="30"/>
                  <a:pt x="121" y="30"/>
                  <a:pt x="120" y="29"/>
                </a:cubicBezTo>
                <a:cubicBezTo>
                  <a:pt x="120" y="23"/>
                  <a:pt x="120" y="23"/>
                  <a:pt x="120" y="23"/>
                </a:cubicBezTo>
                <a:close/>
                <a:moveTo>
                  <a:pt x="5" y="0"/>
                </a:moveTo>
                <a:cubicBezTo>
                  <a:pt x="2" y="0"/>
                  <a:pt x="0" y="2"/>
                  <a:pt x="0" y="5"/>
                </a:cubicBezTo>
                <a:cubicBezTo>
                  <a:pt x="0" y="63"/>
                  <a:pt x="0" y="63"/>
                  <a:pt x="0" y="63"/>
                </a:cubicBezTo>
                <a:cubicBezTo>
                  <a:pt x="0" y="66"/>
                  <a:pt x="2" y="69"/>
                  <a:pt x="5" y="69"/>
                </a:cubicBezTo>
                <a:cubicBezTo>
                  <a:pt x="106" y="69"/>
                  <a:pt x="106" y="69"/>
                  <a:pt x="106" y="69"/>
                </a:cubicBezTo>
                <a:cubicBezTo>
                  <a:pt x="109" y="69"/>
                  <a:pt x="112" y="66"/>
                  <a:pt x="112" y="63"/>
                </a:cubicBezTo>
                <a:cubicBezTo>
                  <a:pt x="112" y="5"/>
                  <a:pt x="112" y="5"/>
                  <a:pt x="112" y="5"/>
                </a:cubicBezTo>
                <a:cubicBezTo>
                  <a:pt x="112" y="2"/>
                  <a:pt x="109" y="0"/>
                  <a:pt x="106" y="0"/>
                </a:cubicBezTo>
                <a:cubicBezTo>
                  <a:pt x="5" y="0"/>
                  <a:pt x="5" y="0"/>
                  <a:pt x="5" y="0"/>
                </a:cubicBezTo>
                <a:close/>
                <a:moveTo>
                  <a:pt x="15" y="24"/>
                </a:moveTo>
                <a:cubicBezTo>
                  <a:pt x="13" y="24"/>
                  <a:pt x="12" y="25"/>
                  <a:pt x="12" y="27"/>
                </a:cubicBezTo>
                <a:cubicBezTo>
                  <a:pt x="12" y="28"/>
                  <a:pt x="12" y="28"/>
                  <a:pt x="12" y="28"/>
                </a:cubicBezTo>
                <a:cubicBezTo>
                  <a:pt x="16" y="28"/>
                  <a:pt x="16" y="28"/>
                  <a:pt x="16" y="28"/>
                </a:cubicBezTo>
                <a:cubicBezTo>
                  <a:pt x="16" y="24"/>
                  <a:pt x="16" y="24"/>
                  <a:pt x="16" y="24"/>
                </a:cubicBezTo>
                <a:cubicBezTo>
                  <a:pt x="15" y="24"/>
                  <a:pt x="15" y="24"/>
                  <a:pt x="15" y="24"/>
                </a:cubicBezTo>
                <a:close/>
                <a:moveTo>
                  <a:pt x="15" y="13"/>
                </a:moveTo>
                <a:cubicBezTo>
                  <a:pt x="16" y="14"/>
                  <a:pt x="16" y="14"/>
                  <a:pt x="16" y="14"/>
                </a:cubicBezTo>
                <a:cubicBezTo>
                  <a:pt x="16" y="14"/>
                  <a:pt x="16" y="14"/>
                  <a:pt x="16" y="15"/>
                </a:cubicBezTo>
                <a:cubicBezTo>
                  <a:pt x="15" y="15"/>
                  <a:pt x="15" y="15"/>
                  <a:pt x="15" y="15"/>
                </a:cubicBezTo>
                <a:cubicBezTo>
                  <a:pt x="14" y="15"/>
                  <a:pt x="14" y="15"/>
                  <a:pt x="14" y="15"/>
                </a:cubicBezTo>
                <a:cubicBezTo>
                  <a:pt x="13" y="15"/>
                  <a:pt x="13" y="15"/>
                  <a:pt x="12" y="15"/>
                </a:cubicBezTo>
                <a:cubicBezTo>
                  <a:pt x="12" y="15"/>
                  <a:pt x="12" y="15"/>
                  <a:pt x="11" y="14"/>
                </a:cubicBezTo>
                <a:cubicBezTo>
                  <a:pt x="11" y="14"/>
                  <a:pt x="11" y="13"/>
                  <a:pt x="11" y="13"/>
                </a:cubicBezTo>
                <a:cubicBezTo>
                  <a:pt x="11" y="12"/>
                  <a:pt x="11" y="11"/>
                  <a:pt x="12" y="11"/>
                </a:cubicBezTo>
                <a:cubicBezTo>
                  <a:pt x="12" y="10"/>
                  <a:pt x="13" y="10"/>
                  <a:pt x="14" y="10"/>
                </a:cubicBezTo>
                <a:cubicBezTo>
                  <a:pt x="14" y="10"/>
                  <a:pt x="15" y="10"/>
                  <a:pt x="15" y="10"/>
                </a:cubicBezTo>
                <a:cubicBezTo>
                  <a:pt x="15" y="11"/>
                  <a:pt x="16" y="11"/>
                  <a:pt x="16" y="12"/>
                </a:cubicBezTo>
                <a:cubicBezTo>
                  <a:pt x="15" y="12"/>
                  <a:pt x="15" y="12"/>
                  <a:pt x="15" y="12"/>
                </a:cubicBezTo>
                <a:cubicBezTo>
                  <a:pt x="14" y="12"/>
                  <a:pt x="14" y="12"/>
                  <a:pt x="14" y="12"/>
                </a:cubicBezTo>
                <a:cubicBezTo>
                  <a:pt x="14" y="12"/>
                  <a:pt x="14" y="11"/>
                  <a:pt x="14" y="11"/>
                </a:cubicBezTo>
                <a:cubicBezTo>
                  <a:pt x="14" y="11"/>
                  <a:pt x="14" y="11"/>
                  <a:pt x="14" y="11"/>
                </a:cubicBezTo>
                <a:cubicBezTo>
                  <a:pt x="13" y="11"/>
                  <a:pt x="13" y="11"/>
                  <a:pt x="13" y="12"/>
                </a:cubicBezTo>
                <a:cubicBezTo>
                  <a:pt x="13" y="12"/>
                  <a:pt x="13" y="12"/>
                  <a:pt x="13" y="13"/>
                </a:cubicBezTo>
                <a:cubicBezTo>
                  <a:pt x="13" y="13"/>
                  <a:pt x="13" y="14"/>
                  <a:pt x="13" y="14"/>
                </a:cubicBezTo>
                <a:cubicBezTo>
                  <a:pt x="13" y="14"/>
                  <a:pt x="13" y="14"/>
                  <a:pt x="14" y="14"/>
                </a:cubicBezTo>
                <a:cubicBezTo>
                  <a:pt x="14" y="14"/>
                  <a:pt x="14" y="14"/>
                  <a:pt x="14" y="14"/>
                </a:cubicBezTo>
                <a:cubicBezTo>
                  <a:pt x="14" y="14"/>
                  <a:pt x="15" y="14"/>
                  <a:pt x="15" y="13"/>
                </a:cubicBezTo>
                <a:close/>
                <a:moveTo>
                  <a:pt x="17" y="12"/>
                </a:moveTo>
                <a:cubicBezTo>
                  <a:pt x="18" y="12"/>
                  <a:pt x="18" y="12"/>
                  <a:pt x="18" y="12"/>
                </a:cubicBezTo>
                <a:cubicBezTo>
                  <a:pt x="18" y="12"/>
                  <a:pt x="18" y="12"/>
                  <a:pt x="18" y="12"/>
                </a:cubicBezTo>
                <a:cubicBezTo>
                  <a:pt x="18" y="12"/>
                  <a:pt x="18" y="12"/>
                  <a:pt x="18" y="12"/>
                </a:cubicBezTo>
                <a:cubicBezTo>
                  <a:pt x="19" y="12"/>
                  <a:pt x="19" y="12"/>
                  <a:pt x="19" y="12"/>
                </a:cubicBezTo>
                <a:cubicBezTo>
                  <a:pt x="19" y="12"/>
                  <a:pt x="19" y="12"/>
                  <a:pt x="20" y="12"/>
                </a:cubicBezTo>
                <a:cubicBezTo>
                  <a:pt x="19" y="13"/>
                  <a:pt x="19" y="13"/>
                  <a:pt x="19" y="13"/>
                </a:cubicBezTo>
                <a:cubicBezTo>
                  <a:pt x="19" y="13"/>
                  <a:pt x="19" y="13"/>
                  <a:pt x="19" y="13"/>
                </a:cubicBezTo>
                <a:cubicBezTo>
                  <a:pt x="19" y="13"/>
                  <a:pt x="18" y="13"/>
                  <a:pt x="18" y="13"/>
                </a:cubicBezTo>
                <a:cubicBezTo>
                  <a:pt x="18" y="13"/>
                  <a:pt x="18" y="14"/>
                  <a:pt x="18" y="14"/>
                </a:cubicBezTo>
                <a:cubicBezTo>
                  <a:pt x="18" y="15"/>
                  <a:pt x="18" y="15"/>
                  <a:pt x="18" y="15"/>
                </a:cubicBezTo>
                <a:cubicBezTo>
                  <a:pt x="17" y="15"/>
                  <a:pt x="17" y="15"/>
                  <a:pt x="17" y="15"/>
                </a:cubicBezTo>
                <a:cubicBezTo>
                  <a:pt x="17" y="12"/>
                  <a:pt x="17" y="12"/>
                  <a:pt x="17" y="12"/>
                </a:cubicBezTo>
                <a:close/>
                <a:moveTo>
                  <a:pt x="24" y="14"/>
                </a:moveTo>
                <a:cubicBezTo>
                  <a:pt x="21" y="14"/>
                  <a:pt x="21" y="14"/>
                  <a:pt x="21" y="14"/>
                </a:cubicBezTo>
                <a:cubicBezTo>
                  <a:pt x="21" y="14"/>
                  <a:pt x="21" y="14"/>
                  <a:pt x="22" y="14"/>
                </a:cubicBezTo>
                <a:cubicBezTo>
                  <a:pt x="22" y="15"/>
                  <a:pt x="22" y="15"/>
                  <a:pt x="22" y="15"/>
                </a:cubicBezTo>
                <a:cubicBezTo>
                  <a:pt x="22" y="15"/>
                  <a:pt x="22" y="15"/>
                  <a:pt x="22" y="15"/>
                </a:cubicBezTo>
                <a:cubicBezTo>
                  <a:pt x="23" y="14"/>
                  <a:pt x="23" y="14"/>
                  <a:pt x="23" y="14"/>
                </a:cubicBezTo>
                <a:cubicBezTo>
                  <a:pt x="24" y="14"/>
                  <a:pt x="24" y="14"/>
                  <a:pt x="24" y="14"/>
                </a:cubicBezTo>
                <a:cubicBezTo>
                  <a:pt x="24" y="15"/>
                  <a:pt x="24" y="15"/>
                  <a:pt x="23" y="15"/>
                </a:cubicBezTo>
                <a:cubicBezTo>
                  <a:pt x="23" y="15"/>
                  <a:pt x="23" y="15"/>
                  <a:pt x="22" y="15"/>
                </a:cubicBezTo>
                <a:cubicBezTo>
                  <a:pt x="22" y="15"/>
                  <a:pt x="21" y="15"/>
                  <a:pt x="21" y="15"/>
                </a:cubicBezTo>
                <a:cubicBezTo>
                  <a:pt x="21" y="15"/>
                  <a:pt x="20" y="15"/>
                  <a:pt x="20" y="15"/>
                </a:cubicBezTo>
                <a:cubicBezTo>
                  <a:pt x="20" y="14"/>
                  <a:pt x="20" y="14"/>
                  <a:pt x="20" y="13"/>
                </a:cubicBezTo>
                <a:cubicBezTo>
                  <a:pt x="20" y="13"/>
                  <a:pt x="20" y="12"/>
                  <a:pt x="20" y="12"/>
                </a:cubicBezTo>
                <a:cubicBezTo>
                  <a:pt x="21" y="12"/>
                  <a:pt x="21" y="12"/>
                  <a:pt x="22" y="12"/>
                </a:cubicBezTo>
                <a:cubicBezTo>
                  <a:pt x="23" y="12"/>
                  <a:pt x="23" y="12"/>
                  <a:pt x="23" y="12"/>
                </a:cubicBezTo>
                <a:cubicBezTo>
                  <a:pt x="24" y="12"/>
                  <a:pt x="24" y="12"/>
                  <a:pt x="24" y="12"/>
                </a:cubicBezTo>
                <a:cubicBezTo>
                  <a:pt x="24" y="13"/>
                  <a:pt x="24" y="13"/>
                  <a:pt x="24" y="14"/>
                </a:cubicBezTo>
                <a:cubicBezTo>
                  <a:pt x="24" y="14"/>
                  <a:pt x="24" y="14"/>
                  <a:pt x="24" y="14"/>
                </a:cubicBezTo>
                <a:close/>
                <a:moveTo>
                  <a:pt x="23" y="13"/>
                </a:moveTo>
                <a:cubicBezTo>
                  <a:pt x="21" y="13"/>
                  <a:pt x="21" y="13"/>
                  <a:pt x="21" y="13"/>
                </a:cubicBezTo>
                <a:cubicBezTo>
                  <a:pt x="21" y="13"/>
                  <a:pt x="21" y="13"/>
                  <a:pt x="22" y="13"/>
                </a:cubicBezTo>
                <a:cubicBezTo>
                  <a:pt x="22" y="12"/>
                  <a:pt x="22" y="12"/>
                  <a:pt x="22" y="12"/>
                </a:cubicBezTo>
                <a:cubicBezTo>
                  <a:pt x="22" y="12"/>
                  <a:pt x="22" y="12"/>
                  <a:pt x="23" y="13"/>
                </a:cubicBezTo>
                <a:cubicBezTo>
                  <a:pt x="23" y="13"/>
                  <a:pt x="23" y="13"/>
                  <a:pt x="23" y="13"/>
                </a:cubicBezTo>
                <a:close/>
                <a:moveTo>
                  <a:pt x="29" y="10"/>
                </a:moveTo>
                <a:cubicBezTo>
                  <a:pt x="29" y="15"/>
                  <a:pt x="29" y="15"/>
                  <a:pt x="29" y="15"/>
                </a:cubicBezTo>
                <a:cubicBezTo>
                  <a:pt x="28" y="15"/>
                  <a:pt x="28" y="15"/>
                  <a:pt x="28" y="15"/>
                </a:cubicBezTo>
                <a:cubicBezTo>
                  <a:pt x="28" y="15"/>
                  <a:pt x="28" y="15"/>
                  <a:pt x="28" y="15"/>
                </a:cubicBezTo>
                <a:cubicBezTo>
                  <a:pt x="27" y="15"/>
                  <a:pt x="27" y="15"/>
                  <a:pt x="27" y="15"/>
                </a:cubicBezTo>
                <a:cubicBezTo>
                  <a:pt x="27" y="15"/>
                  <a:pt x="27" y="15"/>
                  <a:pt x="26" y="15"/>
                </a:cubicBezTo>
                <a:cubicBezTo>
                  <a:pt x="26" y="15"/>
                  <a:pt x="25" y="15"/>
                  <a:pt x="25" y="15"/>
                </a:cubicBezTo>
                <a:cubicBezTo>
                  <a:pt x="25" y="14"/>
                  <a:pt x="25" y="14"/>
                  <a:pt x="25" y="13"/>
                </a:cubicBezTo>
                <a:cubicBezTo>
                  <a:pt x="25" y="13"/>
                  <a:pt x="25" y="12"/>
                  <a:pt x="25" y="12"/>
                </a:cubicBezTo>
                <a:cubicBezTo>
                  <a:pt x="25" y="12"/>
                  <a:pt x="26" y="12"/>
                  <a:pt x="26" y="12"/>
                </a:cubicBezTo>
                <a:cubicBezTo>
                  <a:pt x="27" y="12"/>
                  <a:pt x="27" y="12"/>
                  <a:pt x="27" y="12"/>
                </a:cubicBezTo>
                <a:cubicBezTo>
                  <a:pt x="27" y="12"/>
                  <a:pt x="27" y="12"/>
                  <a:pt x="27" y="12"/>
                </a:cubicBezTo>
                <a:cubicBezTo>
                  <a:pt x="27" y="10"/>
                  <a:pt x="27" y="10"/>
                  <a:pt x="27" y="10"/>
                </a:cubicBezTo>
                <a:cubicBezTo>
                  <a:pt x="29" y="10"/>
                  <a:pt x="29" y="10"/>
                  <a:pt x="29" y="10"/>
                </a:cubicBezTo>
                <a:close/>
                <a:moveTo>
                  <a:pt x="27" y="13"/>
                </a:moveTo>
                <a:cubicBezTo>
                  <a:pt x="27" y="14"/>
                  <a:pt x="27" y="14"/>
                  <a:pt x="27" y="14"/>
                </a:cubicBezTo>
                <a:cubicBezTo>
                  <a:pt x="27" y="14"/>
                  <a:pt x="27" y="14"/>
                  <a:pt x="27" y="14"/>
                </a:cubicBezTo>
                <a:cubicBezTo>
                  <a:pt x="27" y="14"/>
                  <a:pt x="26" y="14"/>
                  <a:pt x="26" y="14"/>
                </a:cubicBezTo>
                <a:cubicBezTo>
                  <a:pt x="26" y="14"/>
                  <a:pt x="26" y="14"/>
                  <a:pt x="26" y="14"/>
                </a:cubicBezTo>
                <a:cubicBezTo>
                  <a:pt x="26" y="13"/>
                  <a:pt x="26" y="13"/>
                  <a:pt x="26" y="13"/>
                </a:cubicBezTo>
                <a:cubicBezTo>
                  <a:pt x="26" y="13"/>
                  <a:pt x="27" y="13"/>
                  <a:pt x="27" y="13"/>
                </a:cubicBezTo>
                <a:cubicBezTo>
                  <a:pt x="27" y="13"/>
                  <a:pt x="27" y="13"/>
                  <a:pt x="27" y="13"/>
                </a:cubicBezTo>
                <a:cubicBezTo>
                  <a:pt x="27" y="13"/>
                  <a:pt x="27" y="13"/>
                  <a:pt x="27" y="13"/>
                </a:cubicBezTo>
                <a:close/>
                <a:moveTo>
                  <a:pt x="30" y="10"/>
                </a:moveTo>
                <a:cubicBezTo>
                  <a:pt x="31" y="10"/>
                  <a:pt x="31" y="10"/>
                  <a:pt x="31" y="10"/>
                </a:cubicBezTo>
                <a:cubicBezTo>
                  <a:pt x="31" y="11"/>
                  <a:pt x="31" y="11"/>
                  <a:pt x="31" y="11"/>
                </a:cubicBezTo>
                <a:cubicBezTo>
                  <a:pt x="30" y="11"/>
                  <a:pt x="30" y="11"/>
                  <a:pt x="30" y="11"/>
                </a:cubicBezTo>
                <a:cubicBezTo>
                  <a:pt x="30" y="10"/>
                  <a:pt x="30" y="10"/>
                  <a:pt x="30" y="10"/>
                </a:cubicBezTo>
                <a:close/>
                <a:moveTo>
                  <a:pt x="30" y="12"/>
                </a:moveTo>
                <a:cubicBezTo>
                  <a:pt x="31" y="12"/>
                  <a:pt x="31" y="12"/>
                  <a:pt x="31" y="12"/>
                </a:cubicBezTo>
                <a:cubicBezTo>
                  <a:pt x="31" y="15"/>
                  <a:pt x="31" y="15"/>
                  <a:pt x="31" y="15"/>
                </a:cubicBezTo>
                <a:cubicBezTo>
                  <a:pt x="30" y="15"/>
                  <a:pt x="30" y="15"/>
                  <a:pt x="30" y="15"/>
                </a:cubicBezTo>
                <a:cubicBezTo>
                  <a:pt x="30" y="12"/>
                  <a:pt x="30" y="12"/>
                  <a:pt x="30" y="12"/>
                </a:cubicBezTo>
                <a:close/>
                <a:moveTo>
                  <a:pt x="34" y="10"/>
                </a:moveTo>
                <a:cubicBezTo>
                  <a:pt x="34" y="12"/>
                  <a:pt x="34" y="12"/>
                  <a:pt x="34" y="12"/>
                </a:cubicBezTo>
                <a:cubicBezTo>
                  <a:pt x="35" y="12"/>
                  <a:pt x="35" y="12"/>
                  <a:pt x="35" y="12"/>
                </a:cubicBezTo>
                <a:cubicBezTo>
                  <a:pt x="35" y="13"/>
                  <a:pt x="35" y="13"/>
                  <a:pt x="35" y="13"/>
                </a:cubicBezTo>
                <a:cubicBezTo>
                  <a:pt x="34" y="13"/>
                  <a:pt x="34" y="13"/>
                  <a:pt x="34" y="13"/>
                </a:cubicBezTo>
                <a:cubicBezTo>
                  <a:pt x="34" y="14"/>
                  <a:pt x="34" y="14"/>
                  <a:pt x="34" y="14"/>
                </a:cubicBezTo>
                <a:cubicBezTo>
                  <a:pt x="34" y="14"/>
                  <a:pt x="34" y="14"/>
                  <a:pt x="34" y="14"/>
                </a:cubicBezTo>
                <a:cubicBezTo>
                  <a:pt x="34" y="14"/>
                  <a:pt x="34" y="14"/>
                  <a:pt x="34" y="14"/>
                </a:cubicBezTo>
                <a:cubicBezTo>
                  <a:pt x="34" y="14"/>
                  <a:pt x="35" y="14"/>
                  <a:pt x="35" y="14"/>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4"/>
                  <a:pt x="33" y="14"/>
                </a:cubicBezTo>
                <a:cubicBezTo>
                  <a:pt x="33" y="13"/>
                  <a:pt x="33" y="13"/>
                  <a:pt x="33" y="13"/>
                </a:cubicBezTo>
                <a:cubicBezTo>
                  <a:pt x="32" y="13"/>
                  <a:pt x="32" y="13"/>
                  <a:pt x="32" y="13"/>
                </a:cubicBezTo>
                <a:cubicBezTo>
                  <a:pt x="32" y="12"/>
                  <a:pt x="32" y="12"/>
                  <a:pt x="32" y="12"/>
                </a:cubicBezTo>
                <a:cubicBezTo>
                  <a:pt x="33" y="12"/>
                  <a:pt x="33" y="12"/>
                  <a:pt x="33" y="12"/>
                </a:cubicBezTo>
                <a:cubicBezTo>
                  <a:pt x="33" y="11"/>
                  <a:pt x="33" y="11"/>
                  <a:pt x="33" y="11"/>
                </a:cubicBezTo>
                <a:cubicBezTo>
                  <a:pt x="34" y="10"/>
                  <a:pt x="34" y="10"/>
                  <a:pt x="34" y="10"/>
                </a:cubicBezTo>
                <a:close/>
                <a:moveTo>
                  <a:pt x="39" y="13"/>
                </a:moveTo>
                <a:cubicBezTo>
                  <a:pt x="40" y="14"/>
                  <a:pt x="40" y="14"/>
                  <a:pt x="40" y="14"/>
                </a:cubicBezTo>
                <a:cubicBezTo>
                  <a:pt x="40" y="14"/>
                  <a:pt x="39" y="15"/>
                  <a:pt x="39" y="15"/>
                </a:cubicBezTo>
                <a:cubicBezTo>
                  <a:pt x="39" y="15"/>
                  <a:pt x="38" y="15"/>
                  <a:pt x="38" y="15"/>
                </a:cubicBezTo>
                <a:cubicBezTo>
                  <a:pt x="37" y="15"/>
                  <a:pt x="36" y="15"/>
                  <a:pt x="36" y="15"/>
                </a:cubicBezTo>
                <a:cubicBezTo>
                  <a:pt x="36" y="14"/>
                  <a:pt x="35" y="14"/>
                  <a:pt x="35" y="13"/>
                </a:cubicBezTo>
                <a:cubicBezTo>
                  <a:pt x="35" y="12"/>
                  <a:pt x="36" y="11"/>
                  <a:pt x="36" y="11"/>
                </a:cubicBezTo>
                <a:cubicBezTo>
                  <a:pt x="36" y="10"/>
                  <a:pt x="37" y="10"/>
                  <a:pt x="38" y="10"/>
                </a:cubicBezTo>
                <a:cubicBezTo>
                  <a:pt x="38" y="10"/>
                  <a:pt x="39" y="10"/>
                  <a:pt x="39" y="11"/>
                </a:cubicBezTo>
                <a:cubicBezTo>
                  <a:pt x="40" y="11"/>
                  <a:pt x="40" y="11"/>
                  <a:pt x="40" y="12"/>
                </a:cubicBezTo>
                <a:cubicBezTo>
                  <a:pt x="39" y="12"/>
                  <a:pt x="39" y="12"/>
                  <a:pt x="39" y="12"/>
                </a:cubicBezTo>
                <a:cubicBezTo>
                  <a:pt x="39" y="12"/>
                  <a:pt x="39" y="11"/>
                  <a:pt x="38" y="11"/>
                </a:cubicBezTo>
                <a:cubicBezTo>
                  <a:pt x="38" y="11"/>
                  <a:pt x="38" y="11"/>
                  <a:pt x="38" y="11"/>
                </a:cubicBezTo>
                <a:cubicBezTo>
                  <a:pt x="37" y="11"/>
                  <a:pt x="37" y="11"/>
                  <a:pt x="37" y="11"/>
                </a:cubicBezTo>
                <a:cubicBezTo>
                  <a:pt x="37" y="12"/>
                  <a:pt x="36" y="12"/>
                  <a:pt x="36" y="13"/>
                </a:cubicBezTo>
                <a:cubicBezTo>
                  <a:pt x="36" y="13"/>
                  <a:pt x="37" y="14"/>
                  <a:pt x="37" y="14"/>
                </a:cubicBezTo>
                <a:cubicBezTo>
                  <a:pt x="37" y="14"/>
                  <a:pt x="37" y="15"/>
                  <a:pt x="38" y="15"/>
                </a:cubicBezTo>
                <a:cubicBezTo>
                  <a:pt x="38" y="15"/>
                  <a:pt x="38" y="14"/>
                  <a:pt x="38" y="14"/>
                </a:cubicBezTo>
                <a:cubicBezTo>
                  <a:pt x="39" y="14"/>
                  <a:pt x="39" y="14"/>
                  <a:pt x="39" y="13"/>
                </a:cubicBezTo>
                <a:close/>
                <a:moveTo>
                  <a:pt x="42" y="13"/>
                </a:moveTo>
                <a:cubicBezTo>
                  <a:pt x="41" y="13"/>
                  <a:pt x="41" y="13"/>
                  <a:pt x="41" y="13"/>
                </a:cubicBezTo>
                <a:cubicBezTo>
                  <a:pt x="41" y="12"/>
                  <a:pt x="41" y="12"/>
                  <a:pt x="41" y="12"/>
                </a:cubicBezTo>
                <a:cubicBezTo>
                  <a:pt x="41" y="12"/>
                  <a:pt x="42" y="12"/>
                  <a:pt x="42" y="12"/>
                </a:cubicBezTo>
                <a:cubicBezTo>
                  <a:pt x="43" y="12"/>
                  <a:pt x="43" y="12"/>
                  <a:pt x="43" y="12"/>
                </a:cubicBezTo>
                <a:cubicBezTo>
                  <a:pt x="43" y="12"/>
                  <a:pt x="44" y="12"/>
                  <a:pt x="44" y="12"/>
                </a:cubicBezTo>
                <a:cubicBezTo>
                  <a:pt x="44" y="12"/>
                  <a:pt x="44" y="13"/>
                  <a:pt x="44" y="13"/>
                </a:cubicBezTo>
                <a:cubicBezTo>
                  <a:pt x="44" y="14"/>
                  <a:pt x="44" y="14"/>
                  <a:pt x="44" y="14"/>
                </a:cubicBezTo>
                <a:cubicBezTo>
                  <a:pt x="44" y="14"/>
                  <a:pt x="44" y="15"/>
                  <a:pt x="44" y="15"/>
                </a:cubicBezTo>
                <a:cubicBezTo>
                  <a:pt x="44" y="15"/>
                  <a:pt x="44" y="15"/>
                  <a:pt x="44" y="15"/>
                </a:cubicBezTo>
                <a:cubicBezTo>
                  <a:pt x="43" y="15"/>
                  <a:pt x="43" y="15"/>
                  <a:pt x="43" y="15"/>
                </a:cubicBezTo>
                <a:cubicBezTo>
                  <a:pt x="43" y="15"/>
                  <a:pt x="43" y="15"/>
                  <a:pt x="43" y="15"/>
                </a:cubicBezTo>
                <a:cubicBezTo>
                  <a:pt x="43" y="15"/>
                  <a:pt x="43" y="15"/>
                  <a:pt x="43" y="15"/>
                </a:cubicBezTo>
                <a:cubicBezTo>
                  <a:pt x="43" y="15"/>
                  <a:pt x="43" y="15"/>
                  <a:pt x="42" y="15"/>
                </a:cubicBezTo>
                <a:cubicBezTo>
                  <a:pt x="42" y="15"/>
                  <a:pt x="42" y="15"/>
                  <a:pt x="42" y="15"/>
                </a:cubicBezTo>
                <a:cubicBezTo>
                  <a:pt x="41" y="15"/>
                  <a:pt x="41" y="15"/>
                  <a:pt x="41" y="15"/>
                </a:cubicBezTo>
                <a:cubicBezTo>
                  <a:pt x="41" y="15"/>
                  <a:pt x="41" y="15"/>
                  <a:pt x="41" y="14"/>
                </a:cubicBezTo>
                <a:cubicBezTo>
                  <a:pt x="41" y="14"/>
                  <a:pt x="41" y="14"/>
                  <a:pt x="41" y="14"/>
                </a:cubicBezTo>
                <a:cubicBezTo>
                  <a:pt x="41" y="14"/>
                  <a:pt x="41" y="13"/>
                  <a:pt x="41" y="13"/>
                </a:cubicBezTo>
                <a:cubicBezTo>
                  <a:pt x="41" y="13"/>
                  <a:pt x="42" y="13"/>
                  <a:pt x="42" y="13"/>
                </a:cubicBezTo>
                <a:cubicBezTo>
                  <a:pt x="42" y="13"/>
                  <a:pt x="43" y="13"/>
                  <a:pt x="43" y="13"/>
                </a:cubicBezTo>
                <a:cubicBezTo>
                  <a:pt x="43" y="13"/>
                  <a:pt x="43" y="13"/>
                  <a:pt x="43" y="13"/>
                </a:cubicBezTo>
                <a:cubicBezTo>
                  <a:pt x="43" y="13"/>
                  <a:pt x="43" y="12"/>
                  <a:pt x="43" y="12"/>
                </a:cubicBezTo>
                <a:cubicBezTo>
                  <a:pt x="43" y="12"/>
                  <a:pt x="42" y="12"/>
                  <a:pt x="42" y="12"/>
                </a:cubicBezTo>
                <a:cubicBezTo>
                  <a:pt x="42" y="12"/>
                  <a:pt x="42" y="12"/>
                  <a:pt x="42" y="12"/>
                </a:cubicBezTo>
                <a:cubicBezTo>
                  <a:pt x="42" y="12"/>
                  <a:pt x="42" y="13"/>
                  <a:pt x="42" y="13"/>
                </a:cubicBezTo>
                <a:close/>
                <a:moveTo>
                  <a:pt x="43" y="14"/>
                </a:moveTo>
                <a:cubicBezTo>
                  <a:pt x="43" y="14"/>
                  <a:pt x="43" y="14"/>
                  <a:pt x="43" y="14"/>
                </a:cubicBezTo>
                <a:cubicBezTo>
                  <a:pt x="43" y="14"/>
                  <a:pt x="43" y="14"/>
                  <a:pt x="43" y="14"/>
                </a:cubicBezTo>
                <a:cubicBezTo>
                  <a:pt x="43" y="14"/>
                  <a:pt x="43" y="15"/>
                  <a:pt x="43" y="15"/>
                </a:cubicBezTo>
                <a:cubicBezTo>
                  <a:pt x="42" y="15"/>
                  <a:pt x="42" y="15"/>
                  <a:pt x="42" y="15"/>
                </a:cubicBezTo>
                <a:cubicBezTo>
                  <a:pt x="42" y="15"/>
                  <a:pt x="42" y="15"/>
                  <a:pt x="42" y="15"/>
                </a:cubicBezTo>
                <a:cubicBezTo>
                  <a:pt x="42" y="15"/>
                  <a:pt x="42" y="14"/>
                  <a:pt x="42" y="14"/>
                </a:cubicBezTo>
                <a:cubicBezTo>
                  <a:pt x="42" y="14"/>
                  <a:pt x="42" y="14"/>
                  <a:pt x="42" y="14"/>
                </a:cubicBezTo>
                <a:cubicBezTo>
                  <a:pt x="42" y="14"/>
                  <a:pt x="42" y="14"/>
                  <a:pt x="42" y="14"/>
                </a:cubicBezTo>
                <a:cubicBezTo>
                  <a:pt x="43" y="14"/>
                  <a:pt x="43" y="14"/>
                  <a:pt x="43" y="14"/>
                </a:cubicBezTo>
                <a:close/>
                <a:moveTo>
                  <a:pt x="46" y="15"/>
                </a:moveTo>
                <a:cubicBezTo>
                  <a:pt x="45" y="15"/>
                  <a:pt x="45" y="15"/>
                  <a:pt x="45" y="15"/>
                </a:cubicBezTo>
                <a:cubicBezTo>
                  <a:pt x="45" y="12"/>
                  <a:pt x="45" y="12"/>
                  <a:pt x="45" y="12"/>
                </a:cubicBezTo>
                <a:cubicBezTo>
                  <a:pt x="46" y="12"/>
                  <a:pt x="46" y="12"/>
                  <a:pt x="46" y="12"/>
                </a:cubicBezTo>
                <a:cubicBezTo>
                  <a:pt x="46" y="12"/>
                  <a:pt x="46" y="12"/>
                  <a:pt x="46" y="12"/>
                </a:cubicBezTo>
                <a:cubicBezTo>
                  <a:pt x="46" y="12"/>
                  <a:pt x="46" y="12"/>
                  <a:pt x="46" y="12"/>
                </a:cubicBezTo>
                <a:cubicBezTo>
                  <a:pt x="46" y="12"/>
                  <a:pt x="46" y="12"/>
                  <a:pt x="47" y="12"/>
                </a:cubicBezTo>
                <a:cubicBezTo>
                  <a:pt x="47" y="12"/>
                  <a:pt x="47" y="12"/>
                  <a:pt x="47" y="12"/>
                </a:cubicBezTo>
                <a:cubicBezTo>
                  <a:pt x="47" y="13"/>
                  <a:pt x="47" y="13"/>
                  <a:pt x="47" y="13"/>
                </a:cubicBezTo>
                <a:cubicBezTo>
                  <a:pt x="47" y="12"/>
                  <a:pt x="47" y="12"/>
                  <a:pt x="46" y="12"/>
                </a:cubicBezTo>
                <a:cubicBezTo>
                  <a:pt x="46" y="12"/>
                  <a:pt x="46" y="12"/>
                  <a:pt x="46" y="13"/>
                </a:cubicBezTo>
                <a:cubicBezTo>
                  <a:pt x="46" y="13"/>
                  <a:pt x="46" y="13"/>
                  <a:pt x="46" y="13"/>
                </a:cubicBezTo>
                <a:cubicBezTo>
                  <a:pt x="46" y="13"/>
                  <a:pt x="46" y="14"/>
                  <a:pt x="46" y="14"/>
                </a:cubicBezTo>
                <a:cubicBezTo>
                  <a:pt x="46" y="15"/>
                  <a:pt x="46" y="15"/>
                  <a:pt x="46" y="15"/>
                </a:cubicBezTo>
                <a:close/>
                <a:moveTo>
                  <a:pt x="51" y="15"/>
                </a:moveTo>
                <a:cubicBezTo>
                  <a:pt x="50" y="15"/>
                  <a:pt x="50" y="15"/>
                  <a:pt x="50" y="15"/>
                </a:cubicBezTo>
                <a:cubicBezTo>
                  <a:pt x="50" y="15"/>
                  <a:pt x="50" y="15"/>
                  <a:pt x="50" y="15"/>
                </a:cubicBezTo>
                <a:cubicBezTo>
                  <a:pt x="50" y="15"/>
                  <a:pt x="50" y="15"/>
                  <a:pt x="50" y="15"/>
                </a:cubicBezTo>
                <a:cubicBezTo>
                  <a:pt x="49" y="15"/>
                  <a:pt x="49" y="15"/>
                  <a:pt x="49" y="15"/>
                </a:cubicBezTo>
                <a:cubicBezTo>
                  <a:pt x="49" y="15"/>
                  <a:pt x="48" y="15"/>
                  <a:pt x="48" y="15"/>
                </a:cubicBezTo>
                <a:cubicBezTo>
                  <a:pt x="48" y="15"/>
                  <a:pt x="47" y="14"/>
                  <a:pt x="47" y="13"/>
                </a:cubicBezTo>
                <a:cubicBezTo>
                  <a:pt x="47" y="13"/>
                  <a:pt x="48" y="12"/>
                  <a:pt x="48" y="12"/>
                </a:cubicBezTo>
                <a:cubicBezTo>
                  <a:pt x="48" y="12"/>
                  <a:pt x="49" y="12"/>
                  <a:pt x="49" y="12"/>
                </a:cubicBezTo>
                <a:cubicBezTo>
                  <a:pt x="49" y="12"/>
                  <a:pt x="50" y="12"/>
                  <a:pt x="50" y="12"/>
                </a:cubicBezTo>
                <a:cubicBezTo>
                  <a:pt x="50" y="10"/>
                  <a:pt x="50" y="10"/>
                  <a:pt x="50" y="10"/>
                </a:cubicBezTo>
                <a:cubicBezTo>
                  <a:pt x="51" y="10"/>
                  <a:pt x="51" y="10"/>
                  <a:pt x="51" y="10"/>
                </a:cubicBezTo>
                <a:cubicBezTo>
                  <a:pt x="51" y="15"/>
                  <a:pt x="51" y="15"/>
                  <a:pt x="51" y="15"/>
                </a:cubicBezTo>
                <a:close/>
                <a:moveTo>
                  <a:pt x="49" y="13"/>
                </a:moveTo>
                <a:cubicBezTo>
                  <a:pt x="49" y="13"/>
                  <a:pt x="49" y="13"/>
                  <a:pt x="49" y="13"/>
                </a:cubicBezTo>
                <a:cubicBezTo>
                  <a:pt x="49" y="12"/>
                  <a:pt x="49" y="12"/>
                  <a:pt x="49" y="12"/>
                </a:cubicBezTo>
                <a:cubicBezTo>
                  <a:pt x="50" y="12"/>
                  <a:pt x="50" y="12"/>
                  <a:pt x="50" y="13"/>
                </a:cubicBezTo>
                <a:cubicBezTo>
                  <a:pt x="50" y="13"/>
                  <a:pt x="50" y="13"/>
                  <a:pt x="50" y="14"/>
                </a:cubicBezTo>
                <a:cubicBezTo>
                  <a:pt x="50" y="14"/>
                  <a:pt x="50" y="14"/>
                  <a:pt x="50" y="14"/>
                </a:cubicBezTo>
                <a:cubicBezTo>
                  <a:pt x="50" y="15"/>
                  <a:pt x="50" y="15"/>
                  <a:pt x="49" y="15"/>
                </a:cubicBezTo>
                <a:cubicBezTo>
                  <a:pt x="49" y="15"/>
                  <a:pt x="49" y="15"/>
                  <a:pt x="49" y="14"/>
                </a:cubicBezTo>
                <a:cubicBezTo>
                  <a:pt x="49" y="14"/>
                  <a:pt x="49" y="14"/>
                  <a:pt x="49" y="13"/>
                </a:cubicBezTo>
                <a:close/>
                <a:moveTo>
                  <a:pt x="13" y="50"/>
                </a:moveTo>
                <a:cubicBezTo>
                  <a:pt x="13" y="50"/>
                  <a:pt x="12" y="51"/>
                  <a:pt x="12" y="51"/>
                </a:cubicBezTo>
                <a:cubicBezTo>
                  <a:pt x="12" y="51"/>
                  <a:pt x="12" y="51"/>
                  <a:pt x="12" y="51"/>
                </a:cubicBezTo>
                <a:cubicBezTo>
                  <a:pt x="12" y="51"/>
                  <a:pt x="12" y="51"/>
                  <a:pt x="12" y="52"/>
                </a:cubicBezTo>
                <a:cubicBezTo>
                  <a:pt x="12" y="55"/>
                  <a:pt x="12" y="55"/>
                  <a:pt x="12" y="55"/>
                </a:cubicBezTo>
                <a:cubicBezTo>
                  <a:pt x="12" y="55"/>
                  <a:pt x="12" y="55"/>
                  <a:pt x="12" y="56"/>
                </a:cubicBezTo>
                <a:cubicBezTo>
                  <a:pt x="12" y="56"/>
                  <a:pt x="13" y="56"/>
                  <a:pt x="13" y="56"/>
                </a:cubicBezTo>
                <a:cubicBezTo>
                  <a:pt x="14" y="56"/>
                  <a:pt x="14" y="56"/>
                  <a:pt x="14" y="56"/>
                </a:cubicBezTo>
                <a:cubicBezTo>
                  <a:pt x="14" y="56"/>
                  <a:pt x="15" y="56"/>
                  <a:pt x="15" y="56"/>
                </a:cubicBezTo>
                <a:cubicBezTo>
                  <a:pt x="15" y="56"/>
                  <a:pt x="15" y="56"/>
                  <a:pt x="15" y="56"/>
                </a:cubicBezTo>
                <a:cubicBezTo>
                  <a:pt x="15" y="55"/>
                  <a:pt x="15" y="55"/>
                  <a:pt x="15" y="55"/>
                </a:cubicBezTo>
                <a:cubicBezTo>
                  <a:pt x="15" y="52"/>
                  <a:pt x="15" y="52"/>
                  <a:pt x="15" y="52"/>
                </a:cubicBezTo>
                <a:cubicBezTo>
                  <a:pt x="15" y="51"/>
                  <a:pt x="15" y="51"/>
                  <a:pt x="15" y="51"/>
                </a:cubicBezTo>
                <a:cubicBezTo>
                  <a:pt x="15" y="51"/>
                  <a:pt x="15" y="51"/>
                  <a:pt x="15" y="51"/>
                </a:cubicBezTo>
                <a:cubicBezTo>
                  <a:pt x="15" y="51"/>
                  <a:pt x="15" y="51"/>
                  <a:pt x="15" y="51"/>
                </a:cubicBezTo>
                <a:cubicBezTo>
                  <a:pt x="15" y="51"/>
                  <a:pt x="14" y="50"/>
                  <a:pt x="14" y="50"/>
                </a:cubicBezTo>
                <a:cubicBezTo>
                  <a:pt x="13" y="50"/>
                  <a:pt x="13" y="50"/>
                  <a:pt x="13" y="50"/>
                </a:cubicBezTo>
                <a:close/>
                <a:moveTo>
                  <a:pt x="85" y="50"/>
                </a:moveTo>
                <a:cubicBezTo>
                  <a:pt x="84" y="50"/>
                  <a:pt x="84" y="51"/>
                  <a:pt x="83" y="51"/>
                </a:cubicBezTo>
                <a:cubicBezTo>
                  <a:pt x="83" y="51"/>
                  <a:pt x="83" y="51"/>
                  <a:pt x="83" y="51"/>
                </a:cubicBezTo>
                <a:cubicBezTo>
                  <a:pt x="83" y="51"/>
                  <a:pt x="83" y="51"/>
                  <a:pt x="83" y="52"/>
                </a:cubicBezTo>
                <a:cubicBezTo>
                  <a:pt x="83" y="55"/>
                  <a:pt x="83" y="55"/>
                  <a:pt x="83" y="55"/>
                </a:cubicBezTo>
                <a:cubicBezTo>
                  <a:pt x="83" y="55"/>
                  <a:pt x="83" y="55"/>
                  <a:pt x="83" y="56"/>
                </a:cubicBezTo>
                <a:cubicBezTo>
                  <a:pt x="84" y="56"/>
                  <a:pt x="84" y="56"/>
                  <a:pt x="85" y="56"/>
                </a:cubicBezTo>
                <a:cubicBezTo>
                  <a:pt x="85" y="56"/>
                  <a:pt x="85" y="56"/>
                  <a:pt x="85" y="56"/>
                </a:cubicBezTo>
                <a:cubicBezTo>
                  <a:pt x="86" y="56"/>
                  <a:pt x="86" y="56"/>
                  <a:pt x="87" y="56"/>
                </a:cubicBezTo>
                <a:cubicBezTo>
                  <a:pt x="87" y="56"/>
                  <a:pt x="87" y="56"/>
                  <a:pt x="87" y="56"/>
                </a:cubicBezTo>
                <a:cubicBezTo>
                  <a:pt x="87" y="55"/>
                  <a:pt x="87" y="55"/>
                  <a:pt x="87" y="55"/>
                </a:cubicBezTo>
                <a:cubicBezTo>
                  <a:pt x="87" y="52"/>
                  <a:pt x="87" y="52"/>
                  <a:pt x="87" y="52"/>
                </a:cubicBezTo>
                <a:cubicBezTo>
                  <a:pt x="87" y="51"/>
                  <a:pt x="87" y="51"/>
                  <a:pt x="87" y="51"/>
                </a:cubicBezTo>
                <a:cubicBezTo>
                  <a:pt x="87" y="51"/>
                  <a:pt x="87" y="51"/>
                  <a:pt x="87" y="51"/>
                </a:cubicBezTo>
                <a:cubicBezTo>
                  <a:pt x="87" y="51"/>
                  <a:pt x="87" y="51"/>
                  <a:pt x="87" y="51"/>
                </a:cubicBezTo>
                <a:cubicBezTo>
                  <a:pt x="86" y="51"/>
                  <a:pt x="86" y="50"/>
                  <a:pt x="85" y="50"/>
                </a:cubicBezTo>
                <a:cubicBezTo>
                  <a:pt x="85" y="50"/>
                  <a:pt x="85" y="50"/>
                  <a:pt x="85" y="50"/>
                </a:cubicBezTo>
                <a:close/>
                <a:moveTo>
                  <a:pt x="99" y="50"/>
                </a:moveTo>
                <a:cubicBezTo>
                  <a:pt x="99" y="50"/>
                  <a:pt x="98" y="51"/>
                  <a:pt x="98" y="51"/>
                </a:cubicBezTo>
                <a:cubicBezTo>
                  <a:pt x="98" y="51"/>
                  <a:pt x="98" y="51"/>
                  <a:pt x="98" y="51"/>
                </a:cubicBezTo>
                <a:cubicBezTo>
                  <a:pt x="98" y="51"/>
                  <a:pt x="98" y="51"/>
                  <a:pt x="98" y="52"/>
                </a:cubicBezTo>
                <a:cubicBezTo>
                  <a:pt x="98" y="55"/>
                  <a:pt x="98" y="55"/>
                  <a:pt x="98" y="55"/>
                </a:cubicBezTo>
                <a:cubicBezTo>
                  <a:pt x="98" y="55"/>
                  <a:pt x="98" y="55"/>
                  <a:pt x="98" y="56"/>
                </a:cubicBezTo>
                <a:cubicBezTo>
                  <a:pt x="98" y="56"/>
                  <a:pt x="99" y="56"/>
                  <a:pt x="99" y="56"/>
                </a:cubicBezTo>
                <a:cubicBezTo>
                  <a:pt x="100" y="56"/>
                  <a:pt x="100" y="56"/>
                  <a:pt x="100" y="56"/>
                </a:cubicBezTo>
                <a:cubicBezTo>
                  <a:pt x="101" y="56"/>
                  <a:pt x="101" y="56"/>
                  <a:pt x="101" y="56"/>
                </a:cubicBezTo>
                <a:cubicBezTo>
                  <a:pt x="101" y="56"/>
                  <a:pt x="101" y="56"/>
                  <a:pt x="101" y="56"/>
                </a:cubicBezTo>
                <a:cubicBezTo>
                  <a:pt x="101" y="55"/>
                  <a:pt x="102" y="55"/>
                  <a:pt x="102" y="55"/>
                </a:cubicBezTo>
                <a:cubicBezTo>
                  <a:pt x="102" y="52"/>
                  <a:pt x="102" y="52"/>
                  <a:pt x="102" y="52"/>
                </a:cubicBezTo>
                <a:cubicBezTo>
                  <a:pt x="102" y="51"/>
                  <a:pt x="101" y="51"/>
                  <a:pt x="101" y="51"/>
                </a:cubicBezTo>
                <a:cubicBezTo>
                  <a:pt x="101" y="51"/>
                  <a:pt x="101" y="51"/>
                  <a:pt x="101" y="51"/>
                </a:cubicBezTo>
                <a:cubicBezTo>
                  <a:pt x="101" y="51"/>
                  <a:pt x="101" y="51"/>
                  <a:pt x="101" y="51"/>
                </a:cubicBezTo>
                <a:cubicBezTo>
                  <a:pt x="101" y="51"/>
                  <a:pt x="101" y="50"/>
                  <a:pt x="100" y="50"/>
                </a:cubicBezTo>
                <a:cubicBezTo>
                  <a:pt x="99" y="50"/>
                  <a:pt x="99" y="50"/>
                  <a:pt x="99" y="50"/>
                </a:cubicBezTo>
                <a:close/>
                <a:moveTo>
                  <a:pt x="100" y="51"/>
                </a:moveTo>
                <a:cubicBezTo>
                  <a:pt x="99" y="51"/>
                  <a:pt x="99" y="51"/>
                  <a:pt x="99" y="51"/>
                </a:cubicBezTo>
                <a:cubicBezTo>
                  <a:pt x="99" y="51"/>
                  <a:pt x="99" y="51"/>
                  <a:pt x="99" y="51"/>
                </a:cubicBezTo>
                <a:cubicBezTo>
                  <a:pt x="99" y="51"/>
                  <a:pt x="99" y="51"/>
                  <a:pt x="99" y="51"/>
                </a:cubicBezTo>
                <a:cubicBezTo>
                  <a:pt x="99" y="51"/>
                  <a:pt x="99" y="52"/>
                  <a:pt x="99" y="52"/>
                </a:cubicBezTo>
                <a:cubicBezTo>
                  <a:pt x="99" y="55"/>
                  <a:pt x="99" y="55"/>
                  <a:pt x="99" y="55"/>
                </a:cubicBezTo>
                <a:cubicBezTo>
                  <a:pt x="99" y="55"/>
                  <a:pt x="99" y="55"/>
                  <a:pt x="99" y="55"/>
                </a:cubicBezTo>
                <a:cubicBezTo>
                  <a:pt x="99" y="55"/>
                  <a:pt x="99" y="55"/>
                  <a:pt x="99" y="55"/>
                </a:cubicBezTo>
                <a:cubicBezTo>
                  <a:pt x="100" y="55"/>
                  <a:pt x="100" y="55"/>
                  <a:pt x="100" y="55"/>
                </a:cubicBezTo>
                <a:cubicBezTo>
                  <a:pt x="100" y="55"/>
                  <a:pt x="101" y="55"/>
                  <a:pt x="101" y="55"/>
                </a:cubicBezTo>
                <a:cubicBezTo>
                  <a:pt x="101" y="55"/>
                  <a:pt x="101" y="55"/>
                  <a:pt x="101" y="55"/>
                </a:cubicBezTo>
                <a:cubicBezTo>
                  <a:pt x="101" y="55"/>
                  <a:pt x="101" y="55"/>
                  <a:pt x="101" y="55"/>
                </a:cubicBezTo>
                <a:cubicBezTo>
                  <a:pt x="101" y="52"/>
                  <a:pt x="101" y="52"/>
                  <a:pt x="101" y="52"/>
                </a:cubicBezTo>
                <a:cubicBezTo>
                  <a:pt x="101" y="52"/>
                  <a:pt x="101" y="51"/>
                  <a:pt x="101" y="51"/>
                </a:cubicBezTo>
                <a:cubicBezTo>
                  <a:pt x="101" y="51"/>
                  <a:pt x="101" y="51"/>
                  <a:pt x="101" y="51"/>
                </a:cubicBezTo>
                <a:cubicBezTo>
                  <a:pt x="101" y="51"/>
                  <a:pt x="100" y="51"/>
                  <a:pt x="100" y="51"/>
                </a:cubicBezTo>
                <a:close/>
                <a:moveTo>
                  <a:pt x="94" y="50"/>
                </a:moveTo>
                <a:cubicBezTo>
                  <a:pt x="94" y="50"/>
                  <a:pt x="94" y="51"/>
                  <a:pt x="93" y="51"/>
                </a:cubicBezTo>
                <a:cubicBezTo>
                  <a:pt x="93" y="51"/>
                  <a:pt x="93" y="51"/>
                  <a:pt x="93" y="51"/>
                </a:cubicBezTo>
                <a:cubicBezTo>
                  <a:pt x="93" y="51"/>
                  <a:pt x="93" y="51"/>
                  <a:pt x="93" y="52"/>
                </a:cubicBezTo>
                <a:cubicBezTo>
                  <a:pt x="93" y="55"/>
                  <a:pt x="93" y="55"/>
                  <a:pt x="93" y="55"/>
                </a:cubicBezTo>
                <a:cubicBezTo>
                  <a:pt x="93" y="55"/>
                  <a:pt x="93" y="55"/>
                  <a:pt x="93" y="56"/>
                </a:cubicBezTo>
                <a:cubicBezTo>
                  <a:pt x="94" y="56"/>
                  <a:pt x="94" y="56"/>
                  <a:pt x="94" y="56"/>
                </a:cubicBezTo>
                <a:cubicBezTo>
                  <a:pt x="95" y="56"/>
                  <a:pt x="95" y="56"/>
                  <a:pt x="95" y="56"/>
                </a:cubicBezTo>
                <a:cubicBezTo>
                  <a:pt x="96" y="56"/>
                  <a:pt x="96" y="56"/>
                  <a:pt x="96" y="56"/>
                </a:cubicBezTo>
                <a:cubicBezTo>
                  <a:pt x="96" y="56"/>
                  <a:pt x="96" y="56"/>
                  <a:pt x="96" y="56"/>
                </a:cubicBezTo>
                <a:cubicBezTo>
                  <a:pt x="97" y="55"/>
                  <a:pt x="97" y="55"/>
                  <a:pt x="97" y="55"/>
                </a:cubicBezTo>
                <a:cubicBezTo>
                  <a:pt x="97" y="52"/>
                  <a:pt x="97" y="52"/>
                  <a:pt x="97" y="52"/>
                </a:cubicBezTo>
                <a:cubicBezTo>
                  <a:pt x="97" y="51"/>
                  <a:pt x="97" y="51"/>
                  <a:pt x="96" y="51"/>
                </a:cubicBezTo>
                <a:cubicBezTo>
                  <a:pt x="96" y="51"/>
                  <a:pt x="96" y="51"/>
                  <a:pt x="96" y="51"/>
                </a:cubicBezTo>
                <a:cubicBezTo>
                  <a:pt x="96" y="51"/>
                  <a:pt x="96" y="51"/>
                  <a:pt x="96" y="51"/>
                </a:cubicBezTo>
                <a:cubicBezTo>
                  <a:pt x="96" y="51"/>
                  <a:pt x="96" y="50"/>
                  <a:pt x="95" y="50"/>
                </a:cubicBezTo>
                <a:cubicBezTo>
                  <a:pt x="94" y="50"/>
                  <a:pt x="94" y="50"/>
                  <a:pt x="94" y="50"/>
                </a:cubicBezTo>
                <a:close/>
                <a:moveTo>
                  <a:pt x="95" y="51"/>
                </a:moveTo>
                <a:cubicBezTo>
                  <a:pt x="94" y="51"/>
                  <a:pt x="94" y="51"/>
                  <a:pt x="94" y="51"/>
                </a:cubicBezTo>
                <a:cubicBezTo>
                  <a:pt x="94" y="51"/>
                  <a:pt x="94" y="51"/>
                  <a:pt x="94" y="51"/>
                </a:cubicBezTo>
                <a:cubicBezTo>
                  <a:pt x="94" y="51"/>
                  <a:pt x="94" y="51"/>
                  <a:pt x="94" y="51"/>
                </a:cubicBezTo>
                <a:cubicBezTo>
                  <a:pt x="94" y="51"/>
                  <a:pt x="94" y="52"/>
                  <a:pt x="94" y="52"/>
                </a:cubicBezTo>
                <a:cubicBezTo>
                  <a:pt x="94" y="55"/>
                  <a:pt x="94" y="55"/>
                  <a:pt x="94" y="55"/>
                </a:cubicBezTo>
                <a:cubicBezTo>
                  <a:pt x="94" y="55"/>
                  <a:pt x="94" y="55"/>
                  <a:pt x="94" y="55"/>
                </a:cubicBezTo>
                <a:cubicBezTo>
                  <a:pt x="94" y="55"/>
                  <a:pt x="94" y="55"/>
                  <a:pt x="94" y="55"/>
                </a:cubicBezTo>
                <a:cubicBezTo>
                  <a:pt x="95" y="55"/>
                  <a:pt x="95" y="55"/>
                  <a:pt x="95" y="55"/>
                </a:cubicBezTo>
                <a:cubicBezTo>
                  <a:pt x="95" y="55"/>
                  <a:pt x="96" y="55"/>
                  <a:pt x="96" y="55"/>
                </a:cubicBezTo>
                <a:cubicBezTo>
                  <a:pt x="96" y="55"/>
                  <a:pt x="96" y="55"/>
                  <a:pt x="96" y="55"/>
                </a:cubicBezTo>
                <a:cubicBezTo>
                  <a:pt x="96" y="55"/>
                  <a:pt x="96" y="55"/>
                  <a:pt x="96" y="55"/>
                </a:cubicBezTo>
                <a:cubicBezTo>
                  <a:pt x="96" y="52"/>
                  <a:pt x="96" y="52"/>
                  <a:pt x="96" y="52"/>
                </a:cubicBezTo>
                <a:cubicBezTo>
                  <a:pt x="96" y="52"/>
                  <a:pt x="96" y="51"/>
                  <a:pt x="96" y="51"/>
                </a:cubicBezTo>
                <a:cubicBezTo>
                  <a:pt x="96" y="51"/>
                  <a:pt x="96" y="51"/>
                  <a:pt x="96" y="51"/>
                </a:cubicBezTo>
                <a:cubicBezTo>
                  <a:pt x="96" y="51"/>
                  <a:pt x="95" y="51"/>
                  <a:pt x="95" y="51"/>
                </a:cubicBezTo>
                <a:close/>
                <a:moveTo>
                  <a:pt x="89" y="50"/>
                </a:moveTo>
                <a:cubicBezTo>
                  <a:pt x="89" y="50"/>
                  <a:pt x="89" y="51"/>
                  <a:pt x="88" y="51"/>
                </a:cubicBezTo>
                <a:cubicBezTo>
                  <a:pt x="88" y="51"/>
                  <a:pt x="88" y="51"/>
                  <a:pt x="88" y="51"/>
                </a:cubicBezTo>
                <a:cubicBezTo>
                  <a:pt x="88" y="51"/>
                  <a:pt x="88" y="51"/>
                  <a:pt x="88" y="52"/>
                </a:cubicBezTo>
                <a:cubicBezTo>
                  <a:pt x="88" y="55"/>
                  <a:pt x="88" y="55"/>
                  <a:pt x="88" y="55"/>
                </a:cubicBezTo>
                <a:cubicBezTo>
                  <a:pt x="88" y="55"/>
                  <a:pt x="88" y="55"/>
                  <a:pt x="88" y="56"/>
                </a:cubicBezTo>
                <a:cubicBezTo>
                  <a:pt x="89" y="56"/>
                  <a:pt x="89" y="56"/>
                  <a:pt x="89" y="56"/>
                </a:cubicBezTo>
                <a:cubicBezTo>
                  <a:pt x="90" y="56"/>
                  <a:pt x="90" y="56"/>
                  <a:pt x="90" y="56"/>
                </a:cubicBezTo>
                <a:cubicBezTo>
                  <a:pt x="91" y="56"/>
                  <a:pt x="91" y="56"/>
                  <a:pt x="91" y="56"/>
                </a:cubicBezTo>
                <a:cubicBezTo>
                  <a:pt x="91" y="56"/>
                  <a:pt x="91" y="56"/>
                  <a:pt x="91" y="56"/>
                </a:cubicBezTo>
                <a:cubicBezTo>
                  <a:pt x="92" y="55"/>
                  <a:pt x="92" y="55"/>
                  <a:pt x="92" y="55"/>
                </a:cubicBezTo>
                <a:cubicBezTo>
                  <a:pt x="92" y="52"/>
                  <a:pt x="92" y="52"/>
                  <a:pt x="92" y="52"/>
                </a:cubicBezTo>
                <a:cubicBezTo>
                  <a:pt x="92" y="51"/>
                  <a:pt x="92" y="51"/>
                  <a:pt x="91" y="51"/>
                </a:cubicBezTo>
                <a:cubicBezTo>
                  <a:pt x="91" y="51"/>
                  <a:pt x="91" y="51"/>
                  <a:pt x="91" y="51"/>
                </a:cubicBezTo>
                <a:cubicBezTo>
                  <a:pt x="91" y="51"/>
                  <a:pt x="91" y="51"/>
                  <a:pt x="91" y="51"/>
                </a:cubicBezTo>
                <a:cubicBezTo>
                  <a:pt x="91" y="51"/>
                  <a:pt x="91" y="50"/>
                  <a:pt x="90" y="50"/>
                </a:cubicBezTo>
                <a:cubicBezTo>
                  <a:pt x="89" y="50"/>
                  <a:pt x="89" y="50"/>
                  <a:pt x="89" y="50"/>
                </a:cubicBezTo>
                <a:close/>
                <a:moveTo>
                  <a:pt x="90" y="51"/>
                </a:moveTo>
                <a:cubicBezTo>
                  <a:pt x="89" y="51"/>
                  <a:pt x="89" y="51"/>
                  <a:pt x="89" y="51"/>
                </a:cubicBezTo>
                <a:cubicBezTo>
                  <a:pt x="89" y="51"/>
                  <a:pt x="89" y="51"/>
                  <a:pt x="89" y="51"/>
                </a:cubicBezTo>
                <a:cubicBezTo>
                  <a:pt x="89" y="51"/>
                  <a:pt x="89" y="51"/>
                  <a:pt x="89" y="51"/>
                </a:cubicBezTo>
                <a:cubicBezTo>
                  <a:pt x="89" y="51"/>
                  <a:pt x="89" y="52"/>
                  <a:pt x="89" y="52"/>
                </a:cubicBezTo>
                <a:cubicBezTo>
                  <a:pt x="89" y="55"/>
                  <a:pt x="89" y="55"/>
                  <a:pt x="89" y="55"/>
                </a:cubicBezTo>
                <a:cubicBezTo>
                  <a:pt x="89" y="55"/>
                  <a:pt x="89" y="55"/>
                  <a:pt x="89" y="55"/>
                </a:cubicBezTo>
                <a:cubicBezTo>
                  <a:pt x="89" y="55"/>
                  <a:pt x="89" y="55"/>
                  <a:pt x="89" y="55"/>
                </a:cubicBezTo>
                <a:cubicBezTo>
                  <a:pt x="90" y="55"/>
                  <a:pt x="90" y="55"/>
                  <a:pt x="90" y="55"/>
                </a:cubicBezTo>
                <a:cubicBezTo>
                  <a:pt x="91" y="55"/>
                  <a:pt x="91" y="55"/>
                  <a:pt x="91" y="55"/>
                </a:cubicBezTo>
                <a:cubicBezTo>
                  <a:pt x="91" y="55"/>
                  <a:pt x="91" y="55"/>
                  <a:pt x="91" y="55"/>
                </a:cubicBezTo>
                <a:cubicBezTo>
                  <a:pt x="91" y="55"/>
                  <a:pt x="91" y="55"/>
                  <a:pt x="91" y="55"/>
                </a:cubicBezTo>
                <a:cubicBezTo>
                  <a:pt x="91" y="52"/>
                  <a:pt x="91" y="52"/>
                  <a:pt x="91" y="52"/>
                </a:cubicBezTo>
                <a:cubicBezTo>
                  <a:pt x="91" y="52"/>
                  <a:pt x="91" y="51"/>
                  <a:pt x="91" y="51"/>
                </a:cubicBezTo>
                <a:cubicBezTo>
                  <a:pt x="91" y="51"/>
                  <a:pt x="91" y="51"/>
                  <a:pt x="91" y="51"/>
                </a:cubicBezTo>
                <a:cubicBezTo>
                  <a:pt x="91" y="51"/>
                  <a:pt x="91" y="51"/>
                  <a:pt x="90" y="51"/>
                </a:cubicBezTo>
                <a:close/>
                <a:moveTo>
                  <a:pt x="85" y="51"/>
                </a:moveTo>
                <a:cubicBezTo>
                  <a:pt x="85" y="51"/>
                  <a:pt x="85" y="51"/>
                  <a:pt x="85" y="51"/>
                </a:cubicBezTo>
                <a:cubicBezTo>
                  <a:pt x="84" y="51"/>
                  <a:pt x="84" y="51"/>
                  <a:pt x="84" y="51"/>
                </a:cubicBezTo>
                <a:cubicBezTo>
                  <a:pt x="84" y="51"/>
                  <a:pt x="84" y="51"/>
                  <a:pt x="84" y="51"/>
                </a:cubicBezTo>
                <a:cubicBezTo>
                  <a:pt x="84" y="51"/>
                  <a:pt x="84" y="52"/>
                  <a:pt x="84" y="52"/>
                </a:cubicBezTo>
                <a:cubicBezTo>
                  <a:pt x="84" y="55"/>
                  <a:pt x="84" y="55"/>
                  <a:pt x="84" y="55"/>
                </a:cubicBezTo>
                <a:cubicBezTo>
                  <a:pt x="84" y="55"/>
                  <a:pt x="84" y="55"/>
                  <a:pt x="84" y="55"/>
                </a:cubicBezTo>
                <a:cubicBezTo>
                  <a:pt x="84" y="55"/>
                  <a:pt x="84" y="55"/>
                  <a:pt x="85" y="55"/>
                </a:cubicBezTo>
                <a:cubicBezTo>
                  <a:pt x="85" y="55"/>
                  <a:pt x="85" y="55"/>
                  <a:pt x="85" y="55"/>
                </a:cubicBezTo>
                <a:cubicBezTo>
                  <a:pt x="86" y="55"/>
                  <a:pt x="86" y="55"/>
                  <a:pt x="86" y="55"/>
                </a:cubicBezTo>
                <a:cubicBezTo>
                  <a:pt x="86" y="55"/>
                  <a:pt x="86" y="55"/>
                  <a:pt x="86" y="55"/>
                </a:cubicBezTo>
                <a:cubicBezTo>
                  <a:pt x="86" y="55"/>
                  <a:pt x="86" y="55"/>
                  <a:pt x="86" y="55"/>
                </a:cubicBezTo>
                <a:cubicBezTo>
                  <a:pt x="86" y="52"/>
                  <a:pt x="86" y="52"/>
                  <a:pt x="86" y="52"/>
                </a:cubicBezTo>
                <a:cubicBezTo>
                  <a:pt x="86" y="52"/>
                  <a:pt x="86" y="51"/>
                  <a:pt x="86" y="51"/>
                </a:cubicBezTo>
                <a:cubicBezTo>
                  <a:pt x="86" y="51"/>
                  <a:pt x="86" y="51"/>
                  <a:pt x="86" y="51"/>
                </a:cubicBezTo>
                <a:cubicBezTo>
                  <a:pt x="86" y="51"/>
                  <a:pt x="86" y="51"/>
                  <a:pt x="85" y="51"/>
                </a:cubicBezTo>
                <a:close/>
                <a:moveTo>
                  <a:pt x="61" y="50"/>
                </a:moveTo>
                <a:cubicBezTo>
                  <a:pt x="60" y="50"/>
                  <a:pt x="60" y="51"/>
                  <a:pt x="60" y="51"/>
                </a:cubicBezTo>
                <a:cubicBezTo>
                  <a:pt x="60" y="51"/>
                  <a:pt x="60" y="51"/>
                  <a:pt x="60" y="51"/>
                </a:cubicBezTo>
                <a:cubicBezTo>
                  <a:pt x="59" y="51"/>
                  <a:pt x="59" y="51"/>
                  <a:pt x="59" y="52"/>
                </a:cubicBezTo>
                <a:cubicBezTo>
                  <a:pt x="59" y="55"/>
                  <a:pt x="59" y="55"/>
                  <a:pt x="59" y="55"/>
                </a:cubicBezTo>
                <a:cubicBezTo>
                  <a:pt x="59" y="55"/>
                  <a:pt x="59" y="55"/>
                  <a:pt x="60" y="56"/>
                </a:cubicBezTo>
                <a:cubicBezTo>
                  <a:pt x="60" y="56"/>
                  <a:pt x="60" y="56"/>
                  <a:pt x="61" y="56"/>
                </a:cubicBezTo>
                <a:cubicBezTo>
                  <a:pt x="62" y="56"/>
                  <a:pt x="62" y="56"/>
                  <a:pt x="62" y="56"/>
                </a:cubicBezTo>
                <a:cubicBezTo>
                  <a:pt x="62" y="56"/>
                  <a:pt x="62" y="56"/>
                  <a:pt x="63" y="56"/>
                </a:cubicBezTo>
                <a:cubicBezTo>
                  <a:pt x="63" y="56"/>
                  <a:pt x="63" y="56"/>
                  <a:pt x="63" y="56"/>
                </a:cubicBezTo>
                <a:cubicBezTo>
                  <a:pt x="63" y="55"/>
                  <a:pt x="63" y="55"/>
                  <a:pt x="63" y="55"/>
                </a:cubicBezTo>
                <a:cubicBezTo>
                  <a:pt x="63" y="52"/>
                  <a:pt x="63" y="52"/>
                  <a:pt x="63" y="52"/>
                </a:cubicBezTo>
                <a:cubicBezTo>
                  <a:pt x="63" y="51"/>
                  <a:pt x="63" y="51"/>
                  <a:pt x="63" y="51"/>
                </a:cubicBezTo>
                <a:cubicBezTo>
                  <a:pt x="63" y="51"/>
                  <a:pt x="63" y="51"/>
                  <a:pt x="63" y="51"/>
                </a:cubicBezTo>
                <a:cubicBezTo>
                  <a:pt x="63" y="51"/>
                  <a:pt x="63" y="51"/>
                  <a:pt x="63" y="51"/>
                </a:cubicBezTo>
                <a:cubicBezTo>
                  <a:pt x="62" y="51"/>
                  <a:pt x="62" y="50"/>
                  <a:pt x="62" y="50"/>
                </a:cubicBezTo>
                <a:cubicBezTo>
                  <a:pt x="61" y="50"/>
                  <a:pt x="61" y="50"/>
                  <a:pt x="61" y="50"/>
                </a:cubicBezTo>
                <a:close/>
                <a:moveTo>
                  <a:pt x="75" y="50"/>
                </a:moveTo>
                <a:cubicBezTo>
                  <a:pt x="75" y="50"/>
                  <a:pt x="75" y="51"/>
                  <a:pt x="74" y="51"/>
                </a:cubicBezTo>
                <a:cubicBezTo>
                  <a:pt x="74" y="51"/>
                  <a:pt x="74" y="51"/>
                  <a:pt x="74" y="51"/>
                </a:cubicBezTo>
                <a:cubicBezTo>
                  <a:pt x="74" y="51"/>
                  <a:pt x="74" y="51"/>
                  <a:pt x="74" y="52"/>
                </a:cubicBezTo>
                <a:cubicBezTo>
                  <a:pt x="74" y="55"/>
                  <a:pt x="74" y="55"/>
                  <a:pt x="74" y="55"/>
                </a:cubicBezTo>
                <a:cubicBezTo>
                  <a:pt x="74" y="55"/>
                  <a:pt x="74" y="55"/>
                  <a:pt x="74" y="56"/>
                </a:cubicBezTo>
                <a:cubicBezTo>
                  <a:pt x="75" y="56"/>
                  <a:pt x="75" y="56"/>
                  <a:pt x="75" y="56"/>
                </a:cubicBezTo>
                <a:cubicBezTo>
                  <a:pt x="76" y="56"/>
                  <a:pt x="76" y="56"/>
                  <a:pt x="76" y="56"/>
                </a:cubicBezTo>
                <a:cubicBezTo>
                  <a:pt x="77" y="56"/>
                  <a:pt x="77" y="56"/>
                  <a:pt x="77" y="56"/>
                </a:cubicBezTo>
                <a:cubicBezTo>
                  <a:pt x="77" y="56"/>
                  <a:pt x="77" y="56"/>
                  <a:pt x="77" y="56"/>
                </a:cubicBezTo>
                <a:cubicBezTo>
                  <a:pt x="78" y="55"/>
                  <a:pt x="78" y="55"/>
                  <a:pt x="78" y="55"/>
                </a:cubicBezTo>
                <a:cubicBezTo>
                  <a:pt x="78" y="52"/>
                  <a:pt x="78" y="52"/>
                  <a:pt x="78" y="52"/>
                </a:cubicBezTo>
                <a:cubicBezTo>
                  <a:pt x="78" y="51"/>
                  <a:pt x="78" y="51"/>
                  <a:pt x="77" y="51"/>
                </a:cubicBezTo>
                <a:cubicBezTo>
                  <a:pt x="77" y="51"/>
                  <a:pt x="77" y="51"/>
                  <a:pt x="77" y="51"/>
                </a:cubicBezTo>
                <a:cubicBezTo>
                  <a:pt x="77" y="51"/>
                  <a:pt x="77" y="51"/>
                  <a:pt x="77" y="51"/>
                </a:cubicBezTo>
                <a:cubicBezTo>
                  <a:pt x="77" y="51"/>
                  <a:pt x="77" y="50"/>
                  <a:pt x="76" y="50"/>
                </a:cubicBezTo>
                <a:cubicBezTo>
                  <a:pt x="75" y="50"/>
                  <a:pt x="75" y="50"/>
                  <a:pt x="75" y="50"/>
                </a:cubicBezTo>
                <a:close/>
                <a:moveTo>
                  <a:pt x="76" y="51"/>
                </a:moveTo>
                <a:cubicBezTo>
                  <a:pt x="75" y="51"/>
                  <a:pt x="75" y="51"/>
                  <a:pt x="75" y="51"/>
                </a:cubicBezTo>
                <a:cubicBezTo>
                  <a:pt x="75" y="51"/>
                  <a:pt x="75" y="51"/>
                  <a:pt x="75" y="51"/>
                </a:cubicBezTo>
                <a:cubicBezTo>
                  <a:pt x="75" y="51"/>
                  <a:pt x="75" y="51"/>
                  <a:pt x="75" y="51"/>
                </a:cubicBezTo>
                <a:cubicBezTo>
                  <a:pt x="75" y="51"/>
                  <a:pt x="75" y="52"/>
                  <a:pt x="75" y="52"/>
                </a:cubicBezTo>
                <a:cubicBezTo>
                  <a:pt x="75" y="55"/>
                  <a:pt x="75" y="55"/>
                  <a:pt x="75" y="55"/>
                </a:cubicBezTo>
                <a:cubicBezTo>
                  <a:pt x="75" y="55"/>
                  <a:pt x="75" y="55"/>
                  <a:pt x="75" y="55"/>
                </a:cubicBezTo>
                <a:cubicBezTo>
                  <a:pt x="75" y="55"/>
                  <a:pt x="75" y="55"/>
                  <a:pt x="75" y="55"/>
                </a:cubicBezTo>
                <a:cubicBezTo>
                  <a:pt x="76" y="55"/>
                  <a:pt x="76" y="55"/>
                  <a:pt x="76" y="55"/>
                </a:cubicBezTo>
                <a:cubicBezTo>
                  <a:pt x="77" y="55"/>
                  <a:pt x="77" y="55"/>
                  <a:pt x="77" y="55"/>
                </a:cubicBezTo>
                <a:cubicBezTo>
                  <a:pt x="77" y="55"/>
                  <a:pt x="77" y="55"/>
                  <a:pt x="77" y="55"/>
                </a:cubicBezTo>
                <a:cubicBezTo>
                  <a:pt x="77" y="55"/>
                  <a:pt x="77" y="55"/>
                  <a:pt x="77" y="55"/>
                </a:cubicBezTo>
                <a:cubicBezTo>
                  <a:pt x="77" y="52"/>
                  <a:pt x="77" y="52"/>
                  <a:pt x="77" y="52"/>
                </a:cubicBezTo>
                <a:cubicBezTo>
                  <a:pt x="77" y="52"/>
                  <a:pt x="77" y="51"/>
                  <a:pt x="77" y="51"/>
                </a:cubicBezTo>
                <a:cubicBezTo>
                  <a:pt x="77" y="51"/>
                  <a:pt x="77" y="51"/>
                  <a:pt x="77" y="51"/>
                </a:cubicBezTo>
                <a:cubicBezTo>
                  <a:pt x="77" y="51"/>
                  <a:pt x="77" y="51"/>
                  <a:pt x="76" y="51"/>
                </a:cubicBezTo>
                <a:close/>
                <a:moveTo>
                  <a:pt x="71" y="50"/>
                </a:moveTo>
                <a:cubicBezTo>
                  <a:pt x="70" y="50"/>
                  <a:pt x="70" y="51"/>
                  <a:pt x="69" y="51"/>
                </a:cubicBezTo>
                <a:cubicBezTo>
                  <a:pt x="69" y="51"/>
                  <a:pt x="69" y="51"/>
                  <a:pt x="69" y="51"/>
                </a:cubicBezTo>
                <a:cubicBezTo>
                  <a:pt x="69" y="51"/>
                  <a:pt x="69" y="51"/>
                  <a:pt x="69" y="52"/>
                </a:cubicBezTo>
                <a:cubicBezTo>
                  <a:pt x="69" y="55"/>
                  <a:pt x="69" y="55"/>
                  <a:pt x="69" y="55"/>
                </a:cubicBezTo>
                <a:cubicBezTo>
                  <a:pt x="69" y="55"/>
                  <a:pt x="69" y="55"/>
                  <a:pt x="69" y="56"/>
                </a:cubicBezTo>
                <a:cubicBezTo>
                  <a:pt x="70" y="56"/>
                  <a:pt x="70" y="56"/>
                  <a:pt x="71" y="56"/>
                </a:cubicBezTo>
                <a:cubicBezTo>
                  <a:pt x="71" y="56"/>
                  <a:pt x="71" y="56"/>
                  <a:pt x="71" y="56"/>
                </a:cubicBezTo>
                <a:cubicBezTo>
                  <a:pt x="72" y="56"/>
                  <a:pt x="72" y="56"/>
                  <a:pt x="73" y="56"/>
                </a:cubicBezTo>
                <a:cubicBezTo>
                  <a:pt x="73" y="56"/>
                  <a:pt x="73" y="56"/>
                  <a:pt x="73" y="56"/>
                </a:cubicBezTo>
                <a:cubicBezTo>
                  <a:pt x="73" y="55"/>
                  <a:pt x="73" y="55"/>
                  <a:pt x="73" y="55"/>
                </a:cubicBezTo>
                <a:cubicBezTo>
                  <a:pt x="73" y="52"/>
                  <a:pt x="73" y="52"/>
                  <a:pt x="73" y="52"/>
                </a:cubicBezTo>
                <a:cubicBezTo>
                  <a:pt x="73" y="51"/>
                  <a:pt x="73" y="51"/>
                  <a:pt x="73" y="51"/>
                </a:cubicBezTo>
                <a:cubicBezTo>
                  <a:pt x="73" y="51"/>
                  <a:pt x="73" y="51"/>
                  <a:pt x="73" y="51"/>
                </a:cubicBezTo>
                <a:cubicBezTo>
                  <a:pt x="73" y="51"/>
                  <a:pt x="73" y="51"/>
                  <a:pt x="73" y="51"/>
                </a:cubicBezTo>
                <a:cubicBezTo>
                  <a:pt x="72" y="51"/>
                  <a:pt x="72" y="50"/>
                  <a:pt x="71" y="50"/>
                </a:cubicBezTo>
                <a:cubicBezTo>
                  <a:pt x="71" y="50"/>
                  <a:pt x="71" y="50"/>
                  <a:pt x="71" y="50"/>
                </a:cubicBezTo>
                <a:close/>
                <a:moveTo>
                  <a:pt x="71" y="51"/>
                </a:moveTo>
                <a:cubicBezTo>
                  <a:pt x="71" y="51"/>
                  <a:pt x="71" y="51"/>
                  <a:pt x="71" y="51"/>
                </a:cubicBezTo>
                <a:cubicBezTo>
                  <a:pt x="70" y="51"/>
                  <a:pt x="70" y="51"/>
                  <a:pt x="70" y="51"/>
                </a:cubicBezTo>
                <a:cubicBezTo>
                  <a:pt x="70" y="51"/>
                  <a:pt x="70" y="51"/>
                  <a:pt x="70" y="51"/>
                </a:cubicBezTo>
                <a:cubicBezTo>
                  <a:pt x="70" y="51"/>
                  <a:pt x="70" y="52"/>
                  <a:pt x="70" y="52"/>
                </a:cubicBezTo>
                <a:cubicBezTo>
                  <a:pt x="70" y="55"/>
                  <a:pt x="70" y="55"/>
                  <a:pt x="70" y="55"/>
                </a:cubicBezTo>
                <a:cubicBezTo>
                  <a:pt x="70" y="55"/>
                  <a:pt x="70" y="55"/>
                  <a:pt x="70" y="55"/>
                </a:cubicBezTo>
                <a:cubicBezTo>
                  <a:pt x="70" y="55"/>
                  <a:pt x="70" y="55"/>
                  <a:pt x="71" y="55"/>
                </a:cubicBezTo>
                <a:cubicBezTo>
                  <a:pt x="71" y="55"/>
                  <a:pt x="71" y="55"/>
                  <a:pt x="71" y="55"/>
                </a:cubicBezTo>
                <a:cubicBezTo>
                  <a:pt x="72" y="55"/>
                  <a:pt x="72" y="55"/>
                  <a:pt x="72" y="55"/>
                </a:cubicBezTo>
                <a:cubicBezTo>
                  <a:pt x="72" y="55"/>
                  <a:pt x="72" y="55"/>
                  <a:pt x="72" y="55"/>
                </a:cubicBezTo>
                <a:cubicBezTo>
                  <a:pt x="72" y="55"/>
                  <a:pt x="72" y="55"/>
                  <a:pt x="72" y="55"/>
                </a:cubicBezTo>
                <a:cubicBezTo>
                  <a:pt x="72" y="52"/>
                  <a:pt x="72" y="52"/>
                  <a:pt x="72" y="52"/>
                </a:cubicBezTo>
                <a:cubicBezTo>
                  <a:pt x="72" y="52"/>
                  <a:pt x="72" y="51"/>
                  <a:pt x="72" y="51"/>
                </a:cubicBezTo>
                <a:cubicBezTo>
                  <a:pt x="72" y="51"/>
                  <a:pt x="72" y="51"/>
                  <a:pt x="72" y="51"/>
                </a:cubicBezTo>
                <a:cubicBezTo>
                  <a:pt x="72" y="51"/>
                  <a:pt x="72" y="51"/>
                  <a:pt x="71" y="51"/>
                </a:cubicBezTo>
                <a:close/>
                <a:moveTo>
                  <a:pt x="66" y="50"/>
                </a:moveTo>
                <a:cubicBezTo>
                  <a:pt x="65" y="50"/>
                  <a:pt x="65" y="51"/>
                  <a:pt x="65" y="51"/>
                </a:cubicBezTo>
                <a:cubicBezTo>
                  <a:pt x="65" y="51"/>
                  <a:pt x="65" y="51"/>
                  <a:pt x="65" y="51"/>
                </a:cubicBezTo>
                <a:cubicBezTo>
                  <a:pt x="64" y="51"/>
                  <a:pt x="64" y="51"/>
                  <a:pt x="64" y="52"/>
                </a:cubicBezTo>
                <a:cubicBezTo>
                  <a:pt x="64" y="55"/>
                  <a:pt x="64" y="55"/>
                  <a:pt x="64" y="55"/>
                </a:cubicBezTo>
                <a:cubicBezTo>
                  <a:pt x="64" y="55"/>
                  <a:pt x="64" y="55"/>
                  <a:pt x="65" y="56"/>
                </a:cubicBezTo>
                <a:cubicBezTo>
                  <a:pt x="65" y="56"/>
                  <a:pt x="65" y="56"/>
                  <a:pt x="66" y="56"/>
                </a:cubicBezTo>
                <a:cubicBezTo>
                  <a:pt x="67" y="56"/>
                  <a:pt x="67" y="56"/>
                  <a:pt x="67" y="56"/>
                </a:cubicBezTo>
                <a:cubicBezTo>
                  <a:pt x="67" y="56"/>
                  <a:pt x="67" y="56"/>
                  <a:pt x="68" y="56"/>
                </a:cubicBezTo>
                <a:cubicBezTo>
                  <a:pt x="68" y="56"/>
                  <a:pt x="68" y="56"/>
                  <a:pt x="68" y="56"/>
                </a:cubicBezTo>
                <a:cubicBezTo>
                  <a:pt x="68" y="55"/>
                  <a:pt x="68" y="55"/>
                  <a:pt x="68" y="55"/>
                </a:cubicBezTo>
                <a:cubicBezTo>
                  <a:pt x="68" y="52"/>
                  <a:pt x="68" y="52"/>
                  <a:pt x="68" y="52"/>
                </a:cubicBezTo>
                <a:cubicBezTo>
                  <a:pt x="68" y="51"/>
                  <a:pt x="68" y="51"/>
                  <a:pt x="68" y="51"/>
                </a:cubicBezTo>
                <a:cubicBezTo>
                  <a:pt x="68" y="51"/>
                  <a:pt x="68" y="51"/>
                  <a:pt x="68" y="51"/>
                </a:cubicBezTo>
                <a:cubicBezTo>
                  <a:pt x="68" y="51"/>
                  <a:pt x="68" y="51"/>
                  <a:pt x="68" y="51"/>
                </a:cubicBezTo>
                <a:cubicBezTo>
                  <a:pt x="67" y="51"/>
                  <a:pt x="67" y="50"/>
                  <a:pt x="67" y="50"/>
                </a:cubicBezTo>
                <a:cubicBezTo>
                  <a:pt x="66" y="50"/>
                  <a:pt x="66" y="50"/>
                  <a:pt x="66" y="50"/>
                </a:cubicBezTo>
                <a:close/>
                <a:moveTo>
                  <a:pt x="67" y="51"/>
                </a:moveTo>
                <a:cubicBezTo>
                  <a:pt x="66" y="51"/>
                  <a:pt x="66" y="51"/>
                  <a:pt x="66" y="51"/>
                </a:cubicBezTo>
                <a:cubicBezTo>
                  <a:pt x="65" y="51"/>
                  <a:pt x="65" y="51"/>
                  <a:pt x="65" y="51"/>
                </a:cubicBezTo>
                <a:cubicBezTo>
                  <a:pt x="65" y="51"/>
                  <a:pt x="65" y="51"/>
                  <a:pt x="65" y="51"/>
                </a:cubicBezTo>
                <a:cubicBezTo>
                  <a:pt x="65" y="51"/>
                  <a:pt x="65" y="52"/>
                  <a:pt x="65" y="52"/>
                </a:cubicBezTo>
                <a:cubicBezTo>
                  <a:pt x="65" y="55"/>
                  <a:pt x="65" y="55"/>
                  <a:pt x="65" y="55"/>
                </a:cubicBezTo>
                <a:cubicBezTo>
                  <a:pt x="65" y="55"/>
                  <a:pt x="65" y="55"/>
                  <a:pt x="65" y="55"/>
                </a:cubicBezTo>
                <a:cubicBezTo>
                  <a:pt x="65" y="55"/>
                  <a:pt x="65" y="55"/>
                  <a:pt x="66" y="55"/>
                </a:cubicBezTo>
                <a:cubicBezTo>
                  <a:pt x="67" y="55"/>
                  <a:pt x="67" y="55"/>
                  <a:pt x="67" y="55"/>
                </a:cubicBezTo>
                <a:cubicBezTo>
                  <a:pt x="67" y="55"/>
                  <a:pt x="67" y="55"/>
                  <a:pt x="67" y="55"/>
                </a:cubicBezTo>
                <a:cubicBezTo>
                  <a:pt x="67" y="55"/>
                  <a:pt x="67" y="55"/>
                  <a:pt x="67" y="55"/>
                </a:cubicBezTo>
                <a:cubicBezTo>
                  <a:pt x="67" y="55"/>
                  <a:pt x="67" y="55"/>
                  <a:pt x="67" y="55"/>
                </a:cubicBezTo>
                <a:cubicBezTo>
                  <a:pt x="67" y="52"/>
                  <a:pt x="67" y="52"/>
                  <a:pt x="67" y="52"/>
                </a:cubicBezTo>
                <a:cubicBezTo>
                  <a:pt x="67" y="52"/>
                  <a:pt x="67" y="51"/>
                  <a:pt x="67" y="51"/>
                </a:cubicBezTo>
                <a:cubicBezTo>
                  <a:pt x="67" y="51"/>
                  <a:pt x="67" y="51"/>
                  <a:pt x="67" y="51"/>
                </a:cubicBezTo>
                <a:cubicBezTo>
                  <a:pt x="67" y="51"/>
                  <a:pt x="67" y="51"/>
                  <a:pt x="67" y="51"/>
                </a:cubicBezTo>
                <a:close/>
                <a:moveTo>
                  <a:pt x="62" y="51"/>
                </a:moveTo>
                <a:cubicBezTo>
                  <a:pt x="61" y="51"/>
                  <a:pt x="61" y="51"/>
                  <a:pt x="61" y="51"/>
                </a:cubicBezTo>
                <a:cubicBezTo>
                  <a:pt x="61" y="51"/>
                  <a:pt x="60" y="51"/>
                  <a:pt x="60" y="51"/>
                </a:cubicBezTo>
                <a:cubicBezTo>
                  <a:pt x="60" y="51"/>
                  <a:pt x="60" y="51"/>
                  <a:pt x="60" y="51"/>
                </a:cubicBezTo>
                <a:cubicBezTo>
                  <a:pt x="60" y="51"/>
                  <a:pt x="60" y="52"/>
                  <a:pt x="60" y="52"/>
                </a:cubicBezTo>
                <a:cubicBezTo>
                  <a:pt x="60" y="55"/>
                  <a:pt x="60" y="55"/>
                  <a:pt x="60" y="55"/>
                </a:cubicBezTo>
                <a:cubicBezTo>
                  <a:pt x="60" y="55"/>
                  <a:pt x="60" y="55"/>
                  <a:pt x="60" y="55"/>
                </a:cubicBezTo>
                <a:cubicBezTo>
                  <a:pt x="60" y="55"/>
                  <a:pt x="61" y="55"/>
                  <a:pt x="61" y="55"/>
                </a:cubicBezTo>
                <a:cubicBezTo>
                  <a:pt x="62" y="55"/>
                  <a:pt x="62" y="55"/>
                  <a:pt x="62" y="55"/>
                </a:cubicBezTo>
                <a:cubicBezTo>
                  <a:pt x="62" y="55"/>
                  <a:pt x="62" y="55"/>
                  <a:pt x="62" y="55"/>
                </a:cubicBezTo>
                <a:cubicBezTo>
                  <a:pt x="62" y="55"/>
                  <a:pt x="62" y="55"/>
                  <a:pt x="62" y="55"/>
                </a:cubicBezTo>
                <a:cubicBezTo>
                  <a:pt x="62" y="55"/>
                  <a:pt x="62" y="55"/>
                  <a:pt x="62" y="55"/>
                </a:cubicBezTo>
                <a:cubicBezTo>
                  <a:pt x="62" y="52"/>
                  <a:pt x="62" y="52"/>
                  <a:pt x="62" y="52"/>
                </a:cubicBezTo>
                <a:cubicBezTo>
                  <a:pt x="62" y="52"/>
                  <a:pt x="62" y="51"/>
                  <a:pt x="62" y="51"/>
                </a:cubicBezTo>
                <a:cubicBezTo>
                  <a:pt x="62" y="51"/>
                  <a:pt x="62" y="51"/>
                  <a:pt x="62" y="51"/>
                </a:cubicBezTo>
                <a:cubicBezTo>
                  <a:pt x="62" y="51"/>
                  <a:pt x="62" y="51"/>
                  <a:pt x="62" y="51"/>
                </a:cubicBezTo>
                <a:close/>
                <a:moveTo>
                  <a:pt x="37" y="50"/>
                </a:moveTo>
                <a:cubicBezTo>
                  <a:pt x="36" y="50"/>
                  <a:pt x="36" y="51"/>
                  <a:pt x="36" y="51"/>
                </a:cubicBezTo>
                <a:cubicBezTo>
                  <a:pt x="36" y="51"/>
                  <a:pt x="36" y="51"/>
                  <a:pt x="36" y="51"/>
                </a:cubicBezTo>
                <a:cubicBezTo>
                  <a:pt x="36" y="51"/>
                  <a:pt x="35" y="51"/>
                  <a:pt x="35" y="52"/>
                </a:cubicBezTo>
                <a:cubicBezTo>
                  <a:pt x="35" y="55"/>
                  <a:pt x="35" y="55"/>
                  <a:pt x="35" y="55"/>
                </a:cubicBezTo>
                <a:cubicBezTo>
                  <a:pt x="35" y="55"/>
                  <a:pt x="36" y="55"/>
                  <a:pt x="36" y="56"/>
                </a:cubicBezTo>
                <a:cubicBezTo>
                  <a:pt x="36" y="56"/>
                  <a:pt x="36" y="56"/>
                  <a:pt x="37" y="56"/>
                </a:cubicBezTo>
                <a:cubicBezTo>
                  <a:pt x="38" y="56"/>
                  <a:pt x="38" y="56"/>
                  <a:pt x="38" y="56"/>
                </a:cubicBezTo>
                <a:cubicBezTo>
                  <a:pt x="38" y="56"/>
                  <a:pt x="39" y="56"/>
                  <a:pt x="39" y="56"/>
                </a:cubicBezTo>
                <a:cubicBezTo>
                  <a:pt x="39" y="56"/>
                  <a:pt x="39" y="56"/>
                  <a:pt x="39" y="56"/>
                </a:cubicBezTo>
                <a:cubicBezTo>
                  <a:pt x="39" y="55"/>
                  <a:pt x="39" y="55"/>
                  <a:pt x="39" y="55"/>
                </a:cubicBezTo>
                <a:cubicBezTo>
                  <a:pt x="39" y="52"/>
                  <a:pt x="39" y="52"/>
                  <a:pt x="39" y="52"/>
                </a:cubicBezTo>
                <a:cubicBezTo>
                  <a:pt x="39" y="51"/>
                  <a:pt x="39" y="51"/>
                  <a:pt x="39" y="51"/>
                </a:cubicBezTo>
                <a:cubicBezTo>
                  <a:pt x="39" y="51"/>
                  <a:pt x="39" y="51"/>
                  <a:pt x="39" y="51"/>
                </a:cubicBezTo>
                <a:cubicBezTo>
                  <a:pt x="39" y="51"/>
                  <a:pt x="39" y="51"/>
                  <a:pt x="39" y="51"/>
                </a:cubicBezTo>
                <a:cubicBezTo>
                  <a:pt x="39" y="51"/>
                  <a:pt x="38" y="50"/>
                  <a:pt x="38" y="50"/>
                </a:cubicBezTo>
                <a:cubicBezTo>
                  <a:pt x="37" y="50"/>
                  <a:pt x="37" y="50"/>
                  <a:pt x="37" y="50"/>
                </a:cubicBezTo>
                <a:close/>
                <a:moveTo>
                  <a:pt x="52" y="50"/>
                </a:moveTo>
                <a:cubicBezTo>
                  <a:pt x="51" y="50"/>
                  <a:pt x="51" y="51"/>
                  <a:pt x="51" y="51"/>
                </a:cubicBezTo>
                <a:cubicBezTo>
                  <a:pt x="51" y="51"/>
                  <a:pt x="51" y="51"/>
                  <a:pt x="51" y="51"/>
                </a:cubicBezTo>
                <a:cubicBezTo>
                  <a:pt x="50" y="51"/>
                  <a:pt x="50" y="51"/>
                  <a:pt x="50" y="52"/>
                </a:cubicBezTo>
                <a:cubicBezTo>
                  <a:pt x="50" y="55"/>
                  <a:pt x="50" y="55"/>
                  <a:pt x="50" y="55"/>
                </a:cubicBezTo>
                <a:cubicBezTo>
                  <a:pt x="50" y="55"/>
                  <a:pt x="50" y="55"/>
                  <a:pt x="51" y="56"/>
                </a:cubicBezTo>
                <a:cubicBezTo>
                  <a:pt x="51" y="56"/>
                  <a:pt x="51" y="56"/>
                  <a:pt x="52" y="56"/>
                </a:cubicBezTo>
                <a:cubicBezTo>
                  <a:pt x="53" y="56"/>
                  <a:pt x="53" y="56"/>
                  <a:pt x="53" y="56"/>
                </a:cubicBezTo>
                <a:cubicBezTo>
                  <a:pt x="53" y="56"/>
                  <a:pt x="53" y="56"/>
                  <a:pt x="54" y="56"/>
                </a:cubicBezTo>
                <a:cubicBezTo>
                  <a:pt x="54" y="56"/>
                  <a:pt x="54" y="56"/>
                  <a:pt x="54" y="56"/>
                </a:cubicBezTo>
                <a:cubicBezTo>
                  <a:pt x="54" y="55"/>
                  <a:pt x="54" y="55"/>
                  <a:pt x="54" y="55"/>
                </a:cubicBezTo>
                <a:cubicBezTo>
                  <a:pt x="54" y="52"/>
                  <a:pt x="54" y="52"/>
                  <a:pt x="54" y="52"/>
                </a:cubicBezTo>
                <a:cubicBezTo>
                  <a:pt x="54" y="51"/>
                  <a:pt x="54" y="51"/>
                  <a:pt x="54" y="51"/>
                </a:cubicBezTo>
                <a:cubicBezTo>
                  <a:pt x="54" y="51"/>
                  <a:pt x="54" y="51"/>
                  <a:pt x="54" y="51"/>
                </a:cubicBezTo>
                <a:cubicBezTo>
                  <a:pt x="54" y="51"/>
                  <a:pt x="54" y="51"/>
                  <a:pt x="54" y="51"/>
                </a:cubicBezTo>
                <a:cubicBezTo>
                  <a:pt x="53" y="51"/>
                  <a:pt x="53" y="50"/>
                  <a:pt x="53" y="50"/>
                </a:cubicBezTo>
                <a:cubicBezTo>
                  <a:pt x="52" y="50"/>
                  <a:pt x="52" y="50"/>
                  <a:pt x="52" y="50"/>
                </a:cubicBezTo>
                <a:close/>
                <a:moveTo>
                  <a:pt x="53" y="51"/>
                </a:moveTo>
                <a:cubicBezTo>
                  <a:pt x="52" y="51"/>
                  <a:pt x="52" y="51"/>
                  <a:pt x="52" y="51"/>
                </a:cubicBezTo>
                <a:cubicBezTo>
                  <a:pt x="51" y="51"/>
                  <a:pt x="51" y="51"/>
                  <a:pt x="51" y="51"/>
                </a:cubicBezTo>
                <a:cubicBezTo>
                  <a:pt x="51" y="51"/>
                  <a:pt x="51" y="51"/>
                  <a:pt x="51" y="51"/>
                </a:cubicBezTo>
                <a:cubicBezTo>
                  <a:pt x="51" y="51"/>
                  <a:pt x="51" y="52"/>
                  <a:pt x="51" y="52"/>
                </a:cubicBezTo>
                <a:cubicBezTo>
                  <a:pt x="51" y="55"/>
                  <a:pt x="51" y="55"/>
                  <a:pt x="51" y="55"/>
                </a:cubicBezTo>
                <a:cubicBezTo>
                  <a:pt x="51" y="55"/>
                  <a:pt x="51" y="55"/>
                  <a:pt x="51" y="55"/>
                </a:cubicBezTo>
                <a:cubicBezTo>
                  <a:pt x="51" y="55"/>
                  <a:pt x="51" y="55"/>
                  <a:pt x="52" y="55"/>
                </a:cubicBezTo>
                <a:cubicBezTo>
                  <a:pt x="53" y="55"/>
                  <a:pt x="53" y="55"/>
                  <a:pt x="53" y="55"/>
                </a:cubicBezTo>
                <a:cubicBezTo>
                  <a:pt x="53" y="55"/>
                  <a:pt x="53" y="55"/>
                  <a:pt x="53" y="55"/>
                </a:cubicBezTo>
                <a:cubicBezTo>
                  <a:pt x="53" y="55"/>
                  <a:pt x="53" y="55"/>
                  <a:pt x="53" y="55"/>
                </a:cubicBezTo>
                <a:cubicBezTo>
                  <a:pt x="53" y="55"/>
                  <a:pt x="53" y="55"/>
                  <a:pt x="53" y="55"/>
                </a:cubicBezTo>
                <a:cubicBezTo>
                  <a:pt x="53" y="52"/>
                  <a:pt x="53" y="52"/>
                  <a:pt x="53" y="52"/>
                </a:cubicBezTo>
                <a:cubicBezTo>
                  <a:pt x="53" y="52"/>
                  <a:pt x="53" y="51"/>
                  <a:pt x="53" y="51"/>
                </a:cubicBezTo>
                <a:cubicBezTo>
                  <a:pt x="53" y="51"/>
                  <a:pt x="53" y="51"/>
                  <a:pt x="53" y="51"/>
                </a:cubicBezTo>
                <a:cubicBezTo>
                  <a:pt x="53" y="51"/>
                  <a:pt x="53" y="51"/>
                  <a:pt x="53" y="51"/>
                </a:cubicBezTo>
                <a:close/>
                <a:moveTo>
                  <a:pt x="47" y="50"/>
                </a:moveTo>
                <a:cubicBezTo>
                  <a:pt x="46" y="50"/>
                  <a:pt x="46" y="51"/>
                  <a:pt x="46" y="51"/>
                </a:cubicBezTo>
                <a:cubicBezTo>
                  <a:pt x="46" y="51"/>
                  <a:pt x="46" y="51"/>
                  <a:pt x="46" y="51"/>
                </a:cubicBezTo>
                <a:cubicBezTo>
                  <a:pt x="45" y="51"/>
                  <a:pt x="45" y="51"/>
                  <a:pt x="45" y="52"/>
                </a:cubicBezTo>
                <a:cubicBezTo>
                  <a:pt x="45" y="55"/>
                  <a:pt x="45" y="55"/>
                  <a:pt x="45" y="55"/>
                </a:cubicBezTo>
                <a:cubicBezTo>
                  <a:pt x="45" y="55"/>
                  <a:pt x="45" y="55"/>
                  <a:pt x="46" y="56"/>
                </a:cubicBezTo>
                <a:cubicBezTo>
                  <a:pt x="46" y="56"/>
                  <a:pt x="46" y="56"/>
                  <a:pt x="47" y="56"/>
                </a:cubicBezTo>
                <a:cubicBezTo>
                  <a:pt x="48" y="56"/>
                  <a:pt x="48" y="56"/>
                  <a:pt x="48" y="56"/>
                </a:cubicBezTo>
                <a:cubicBezTo>
                  <a:pt x="48" y="56"/>
                  <a:pt x="48" y="56"/>
                  <a:pt x="49" y="56"/>
                </a:cubicBezTo>
                <a:cubicBezTo>
                  <a:pt x="49" y="56"/>
                  <a:pt x="49" y="56"/>
                  <a:pt x="49" y="56"/>
                </a:cubicBezTo>
                <a:cubicBezTo>
                  <a:pt x="49" y="55"/>
                  <a:pt x="49" y="55"/>
                  <a:pt x="49" y="55"/>
                </a:cubicBezTo>
                <a:cubicBezTo>
                  <a:pt x="49" y="52"/>
                  <a:pt x="49" y="52"/>
                  <a:pt x="49" y="52"/>
                </a:cubicBezTo>
                <a:cubicBezTo>
                  <a:pt x="49" y="51"/>
                  <a:pt x="49" y="51"/>
                  <a:pt x="49" y="51"/>
                </a:cubicBezTo>
                <a:cubicBezTo>
                  <a:pt x="49" y="51"/>
                  <a:pt x="49" y="51"/>
                  <a:pt x="49" y="51"/>
                </a:cubicBezTo>
                <a:cubicBezTo>
                  <a:pt x="49" y="51"/>
                  <a:pt x="49" y="51"/>
                  <a:pt x="49" y="51"/>
                </a:cubicBezTo>
                <a:cubicBezTo>
                  <a:pt x="48" y="51"/>
                  <a:pt x="48" y="50"/>
                  <a:pt x="48" y="50"/>
                </a:cubicBezTo>
                <a:cubicBezTo>
                  <a:pt x="47" y="50"/>
                  <a:pt x="47" y="50"/>
                  <a:pt x="47" y="50"/>
                </a:cubicBezTo>
                <a:close/>
                <a:moveTo>
                  <a:pt x="48" y="51"/>
                </a:moveTo>
                <a:cubicBezTo>
                  <a:pt x="47" y="51"/>
                  <a:pt x="47" y="51"/>
                  <a:pt x="47" y="51"/>
                </a:cubicBezTo>
                <a:cubicBezTo>
                  <a:pt x="46" y="51"/>
                  <a:pt x="46" y="51"/>
                  <a:pt x="46" y="51"/>
                </a:cubicBezTo>
                <a:cubicBezTo>
                  <a:pt x="46" y="51"/>
                  <a:pt x="46" y="51"/>
                  <a:pt x="46" y="51"/>
                </a:cubicBezTo>
                <a:cubicBezTo>
                  <a:pt x="46" y="51"/>
                  <a:pt x="46" y="52"/>
                  <a:pt x="46" y="52"/>
                </a:cubicBezTo>
                <a:cubicBezTo>
                  <a:pt x="46" y="55"/>
                  <a:pt x="46" y="55"/>
                  <a:pt x="46" y="55"/>
                </a:cubicBezTo>
                <a:cubicBezTo>
                  <a:pt x="46" y="55"/>
                  <a:pt x="46" y="55"/>
                  <a:pt x="46" y="55"/>
                </a:cubicBezTo>
                <a:cubicBezTo>
                  <a:pt x="46" y="55"/>
                  <a:pt x="46" y="55"/>
                  <a:pt x="47" y="55"/>
                </a:cubicBezTo>
                <a:cubicBezTo>
                  <a:pt x="48" y="55"/>
                  <a:pt x="48" y="55"/>
                  <a:pt x="48" y="55"/>
                </a:cubicBezTo>
                <a:cubicBezTo>
                  <a:pt x="48" y="55"/>
                  <a:pt x="48" y="55"/>
                  <a:pt x="48" y="55"/>
                </a:cubicBezTo>
                <a:cubicBezTo>
                  <a:pt x="48" y="55"/>
                  <a:pt x="48" y="55"/>
                  <a:pt x="48" y="55"/>
                </a:cubicBezTo>
                <a:cubicBezTo>
                  <a:pt x="48" y="55"/>
                  <a:pt x="48" y="55"/>
                  <a:pt x="48" y="55"/>
                </a:cubicBezTo>
                <a:cubicBezTo>
                  <a:pt x="48" y="52"/>
                  <a:pt x="48" y="52"/>
                  <a:pt x="48" y="52"/>
                </a:cubicBezTo>
                <a:cubicBezTo>
                  <a:pt x="48" y="52"/>
                  <a:pt x="48" y="51"/>
                  <a:pt x="48" y="51"/>
                </a:cubicBezTo>
                <a:cubicBezTo>
                  <a:pt x="48" y="51"/>
                  <a:pt x="48" y="51"/>
                  <a:pt x="48" y="51"/>
                </a:cubicBezTo>
                <a:cubicBezTo>
                  <a:pt x="48" y="51"/>
                  <a:pt x="48" y="51"/>
                  <a:pt x="48" y="51"/>
                </a:cubicBezTo>
                <a:close/>
                <a:moveTo>
                  <a:pt x="42" y="50"/>
                </a:moveTo>
                <a:cubicBezTo>
                  <a:pt x="41" y="50"/>
                  <a:pt x="41" y="51"/>
                  <a:pt x="41" y="51"/>
                </a:cubicBezTo>
                <a:cubicBezTo>
                  <a:pt x="41" y="51"/>
                  <a:pt x="41" y="51"/>
                  <a:pt x="41" y="51"/>
                </a:cubicBezTo>
                <a:cubicBezTo>
                  <a:pt x="40" y="51"/>
                  <a:pt x="40" y="51"/>
                  <a:pt x="40" y="52"/>
                </a:cubicBezTo>
                <a:cubicBezTo>
                  <a:pt x="40" y="55"/>
                  <a:pt x="40" y="55"/>
                  <a:pt x="40" y="55"/>
                </a:cubicBezTo>
                <a:cubicBezTo>
                  <a:pt x="40" y="55"/>
                  <a:pt x="40" y="55"/>
                  <a:pt x="41" y="56"/>
                </a:cubicBezTo>
                <a:cubicBezTo>
                  <a:pt x="41" y="56"/>
                  <a:pt x="41" y="56"/>
                  <a:pt x="42" y="56"/>
                </a:cubicBezTo>
                <a:cubicBezTo>
                  <a:pt x="43" y="56"/>
                  <a:pt x="43" y="56"/>
                  <a:pt x="43" y="56"/>
                </a:cubicBezTo>
                <a:cubicBezTo>
                  <a:pt x="43" y="56"/>
                  <a:pt x="43" y="56"/>
                  <a:pt x="44" y="56"/>
                </a:cubicBezTo>
                <a:cubicBezTo>
                  <a:pt x="44" y="56"/>
                  <a:pt x="44" y="56"/>
                  <a:pt x="44" y="56"/>
                </a:cubicBezTo>
                <a:cubicBezTo>
                  <a:pt x="44" y="55"/>
                  <a:pt x="44" y="55"/>
                  <a:pt x="44" y="55"/>
                </a:cubicBezTo>
                <a:cubicBezTo>
                  <a:pt x="44" y="52"/>
                  <a:pt x="44" y="52"/>
                  <a:pt x="44" y="52"/>
                </a:cubicBezTo>
                <a:cubicBezTo>
                  <a:pt x="44" y="51"/>
                  <a:pt x="44" y="51"/>
                  <a:pt x="44" y="51"/>
                </a:cubicBezTo>
                <a:cubicBezTo>
                  <a:pt x="44" y="51"/>
                  <a:pt x="44" y="51"/>
                  <a:pt x="44" y="51"/>
                </a:cubicBezTo>
                <a:cubicBezTo>
                  <a:pt x="44" y="51"/>
                  <a:pt x="44" y="51"/>
                  <a:pt x="44" y="51"/>
                </a:cubicBezTo>
                <a:cubicBezTo>
                  <a:pt x="43" y="51"/>
                  <a:pt x="43" y="50"/>
                  <a:pt x="43" y="50"/>
                </a:cubicBezTo>
                <a:cubicBezTo>
                  <a:pt x="42" y="50"/>
                  <a:pt x="42" y="50"/>
                  <a:pt x="42" y="50"/>
                </a:cubicBezTo>
                <a:close/>
                <a:moveTo>
                  <a:pt x="43" y="51"/>
                </a:moveTo>
                <a:cubicBezTo>
                  <a:pt x="42" y="51"/>
                  <a:pt x="42" y="51"/>
                  <a:pt x="42" y="51"/>
                </a:cubicBezTo>
                <a:cubicBezTo>
                  <a:pt x="42" y="51"/>
                  <a:pt x="41" y="51"/>
                  <a:pt x="41" y="51"/>
                </a:cubicBezTo>
                <a:cubicBezTo>
                  <a:pt x="41" y="51"/>
                  <a:pt x="41" y="51"/>
                  <a:pt x="41" y="51"/>
                </a:cubicBezTo>
                <a:cubicBezTo>
                  <a:pt x="41" y="51"/>
                  <a:pt x="41" y="52"/>
                  <a:pt x="41" y="52"/>
                </a:cubicBezTo>
                <a:cubicBezTo>
                  <a:pt x="41" y="55"/>
                  <a:pt x="41" y="55"/>
                  <a:pt x="41" y="55"/>
                </a:cubicBezTo>
                <a:cubicBezTo>
                  <a:pt x="41" y="55"/>
                  <a:pt x="41" y="55"/>
                  <a:pt x="41" y="55"/>
                </a:cubicBezTo>
                <a:cubicBezTo>
                  <a:pt x="41" y="55"/>
                  <a:pt x="42" y="55"/>
                  <a:pt x="42" y="55"/>
                </a:cubicBezTo>
                <a:cubicBezTo>
                  <a:pt x="43" y="55"/>
                  <a:pt x="43" y="55"/>
                  <a:pt x="43" y="55"/>
                </a:cubicBezTo>
                <a:cubicBezTo>
                  <a:pt x="43" y="55"/>
                  <a:pt x="43" y="55"/>
                  <a:pt x="43" y="55"/>
                </a:cubicBezTo>
                <a:cubicBezTo>
                  <a:pt x="43" y="55"/>
                  <a:pt x="43" y="55"/>
                  <a:pt x="43" y="55"/>
                </a:cubicBezTo>
                <a:cubicBezTo>
                  <a:pt x="43" y="55"/>
                  <a:pt x="43" y="55"/>
                  <a:pt x="43" y="55"/>
                </a:cubicBezTo>
                <a:cubicBezTo>
                  <a:pt x="43" y="52"/>
                  <a:pt x="43" y="52"/>
                  <a:pt x="43" y="52"/>
                </a:cubicBezTo>
                <a:cubicBezTo>
                  <a:pt x="43" y="52"/>
                  <a:pt x="43" y="51"/>
                  <a:pt x="43" y="51"/>
                </a:cubicBezTo>
                <a:cubicBezTo>
                  <a:pt x="43" y="51"/>
                  <a:pt x="43" y="51"/>
                  <a:pt x="43" y="51"/>
                </a:cubicBezTo>
                <a:cubicBezTo>
                  <a:pt x="43" y="51"/>
                  <a:pt x="43" y="51"/>
                  <a:pt x="43" y="51"/>
                </a:cubicBezTo>
                <a:close/>
                <a:moveTo>
                  <a:pt x="38" y="51"/>
                </a:moveTo>
                <a:cubicBezTo>
                  <a:pt x="37" y="51"/>
                  <a:pt x="37" y="51"/>
                  <a:pt x="37" y="51"/>
                </a:cubicBezTo>
                <a:cubicBezTo>
                  <a:pt x="37" y="51"/>
                  <a:pt x="37" y="51"/>
                  <a:pt x="36" y="51"/>
                </a:cubicBezTo>
                <a:cubicBezTo>
                  <a:pt x="36" y="51"/>
                  <a:pt x="36" y="51"/>
                  <a:pt x="36" y="51"/>
                </a:cubicBezTo>
                <a:cubicBezTo>
                  <a:pt x="36" y="51"/>
                  <a:pt x="36" y="52"/>
                  <a:pt x="36" y="52"/>
                </a:cubicBezTo>
                <a:cubicBezTo>
                  <a:pt x="36" y="55"/>
                  <a:pt x="36" y="55"/>
                  <a:pt x="36" y="55"/>
                </a:cubicBezTo>
                <a:cubicBezTo>
                  <a:pt x="36" y="55"/>
                  <a:pt x="36" y="55"/>
                  <a:pt x="36" y="55"/>
                </a:cubicBezTo>
                <a:cubicBezTo>
                  <a:pt x="37" y="55"/>
                  <a:pt x="37" y="55"/>
                  <a:pt x="37" y="55"/>
                </a:cubicBezTo>
                <a:cubicBezTo>
                  <a:pt x="38" y="55"/>
                  <a:pt x="38" y="55"/>
                  <a:pt x="38" y="55"/>
                </a:cubicBezTo>
                <a:cubicBezTo>
                  <a:pt x="38" y="55"/>
                  <a:pt x="38" y="55"/>
                  <a:pt x="38" y="55"/>
                </a:cubicBezTo>
                <a:cubicBezTo>
                  <a:pt x="38" y="55"/>
                  <a:pt x="38" y="55"/>
                  <a:pt x="38" y="55"/>
                </a:cubicBezTo>
                <a:cubicBezTo>
                  <a:pt x="38" y="55"/>
                  <a:pt x="39" y="55"/>
                  <a:pt x="39" y="55"/>
                </a:cubicBezTo>
                <a:cubicBezTo>
                  <a:pt x="39" y="52"/>
                  <a:pt x="39" y="52"/>
                  <a:pt x="39" y="52"/>
                </a:cubicBezTo>
                <a:cubicBezTo>
                  <a:pt x="39" y="52"/>
                  <a:pt x="38" y="51"/>
                  <a:pt x="38" y="51"/>
                </a:cubicBezTo>
                <a:cubicBezTo>
                  <a:pt x="38" y="51"/>
                  <a:pt x="38" y="51"/>
                  <a:pt x="38" y="51"/>
                </a:cubicBezTo>
                <a:cubicBezTo>
                  <a:pt x="38" y="51"/>
                  <a:pt x="38" y="51"/>
                  <a:pt x="38" y="51"/>
                </a:cubicBezTo>
                <a:close/>
                <a:moveTo>
                  <a:pt x="28" y="50"/>
                </a:moveTo>
                <a:cubicBezTo>
                  <a:pt x="27" y="50"/>
                  <a:pt x="27" y="51"/>
                  <a:pt x="27" y="51"/>
                </a:cubicBezTo>
                <a:cubicBezTo>
                  <a:pt x="27" y="51"/>
                  <a:pt x="27" y="51"/>
                  <a:pt x="27" y="51"/>
                </a:cubicBezTo>
                <a:cubicBezTo>
                  <a:pt x="26" y="51"/>
                  <a:pt x="26" y="51"/>
                  <a:pt x="26" y="52"/>
                </a:cubicBezTo>
                <a:cubicBezTo>
                  <a:pt x="26" y="55"/>
                  <a:pt x="26" y="55"/>
                  <a:pt x="26" y="55"/>
                </a:cubicBezTo>
                <a:cubicBezTo>
                  <a:pt x="26" y="55"/>
                  <a:pt x="26" y="55"/>
                  <a:pt x="27" y="56"/>
                </a:cubicBezTo>
                <a:cubicBezTo>
                  <a:pt x="27" y="56"/>
                  <a:pt x="27" y="56"/>
                  <a:pt x="28" y="56"/>
                </a:cubicBezTo>
                <a:cubicBezTo>
                  <a:pt x="29" y="56"/>
                  <a:pt x="29" y="56"/>
                  <a:pt x="29" y="56"/>
                </a:cubicBezTo>
                <a:cubicBezTo>
                  <a:pt x="29" y="56"/>
                  <a:pt x="29" y="56"/>
                  <a:pt x="30" y="56"/>
                </a:cubicBezTo>
                <a:cubicBezTo>
                  <a:pt x="30" y="56"/>
                  <a:pt x="30" y="56"/>
                  <a:pt x="30" y="56"/>
                </a:cubicBezTo>
                <a:cubicBezTo>
                  <a:pt x="30" y="55"/>
                  <a:pt x="30" y="55"/>
                  <a:pt x="30" y="55"/>
                </a:cubicBezTo>
                <a:cubicBezTo>
                  <a:pt x="30" y="52"/>
                  <a:pt x="30" y="52"/>
                  <a:pt x="30" y="52"/>
                </a:cubicBezTo>
                <a:cubicBezTo>
                  <a:pt x="30" y="51"/>
                  <a:pt x="30" y="51"/>
                  <a:pt x="30" y="51"/>
                </a:cubicBezTo>
                <a:cubicBezTo>
                  <a:pt x="30" y="51"/>
                  <a:pt x="30" y="51"/>
                  <a:pt x="30" y="51"/>
                </a:cubicBezTo>
                <a:cubicBezTo>
                  <a:pt x="30" y="51"/>
                  <a:pt x="30" y="51"/>
                  <a:pt x="30" y="51"/>
                </a:cubicBezTo>
                <a:cubicBezTo>
                  <a:pt x="29" y="51"/>
                  <a:pt x="29" y="50"/>
                  <a:pt x="29" y="50"/>
                </a:cubicBezTo>
                <a:cubicBezTo>
                  <a:pt x="28" y="50"/>
                  <a:pt x="28" y="50"/>
                  <a:pt x="28" y="50"/>
                </a:cubicBezTo>
                <a:close/>
                <a:moveTo>
                  <a:pt x="29" y="51"/>
                </a:moveTo>
                <a:cubicBezTo>
                  <a:pt x="28" y="51"/>
                  <a:pt x="28" y="51"/>
                  <a:pt x="28" y="51"/>
                </a:cubicBezTo>
                <a:cubicBezTo>
                  <a:pt x="28" y="51"/>
                  <a:pt x="27" y="51"/>
                  <a:pt x="27" y="51"/>
                </a:cubicBezTo>
                <a:cubicBezTo>
                  <a:pt x="27" y="51"/>
                  <a:pt x="27" y="51"/>
                  <a:pt x="27" y="51"/>
                </a:cubicBezTo>
                <a:cubicBezTo>
                  <a:pt x="27" y="51"/>
                  <a:pt x="27" y="52"/>
                  <a:pt x="27" y="52"/>
                </a:cubicBezTo>
                <a:cubicBezTo>
                  <a:pt x="27" y="55"/>
                  <a:pt x="27" y="55"/>
                  <a:pt x="27" y="55"/>
                </a:cubicBezTo>
                <a:cubicBezTo>
                  <a:pt x="27" y="55"/>
                  <a:pt x="27" y="55"/>
                  <a:pt x="27" y="55"/>
                </a:cubicBezTo>
                <a:cubicBezTo>
                  <a:pt x="27" y="55"/>
                  <a:pt x="28" y="55"/>
                  <a:pt x="28" y="55"/>
                </a:cubicBezTo>
                <a:cubicBezTo>
                  <a:pt x="29" y="55"/>
                  <a:pt x="29" y="55"/>
                  <a:pt x="29" y="55"/>
                </a:cubicBezTo>
                <a:cubicBezTo>
                  <a:pt x="29" y="55"/>
                  <a:pt x="29" y="55"/>
                  <a:pt x="29" y="55"/>
                </a:cubicBezTo>
                <a:cubicBezTo>
                  <a:pt x="29" y="55"/>
                  <a:pt x="29" y="55"/>
                  <a:pt x="29" y="55"/>
                </a:cubicBezTo>
                <a:cubicBezTo>
                  <a:pt x="29" y="55"/>
                  <a:pt x="29" y="55"/>
                  <a:pt x="29" y="55"/>
                </a:cubicBezTo>
                <a:cubicBezTo>
                  <a:pt x="29" y="52"/>
                  <a:pt x="29" y="52"/>
                  <a:pt x="29" y="52"/>
                </a:cubicBezTo>
                <a:cubicBezTo>
                  <a:pt x="29" y="52"/>
                  <a:pt x="29" y="51"/>
                  <a:pt x="29" y="51"/>
                </a:cubicBezTo>
                <a:cubicBezTo>
                  <a:pt x="29" y="51"/>
                  <a:pt x="29" y="51"/>
                  <a:pt x="29" y="51"/>
                </a:cubicBezTo>
                <a:cubicBezTo>
                  <a:pt x="29" y="51"/>
                  <a:pt x="29" y="51"/>
                  <a:pt x="29" y="51"/>
                </a:cubicBezTo>
                <a:close/>
                <a:moveTo>
                  <a:pt x="23" y="50"/>
                </a:moveTo>
                <a:cubicBezTo>
                  <a:pt x="22" y="50"/>
                  <a:pt x="22" y="51"/>
                  <a:pt x="22" y="51"/>
                </a:cubicBezTo>
                <a:cubicBezTo>
                  <a:pt x="22" y="51"/>
                  <a:pt x="22" y="51"/>
                  <a:pt x="22" y="51"/>
                </a:cubicBezTo>
                <a:cubicBezTo>
                  <a:pt x="22" y="51"/>
                  <a:pt x="21" y="51"/>
                  <a:pt x="21" y="52"/>
                </a:cubicBezTo>
                <a:cubicBezTo>
                  <a:pt x="21" y="55"/>
                  <a:pt x="21" y="55"/>
                  <a:pt x="21" y="55"/>
                </a:cubicBezTo>
                <a:cubicBezTo>
                  <a:pt x="21" y="55"/>
                  <a:pt x="22" y="55"/>
                  <a:pt x="22" y="56"/>
                </a:cubicBezTo>
                <a:cubicBezTo>
                  <a:pt x="22" y="56"/>
                  <a:pt x="22" y="56"/>
                  <a:pt x="23" y="56"/>
                </a:cubicBezTo>
                <a:cubicBezTo>
                  <a:pt x="24" y="56"/>
                  <a:pt x="24" y="56"/>
                  <a:pt x="24" y="56"/>
                </a:cubicBezTo>
                <a:cubicBezTo>
                  <a:pt x="24" y="56"/>
                  <a:pt x="25" y="56"/>
                  <a:pt x="25" y="56"/>
                </a:cubicBezTo>
                <a:cubicBezTo>
                  <a:pt x="25" y="56"/>
                  <a:pt x="25" y="56"/>
                  <a:pt x="25" y="56"/>
                </a:cubicBezTo>
                <a:cubicBezTo>
                  <a:pt x="25" y="55"/>
                  <a:pt x="25" y="55"/>
                  <a:pt x="25" y="55"/>
                </a:cubicBezTo>
                <a:cubicBezTo>
                  <a:pt x="25" y="52"/>
                  <a:pt x="25" y="52"/>
                  <a:pt x="25" y="52"/>
                </a:cubicBezTo>
                <a:cubicBezTo>
                  <a:pt x="25" y="51"/>
                  <a:pt x="25" y="51"/>
                  <a:pt x="25" y="51"/>
                </a:cubicBezTo>
                <a:cubicBezTo>
                  <a:pt x="25" y="51"/>
                  <a:pt x="25" y="51"/>
                  <a:pt x="25" y="51"/>
                </a:cubicBezTo>
                <a:cubicBezTo>
                  <a:pt x="25" y="51"/>
                  <a:pt x="25" y="51"/>
                  <a:pt x="25" y="51"/>
                </a:cubicBezTo>
                <a:cubicBezTo>
                  <a:pt x="25" y="51"/>
                  <a:pt x="24" y="50"/>
                  <a:pt x="24" y="50"/>
                </a:cubicBezTo>
                <a:cubicBezTo>
                  <a:pt x="23" y="50"/>
                  <a:pt x="23" y="50"/>
                  <a:pt x="23" y="50"/>
                </a:cubicBezTo>
                <a:close/>
                <a:moveTo>
                  <a:pt x="24" y="51"/>
                </a:moveTo>
                <a:cubicBezTo>
                  <a:pt x="23" y="51"/>
                  <a:pt x="23" y="51"/>
                  <a:pt x="23" y="51"/>
                </a:cubicBezTo>
                <a:cubicBezTo>
                  <a:pt x="23" y="51"/>
                  <a:pt x="23" y="51"/>
                  <a:pt x="22" y="51"/>
                </a:cubicBezTo>
                <a:cubicBezTo>
                  <a:pt x="22" y="51"/>
                  <a:pt x="22" y="51"/>
                  <a:pt x="22" y="51"/>
                </a:cubicBezTo>
                <a:cubicBezTo>
                  <a:pt x="22" y="51"/>
                  <a:pt x="22" y="52"/>
                  <a:pt x="22" y="52"/>
                </a:cubicBezTo>
                <a:cubicBezTo>
                  <a:pt x="22" y="55"/>
                  <a:pt x="22" y="55"/>
                  <a:pt x="22" y="55"/>
                </a:cubicBezTo>
                <a:cubicBezTo>
                  <a:pt x="22" y="55"/>
                  <a:pt x="22" y="55"/>
                  <a:pt x="22" y="55"/>
                </a:cubicBezTo>
                <a:cubicBezTo>
                  <a:pt x="23" y="55"/>
                  <a:pt x="23" y="55"/>
                  <a:pt x="23" y="55"/>
                </a:cubicBezTo>
                <a:cubicBezTo>
                  <a:pt x="24" y="55"/>
                  <a:pt x="24" y="55"/>
                  <a:pt x="24" y="55"/>
                </a:cubicBezTo>
                <a:cubicBezTo>
                  <a:pt x="24" y="55"/>
                  <a:pt x="24" y="55"/>
                  <a:pt x="24" y="55"/>
                </a:cubicBezTo>
                <a:cubicBezTo>
                  <a:pt x="24" y="55"/>
                  <a:pt x="24" y="55"/>
                  <a:pt x="24" y="55"/>
                </a:cubicBezTo>
                <a:cubicBezTo>
                  <a:pt x="24" y="55"/>
                  <a:pt x="24" y="55"/>
                  <a:pt x="24" y="55"/>
                </a:cubicBezTo>
                <a:cubicBezTo>
                  <a:pt x="24" y="52"/>
                  <a:pt x="24" y="52"/>
                  <a:pt x="24" y="52"/>
                </a:cubicBezTo>
                <a:cubicBezTo>
                  <a:pt x="24" y="52"/>
                  <a:pt x="24" y="51"/>
                  <a:pt x="24" y="51"/>
                </a:cubicBezTo>
                <a:cubicBezTo>
                  <a:pt x="24" y="51"/>
                  <a:pt x="24" y="51"/>
                  <a:pt x="24" y="51"/>
                </a:cubicBezTo>
                <a:cubicBezTo>
                  <a:pt x="24" y="51"/>
                  <a:pt x="24" y="51"/>
                  <a:pt x="24" y="51"/>
                </a:cubicBezTo>
                <a:close/>
                <a:moveTo>
                  <a:pt x="18" y="50"/>
                </a:moveTo>
                <a:cubicBezTo>
                  <a:pt x="18" y="50"/>
                  <a:pt x="17" y="51"/>
                  <a:pt x="17" y="51"/>
                </a:cubicBezTo>
                <a:cubicBezTo>
                  <a:pt x="17" y="51"/>
                  <a:pt x="17" y="51"/>
                  <a:pt x="17" y="51"/>
                </a:cubicBezTo>
                <a:cubicBezTo>
                  <a:pt x="17" y="51"/>
                  <a:pt x="16" y="51"/>
                  <a:pt x="16" y="52"/>
                </a:cubicBezTo>
                <a:cubicBezTo>
                  <a:pt x="16" y="55"/>
                  <a:pt x="16" y="55"/>
                  <a:pt x="16" y="55"/>
                </a:cubicBezTo>
                <a:cubicBezTo>
                  <a:pt x="16" y="55"/>
                  <a:pt x="17" y="55"/>
                  <a:pt x="17" y="56"/>
                </a:cubicBezTo>
                <a:cubicBezTo>
                  <a:pt x="17" y="56"/>
                  <a:pt x="18" y="56"/>
                  <a:pt x="18" y="56"/>
                </a:cubicBezTo>
                <a:cubicBezTo>
                  <a:pt x="19" y="56"/>
                  <a:pt x="19" y="56"/>
                  <a:pt x="19" y="56"/>
                </a:cubicBezTo>
                <a:cubicBezTo>
                  <a:pt x="19" y="56"/>
                  <a:pt x="20" y="56"/>
                  <a:pt x="20" y="56"/>
                </a:cubicBezTo>
                <a:cubicBezTo>
                  <a:pt x="20" y="56"/>
                  <a:pt x="20" y="56"/>
                  <a:pt x="20" y="56"/>
                </a:cubicBezTo>
                <a:cubicBezTo>
                  <a:pt x="20" y="55"/>
                  <a:pt x="20" y="55"/>
                  <a:pt x="20" y="55"/>
                </a:cubicBezTo>
                <a:cubicBezTo>
                  <a:pt x="20" y="52"/>
                  <a:pt x="20" y="52"/>
                  <a:pt x="20" y="52"/>
                </a:cubicBezTo>
                <a:cubicBezTo>
                  <a:pt x="20" y="51"/>
                  <a:pt x="20" y="51"/>
                  <a:pt x="20" y="51"/>
                </a:cubicBezTo>
                <a:cubicBezTo>
                  <a:pt x="20" y="51"/>
                  <a:pt x="20" y="51"/>
                  <a:pt x="20" y="51"/>
                </a:cubicBezTo>
                <a:cubicBezTo>
                  <a:pt x="20" y="51"/>
                  <a:pt x="20" y="51"/>
                  <a:pt x="20" y="51"/>
                </a:cubicBezTo>
                <a:cubicBezTo>
                  <a:pt x="20" y="51"/>
                  <a:pt x="19" y="50"/>
                  <a:pt x="19" y="50"/>
                </a:cubicBezTo>
                <a:cubicBezTo>
                  <a:pt x="18" y="50"/>
                  <a:pt x="18" y="50"/>
                  <a:pt x="18" y="50"/>
                </a:cubicBezTo>
                <a:close/>
                <a:moveTo>
                  <a:pt x="19" y="51"/>
                </a:moveTo>
                <a:cubicBezTo>
                  <a:pt x="18" y="51"/>
                  <a:pt x="18" y="51"/>
                  <a:pt x="18" y="51"/>
                </a:cubicBezTo>
                <a:cubicBezTo>
                  <a:pt x="18" y="51"/>
                  <a:pt x="18" y="51"/>
                  <a:pt x="17" y="51"/>
                </a:cubicBezTo>
                <a:cubicBezTo>
                  <a:pt x="17" y="51"/>
                  <a:pt x="17" y="51"/>
                  <a:pt x="17" y="51"/>
                </a:cubicBezTo>
                <a:cubicBezTo>
                  <a:pt x="17" y="51"/>
                  <a:pt x="17" y="52"/>
                  <a:pt x="17" y="52"/>
                </a:cubicBezTo>
                <a:cubicBezTo>
                  <a:pt x="17" y="55"/>
                  <a:pt x="17" y="55"/>
                  <a:pt x="17" y="55"/>
                </a:cubicBezTo>
                <a:cubicBezTo>
                  <a:pt x="17" y="55"/>
                  <a:pt x="17" y="55"/>
                  <a:pt x="17" y="55"/>
                </a:cubicBezTo>
                <a:cubicBezTo>
                  <a:pt x="18" y="55"/>
                  <a:pt x="18" y="55"/>
                  <a:pt x="18" y="55"/>
                </a:cubicBezTo>
                <a:cubicBezTo>
                  <a:pt x="19" y="55"/>
                  <a:pt x="19" y="55"/>
                  <a:pt x="19" y="55"/>
                </a:cubicBezTo>
                <a:cubicBezTo>
                  <a:pt x="19" y="55"/>
                  <a:pt x="19" y="55"/>
                  <a:pt x="19" y="55"/>
                </a:cubicBezTo>
                <a:cubicBezTo>
                  <a:pt x="19" y="55"/>
                  <a:pt x="19" y="55"/>
                  <a:pt x="19" y="55"/>
                </a:cubicBezTo>
                <a:cubicBezTo>
                  <a:pt x="19" y="55"/>
                  <a:pt x="20" y="55"/>
                  <a:pt x="20" y="55"/>
                </a:cubicBezTo>
                <a:cubicBezTo>
                  <a:pt x="20" y="52"/>
                  <a:pt x="20" y="52"/>
                  <a:pt x="20" y="52"/>
                </a:cubicBezTo>
                <a:cubicBezTo>
                  <a:pt x="20" y="52"/>
                  <a:pt x="19" y="51"/>
                  <a:pt x="19" y="51"/>
                </a:cubicBezTo>
                <a:cubicBezTo>
                  <a:pt x="19" y="51"/>
                  <a:pt x="19" y="51"/>
                  <a:pt x="19" y="51"/>
                </a:cubicBezTo>
                <a:cubicBezTo>
                  <a:pt x="19" y="51"/>
                  <a:pt x="19" y="51"/>
                  <a:pt x="19" y="51"/>
                </a:cubicBezTo>
                <a:close/>
                <a:moveTo>
                  <a:pt x="14" y="51"/>
                </a:moveTo>
                <a:cubicBezTo>
                  <a:pt x="13" y="51"/>
                  <a:pt x="13" y="51"/>
                  <a:pt x="13" y="51"/>
                </a:cubicBezTo>
                <a:cubicBezTo>
                  <a:pt x="13" y="51"/>
                  <a:pt x="13" y="51"/>
                  <a:pt x="13" y="51"/>
                </a:cubicBezTo>
                <a:cubicBezTo>
                  <a:pt x="13" y="51"/>
                  <a:pt x="13" y="51"/>
                  <a:pt x="13" y="51"/>
                </a:cubicBezTo>
                <a:cubicBezTo>
                  <a:pt x="12" y="51"/>
                  <a:pt x="12" y="52"/>
                  <a:pt x="12" y="52"/>
                </a:cubicBezTo>
                <a:cubicBezTo>
                  <a:pt x="12" y="55"/>
                  <a:pt x="12" y="55"/>
                  <a:pt x="12" y="55"/>
                </a:cubicBezTo>
                <a:cubicBezTo>
                  <a:pt x="12" y="55"/>
                  <a:pt x="12" y="55"/>
                  <a:pt x="13" y="55"/>
                </a:cubicBezTo>
                <a:cubicBezTo>
                  <a:pt x="13" y="55"/>
                  <a:pt x="13" y="55"/>
                  <a:pt x="13" y="55"/>
                </a:cubicBezTo>
                <a:cubicBezTo>
                  <a:pt x="14" y="55"/>
                  <a:pt x="14" y="55"/>
                  <a:pt x="14" y="55"/>
                </a:cubicBezTo>
                <a:cubicBezTo>
                  <a:pt x="14" y="55"/>
                  <a:pt x="14" y="55"/>
                  <a:pt x="14" y="55"/>
                </a:cubicBezTo>
                <a:cubicBezTo>
                  <a:pt x="14" y="55"/>
                  <a:pt x="14" y="55"/>
                  <a:pt x="14" y="55"/>
                </a:cubicBezTo>
                <a:cubicBezTo>
                  <a:pt x="15" y="55"/>
                  <a:pt x="15" y="55"/>
                  <a:pt x="15" y="55"/>
                </a:cubicBezTo>
                <a:cubicBezTo>
                  <a:pt x="15" y="52"/>
                  <a:pt x="15" y="52"/>
                  <a:pt x="15" y="52"/>
                </a:cubicBezTo>
                <a:cubicBezTo>
                  <a:pt x="15" y="52"/>
                  <a:pt x="15" y="51"/>
                  <a:pt x="14" y="51"/>
                </a:cubicBezTo>
                <a:cubicBezTo>
                  <a:pt x="14" y="51"/>
                  <a:pt x="14" y="51"/>
                  <a:pt x="14" y="51"/>
                </a:cubicBezTo>
                <a:cubicBezTo>
                  <a:pt x="14" y="51"/>
                  <a:pt x="14" y="51"/>
                  <a:pt x="14" y="51"/>
                </a:cubicBezTo>
                <a:close/>
                <a:moveTo>
                  <a:pt x="17" y="24"/>
                </a:moveTo>
                <a:cubicBezTo>
                  <a:pt x="17" y="41"/>
                  <a:pt x="17" y="41"/>
                  <a:pt x="17" y="41"/>
                </a:cubicBezTo>
                <a:cubicBezTo>
                  <a:pt x="24" y="41"/>
                  <a:pt x="24" y="41"/>
                  <a:pt x="24" y="41"/>
                </a:cubicBezTo>
                <a:cubicBezTo>
                  <a:pt x="24" y="28"/>
                  <a:pt x="24" y="28"/>
                  <a:pt x="24" y="28"/>
                </a:cubicBezTo>
                <a:cubicBezTo>
                  <a:pt x="25" y="28"/>
                  <a:pt x="25" y="28"/>
                  <a:pt x="25" y="28"/>
                </a:cubicBezTo>
                <a:cubicBezTo>
                  <a:pt x="25" y="28"/>
                  <a:pt x="25" y="28"/>
                  <a:pt x="25" y="28"/>
                </a:cubicBezTo>
                <a:cubicBezTo>
                  <a:pt x="30" y="28"/>
                  <a:pt x="30" y="28"/>
                  <a:pt x="30" y="28"/>
                </a:cubicBezTo>
                <a:cubicBezTo>
                  <a:pt x="30" y="27"/>
                  <a:pt x="30" y="27"/>
                  <a:pt x="30" y="27"/>
                </a:cubicBezTo>
                <a:cubicBezTo>
                  <a:pt x="30" y="25"/>
                  <a:pt x="29" y="24"/>
                  <a:pt x="27" y="24"/>
                </a:cubicBezTo>
                <a:cubicBezTo>
                  <a:pt x="17" y="24"/>
                  <a:pt x="17" y="24"/>
                  <a:pt x="17" y="24"/>
                </a:cubicBezTo>
                <a:close/>
                <a:moveTo>
                  <a:pt x="30" y="29"/>
                </a:moveTo>
                <a:cubicBezTo>
                  <a:pt x="25" y="29"/>
                  <a:pt x="25" y="29"/>
                  <a:pt x="25" y="29"/>
                </a:cubicBezTo>
                <a:cubicBezTo>
                  <a:pt x="25" y="32"/>
                  <a:pt x="25" y="32"/>
                  <a:pt x="25" y="32"/>
                </a:cubicBezTo>
                <a:cubicBezTo>
                  <a:pt x="30" y="32"/>
                  <a:pt x="30" y="32"/>
                  <a:pt x="30" y="32"/>
                </a:cubicBezTo>
                <a:cubicBezTo>
                  <a:pt x="30" y="29"/>
                  <a:pt x="30" y="29"/>
                  <a:pt x="30" y="29"/>
                </a:cubicBezTo>
                <a:close/>
                <a:moveTo>
                  <a:pt x="30" y="33"/>
                </a:moveTo>
                <a:cubicBezTo>
                  <a:pt x="25" y="33"/>
                  <a:pt x="25" y="33"/>
                  <a:pt x="25" y="33"/>
                </a:cubicBezTo>
                <a:cubicBezTo>
                  <a:pt x="25" y="36"/>
                  <a:pt x="25" y="36"/>
                  <a:pt x="25" y="36"/>
                </a:cubicBezTo>
                <a:cubicBezTo>
                  <a:pt x="30" y="36"/>
                  <a:pt x="30" y="36"/>
                  <a:pt x="30" y="36"/>
                </a:cubicBezTo>
                <a:cubicBezTo>
                  <a:pt x="30" y="33"/>
                  <a:pt x="30" y="33"/>
                  <a:pt x="30" y="33"/>
                </a:cubicBezTo>
                <a:close/>
                <a:moveTo>
                  <a:pt x="30" y="37"/>
                </a:moveTo>
                <a:cubicBezTo>
                  <a:pt x="25" y="37"/>
                  <a:pt x="25" y="37"/>
                  <a:pt x="25" y="37"/>
                </a:cubicBezTo>
                <a:cubicBezTo>
                  <a:pt x="25" y="41"/>
                  <a:pt x="25" y="41"/>
                  <a:pt x="25" y="41"/>
                </a:cubicBezTo>
                <a:cubicBezTo>
                  <a:pt x="27" y="41"/>
                  <a:pt x="27" y="41"/>
                  <a:pt x="27" y="41"/>
                </a:cubicBezTo>
                <a:cubicBezTo>
                  <a:pt x="29" y="41"/>
                  <a:pt x="30" y="40"/>
                  <a:pt x="30" y="38"/>
                </a:cubicBezTo>
                <a:cubicBezTo>
                  <a:pt x="30" y="37"/>
                  <a:pt x="30" y="37"/>
                  <a:pt x="30" y="37"/>
                </a:cubicBezTo>
                <a:close/>
                <a:moveTo>
                  <a:pt x="16" y="41"/>
                </a:moveTo>
                <a:cubicBezTo>
                  <a:pt x="16" y="37"/>
                  <a:pt x="16" y="37"/>
                  <a:pt x="16" y="37"/>
                </a:cubicBezTo>
                <a:cubicBezTo>
                  <a:pt x="12" y="37"/>
                  <a:pt x="12" y="37"/>
                  <a:pt x="12" y="37"/>
                </a:cubicBezTo>
                <a:cubicBezTo>
                  <a:pt x="12" y="38"/>
                  <a:pt x="12" y="38"/>
                  <a:pt x="12" y="38"/>
                </a:cubicBezTo>
                <a:cubicBezTo>
                  <a:pt x="12" y="40"/>
                  <a:pt x="13" y="41"/>
                  <a:pt x="15" y="41"/>
                </a:cubicBezTo>
                <a:cubicBezTo>
                  <a:pt x="16" y="41"/>
                  <a:pt x="16" y="41"/>
                  <a:pt x="16" y="41"/>
                </a:cubicBezTo>
                <a:close/>
                <a:moveTo>
                  <a:pt x="12" y="36"/>
                </a:moveTo>
                <a:cubicBezTo>
                  <a:pt x="16" y="36"/>
                  <a:pt x="16" y="36"/>
                  <a:pt x="16" y="36"/>
                </a:cubicBezTo>
                <a:cubicBezTo>
                  <a:pt x="16" y="33"/>
                  <a:pt x="16" y="33"/>
                  <a:pt x="16" y="33"/>
                </a:cubicBezTo>
                <a:cubicBezTo>
                  <a:pt x="12" y="33"/>
                  <a:pt x="12" y="33"/>
                  <a:pt x="12" y="33"/>
                </a:cubicBezTo>
                <a:cubicBezTo>
                  <a:pt x="12" y="36"/>
                  <a:pt x="12" y="36"/>
                  <a:pt x="12" y="36"/>
                </a:cubicBezTo>
                <a:close/>
                <a:moveTo>
                  <a:pt x="12" y="32"/>
                </a:moveTo>
                <a:cubicBezTo>
                  <a:pt x="16" y="32"/>
                  <a:pt x="16" y="32"/>
                  <a:pt x="16" y="32"/>
                </a:cubicBezTo>
                <a:cubicBezTo>
                  <a:pt x="16" y="29"/>
                  <a:pt x="16" y="29"/>
                  <a:pt x="16" y="29"/>
                </a:cubicBezTo>
                <a:cubicBezTo>
                  <a:pt x="12" y="29"/>
                  <a:pt x="12" y="29"/>
                  <a:pt x="12" y="29"/>
                </a:cubicBezTo>
                <a:lnTo>
                  <a:pt x="12" y="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2" name="Freeform 5554"/>
          <p:cNvSpPr>
            <a:spLocks noEditPoints="1"/>
          </p:cNvSpPr>
          <p:nvPr/>
        </p:nvSpPr>
        <p:spPr bwMode="auto">
          <a:xfrm>
            <a:off x="3346450" y="2116138"/>
            <a:ext cx="577850" cy="441325"/>
          </a:xfrm>
          <a:custGeom>
            <a:avLst/>
            <a:gdLst>
              <a:gd name="T0" fmla="*/ 413337 w 134"/>
              <a:gd name="T1" fmla="*/ 107280 h 103"/>
              <a:gd name="T2" fmla="*/ 25834 w 134"/>
              <a:gd name="T3" fmla="*/ 137318 h 103"/>
              <a:gd name="T4" fmla="*/ 486532 w 134"/>
              <a:gd name="T5" fmla="*/ 416246 h 103"/>
              <a:gd name="T6" fmla="*/ 503755 w 134"/>
              <a:gd name="T7" fmla="*/ 257472 h 103"/>
              <a:gd name="T8" fmla="*/ 512366 w 134"/>
              <a:gd name="T9" fmla="*/ 236016 h 103"/>
              <a:gd name="T10" fmla="*/ 512366 w 134"/>
              <a:gd name="T11" fmla="*/ 236016 h 103"/>
              <a:gd name="T12" fmla="*/ 512366 w 134"/>
              <a:gd name="T13" fmla="*/ 441993 h 103"/>
              <a:gd name="T14" fmla="*/ 12917 w 134"/>
              <a:gd name="T15" fmla="*/ 441993 h 103"/>
              <a:gd name="T16" fmla="*/ 0 w 134"/>
              <a:gd name="T17" fmla="*/ 429119 h 103"/>
              <a:gd name="T18" fmla="*/ 0 w 134"/>
              <a:gd name="T19" fmla="*/ 107280 h 103"/>
              <a:gd name="T20" fmla="*/ 73195 w 134"/>
              <a:gd name="T21" fmla="*/ 283219 h 103"/>
              <a:gd name="T22" fmla="*/ 219585 w 134"/>
              <a:gd name="T23" fmla="*/ 304675 h 103"/>
              <a:gd name="T24" fmla="*/ 73195 w 134"/>
              <a:gd name="T25" fmla="*/ 283219 h 103"/>
              <a:gd name="T26" fmla="*/ 73195 w 134"/>
              <a:gd name="T27" fmla="*/ 244598 h 103"/>
              <a:gd name="T28" fmla="*/ 322920 w 134"/>
              <a:gd name="T29" fmla="*/ 223142 h 103"/>
              <a:gd name="T30" fmla="*/ 73195 w 134"/>
              <a:gd name="T31" fmla="*/ 163065 h 103"/>
              <a:gd name="T32" fmla="*/ 322920 w 134"/>
              <a:gd name="T33" fmla="*/ 184521 h 103"/>
              <a:gd name="T34" fmla="*/ 73195 w 134"/>
              <a:gd name="T35" fmla="*/ 163065 h 103"/>
              <a:gd name="T36" fmla="*/ 533894 w 134"/>
              <a:gd name="T37" fmla="*/ 68659 h 103"/>
              <a:gd name="T38" fmla="*/ 503755 w 134"/>
              <a:gd name="T39" fmla="*/ 184521 h 103"/>
              <a:gd name="T40" fmla="*/ 525283 w 134"/>
              <a:gd name="T41" fmla="*/ 180230 h 103"/>
              <a:gd name="T42" fmla="*/ 572644 w 134"/>
              <a:gd name="T43" fmla="*/ 72950 h 103"/>
              <a:gd name="T44" fmla="*/ 568339 w 134"/>
              <a:gd name="T45" fmla="*/ 60077 h 103"/>
              <a:gd name="T46" fmla="*/ 460699 w 134"/>
              <a:gd name="T47" fmla="*/ 68659 h 103"/>
              <a:gd name="T48" fmla="*/ 486532 w 134"/>
              <a:gd name="T49" fmla="*/ 214560 h 103"/>
              <a:gd name="T50" fmla="*/ 387504 w 134"/>
              <a:gd name="T51" fmla="*/ 296092 h 103"/>
              <a:gd name="T52" fmla="*/ 378893 w 134"/>
              <a:gd name="T53" fmla="*/ 364752 h 103"/>
              <a:gd name="T54" fmla="*/ 396115 w 134"/>
              <a:gd name="T55" fmla="*/ 339004 h 103"/>
              <a:gd name="T56" fmla="*/ 409032 w 134"/>
              <a:gd name="T57" fmla="*/ 317548 h 103"/>
              <a:gd name="T58" fmla="*/ 404726 w 134"/>
              <a:gd name="T59" fmla="*/ 339004 h 103"/>
              <a:gd name="T60" fmla="*/ 400421 w 134"/>
              <a:gd name="T61" fmla="*/ 373334 h 103"/>
              <a:gd name="T62" fmla="*/ 439171 w 134"/>
              <a:gd name="T63" fmla="*/ 313257 h 103"/>
              <a:gd name="T64" fmla="*/ 482227 w 134"/>
              <a:gd name="T65" fmla="*/ 223142 h 103"/>
              <a:gd name="T66" fmla="*/ 387504 w 134"/>
              <a:gd name="T67" fmla="*/ 287510 h 103"/>
              <a:gd name="T68" fmla="*/ 482227 w 134"/>
              <a:gd name="T69" fmla="*/ 223142 h 103"/>
              <a:gd name="T70" fmla="*/ 180835 w 134"/>
              <a:gd name="T71" fmla="*/ 390499 h 103"/>
              <a:gd name="T72" fmla="*/ 219585 w 134"/>
              <a:gd name="T73" fmla="*/ 360460 h 103"/>
              <a:gd name="T74" fmla="*/ 223891 w 134"/>
              <a:gd name="T75" fmla="*/ 386207 h 103"/>
              <a:gd name="T76" fmla="*/ 275558 w 134"/>
              <a:gd name="T77" fmla="*/ 377625 h 103"/>
              <a:gd name="T78" fmla="*/ 297086 w 134"/>
              <a:gd name="T79" fmla="*/ 381916 h 103"/>
              <a:gd name="T80" fmla="*/ 301392 w 134"/>
              <a:gd name="T81" fmla="*/ 381916 h 103"/>
              <a:gd name="T82" fmla="*/ 301392 w 134"/>
              <a:gd name="T83" fmla="*/ 403372 h 103"/>
              <a:gd name="T84" fmla="*/ 344448 w 134"/>
              <a:gd name="T85" fmla="*/ 407663 h 103"/>
              <a:gd name="T86" fmla="*/ 318614 w 134"/>
              <a:gd name="T87" fmla="*/ 390499 h 103"/>
              <a:gd name="T88" fmla="*/ 318614 w 134"/>
              <a:gd name="T89" fmla="*/ 386207 h 103"/>
              <a:gd name="T90" fmla="*/ 310003 w 134"/>
              <a:gd name="T91" fmla="*/ 360460 h 103"/>
              <a:gd name="T92" fmla="*/ 288475 w 134"/>
              <a:gd name="T93" fmla="*/ 364752 h 103"/>
              <a:gd name="T94" fmla="*/ 236808 w 134"/>
              <a:gd name="T95" fmla="*/ 369043 h 103"/>
              <a:gd name="T96" fmla="*/ 167918 w 134"/>
              <a:gd name="T97" fmla="*/ 373334 h 1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3" name="Freeform 5567"/>
          <p:cNvSpPr>
            <a:spLocks noEditPoints="1"/>
          </p:cNvSpPr>
          <p:nvPr/>
        </p:nvSpPr>
        <p:spPr bwMode="auto">
          <a:xfrm>
            <a:off x="4410075" y="1425575"/>
            <a:ext cx="466725" cy="530225"/>
          </a:xfrm>
          <a:custGeom>
            <a:avLst/>
            <a:gdLst>
              <a:gd name="T0" fmla="*/ 142270 w 108"/>
              <a:gd name="T1" fmla="*/ 473730 h 123"/>
              <a:gd name="T2" fmla="*/ 133647 w 108"/>
              <a:gd name="T3" fmla="*/ 482343 h 123"/>
              <a:gd name="T4" fmla="*/ 133647 w 108"/>
              <a:gd name="T5" fmla="*/ 490956 h 123"/>
              <a:gd name="T6" fmla="*/ 142270 w 108"/>
              <a:gd name="T7" fmla="*/ 499570 h 123"/>
              <a:gd name="T8" fmla="*/ 215560 w 108"/>
              <a:gd name="T9" fmla="*/ 499570 h 123"/>
              <a:gd name="T10" fmla="*/ 224183 w 108"/>
              <a:gd name="T11" fmla="*/ 490956 h 123"/>
              <a:gd name="T12" fmla="*/ 224183 w 108"/>
              <a:gd name="T13" fmla="*/ 482343 h 123"/>
              <a:gd name="T14" fmla="*/ 215560 w 108"/>
              <a:gd name="T15" fmla="*/ 473730 h 123"/>
              <a:gd name="T16" fmla="*/ 142270 w 108"/>
              <a:gd name="T17" fmla="*/ 473730 h 123"/>
              <a:gd name="T18" fmla="*/ 194004 w 108"/>
              <a:gd name="T19" fmla="*/ 159345 h 123"/>
              <a:gd name="T20" fmla="*/ 194004 w 108"/>
              <a:gd name="T21" fmla="*/ 176572 h 123"/>
              <a:gd name="T22" fmla="*/ 392320 w 108"/>
              <a:gd name="T23" fmla="*/ 176572 h 123"/>
              <a:gd name="T24" fmla="*/ 392320 w 108"/>
              <a:gd name="T25" fmla="*/ 159345 h 123"/>
              <a:gd name="T26" fmla="*/ 194004 w 108"/>
              <a:gd name="T27" fmla="*/ 159345 h 123"/>
              <a:gd name="T28" fmla="*/ 176759 w 108"/>
              <a:gd name="T29" fmla="*/ 202412 h 123"/>
              <a:gd name="T30" fmla="*/ 176759 w 108"/>
              <a:gd name="T31" fmla="*/ 219638 h 123"/>
              <a:gd name="T32" fmla="*/ 413876 w 108"/>
              <a:gd name="T33" fmla="*/ 219638 h 123"/>
              <a:gd name="T34" fmla="*/ 413876 w 108"/>
              <a:gd name="T35" fmla="*/ 202412 h 123"/>
              <a:gd name="T36" fmla="*/ 176759 w 108"/>
              <a:gd name="T37" fmla="*/ 202412 h 123"/>
              <a:gd name="T38" fmla="*/ 194004 w 108"/>
              <a:gd name="T39" fmla="*/ 249785 h 123"/>
              <a:gd name="T40" fmla="*/ 194004 w 108"/>
              <a:gd name="T41" fmla="*/ 267011 h 123"/>
              <a:gd name="T42" fmla="*/ 392320 w 108"/>
              <a:gd name="T43" fmla="*/ 267011 h 123"/>
              <a:gd name="T44" fmla="*/ 392320 w 108"/>
              <a:gd name="T45" fmla="*/ 249785 h 123"/>
              <a:gd name="T46" fmla="*/ 194004 w 108"/>
              <a:gd name="T47" fmla="*/ 249785 h 123"/>
              <a:gd name="T48" fmla="*/ 288851 w 108"/>
              <a:gd name="T49" fmla="*/ 90439 h 123"/>
              <a:gd name="T50" fmla="*/ 288851 w 108"/>
              <a:gd name="T51" fmla="*/ 90439 h 123"/>
              <a:gd name="T52" fmla="*/ 465610 w 108"/>
              <a:gd name="T53" fmla="*/ 215332 h 123"/>
              <a:gd name="T54" fmla="*/ 288851 w 108"/>
              <a:gd name="T55" fmla="*/ 340224 h 123"/>
              <a:gd name="T56" fmla="*/ 228494 w 108"/>
              <a:gd name="T57" fmla="*/ 331611 h 123"/>
              <a:gd name="T58" fmla="*/ 176759 w 108"/>
              <a:gd name="T59" fmla="*/ 374677 h 123"/>
              <a:gd name="T60" fmla="*/ 194004 w 108"/>
              <a:gd name="T61" fmla="*/ 322998 h 123"/>
              <a:gd name="T62" fmla="*/ 112091 w 108"/>
              <a:gd name="T63" fmla="*/ 215332 h 123"/>
              <a:gd name="T64" fmla="*/ 288851 w 108"/>
              <a:gd name="T65" fmla="*/ 90439 h 123"/>
              <a:gd name="T66" fmla="*/ 17245 w 108"/>
              <a:gd name="T67" fmla="*/ 0 h 123"/>
              <a:gd name="T68" fmla="*/ 336274 w 108"/>
              <a:gd name="T69" fmla="*/ 0 h 123"/>
              <a:gd name="T70" fmla="*/ 357830 w 108"/>
              <a:gd name="T71" fmla="*/ 21533 h 123"/>
              <a:gd name="T72" fmla="*/ 357830 w 108"/>
              <a:gd name="T73" fmla="*/ 68906 h 123"/>
              <a:gd name="T74" fmla="*/ 310407 w 108"/>
              <a:gd name="T75" fmla="*/ 60293 h 123"/>
              <a:gd name="T76" fmla="*/ 310407 w 108"/>
              <a:gd name="T77" fmla="*/ 47373 h 123"/>
              <a:gd name="T78" fmla="*/ 47423 w 108"/>
              <a:gd name="T79" fmla="*/ 47373 h 123"/>
              <a:gd name="T80" fmla="*/ 47423 w 108"/>
              <a:gd name="T81" fmla="*/ 443583 h 123"/>
              <a:gd name="T82" fmla="*/ 310407 w 108"/>
              <a:gd name="T83" fmla="*/ 443583 h 123"/>
              <a:gd name="T84" fmla="*/ 310407 w 108"/>
              <a:gd name="T85" fmla="*/ 370371 h 123"/>
              <a:gd name="T86" fmla="*/ 357830 w 108"/>
              <a:gd name="T87" fmla="*/ 361757 h 123"/>
              <a:gd name="T88" fmla="*/ 357830 w 108"/>
              <a:gd name="T89" fmla="*/ 508183 h 123"/>
              <a:gd name="T90" fmla="*/ 336274 w 108"/>
              <a:gd name="T91" fmla="*/ 529716 h 123"/>
              <a:gd name="T92" fmla="*/ 17245 w 108"/>
              <a:gd name="T93" fmla="*/ 529716 h 123"/>
              <a:gd name="T94" fmla="*/ 0 w 108"/>
              <a:gd name="T95" fmla="*/ 508183 h 123"/>
              <a:gd name="T96" fmla="*/ 0 w 108"/>
              <a:gd name="T97" fmla="*/ 21533 h 123"/>
              <a:gd name="T98" fmla="*/ 17245 w 10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4" name="矩形 76"/>
          <p:cNvSpPr>
            <a:spLocks noChangeArrowheads="1"/>
          </p:cNvSpPr>
          <p:nvPr/>
        </p:nvSpPr>
        <p:spPr bwMode="auto">
          <a:xfrm>
            <a:off x="3924300" y="1095375"/>
            <a:ext cx="1452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6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a:t>
            </a:r>
            <a:endParaRPr lang="zh-CN" altLang="en-US" sz="16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5" name="矩形 77"/>
          <p:cNvSpPr>
            <a:spLocks noChangeArrowheads="1"/>
          </p:cNvSpPr>
          <p:nvPr/>
        </p:nvSpPr>
        <p:spPr bwMode="auto">
          <a:xfrm>
            <a:off x="2938463" y="2546350"/>
            <a:ext cx="145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6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a:t>
            </a:r>
            <a:endParaRPr lang="zh-CN" altLang="en-US" sz="16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6" name="矩形 78"/>
          <p:cNvSpPr>
            <a:spLocks noChangeArrowheads="1"/>
          </p:cNvSpPr>
          <p:nvPr/>
        </p:nvSpPr>
        <p:spPr bwMode="auto">
          <a:xfrm>
            <a:off x="4968875" y="2306638"/>
            <a:ext cx="1452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6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a:t>
            </a:r>
            <a:endParaRPr lang="zh-CN" altLang="en-US" sz="16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7" name="矩形 79"/>
          <p:cNvSpPr>
            <a:spLocks noChangeArrowheads="1"/>
          </p:cNvSpPr>
          <p:nvPr/>
        </p:nvSpPr>
        <p:spPr bwMode="auto">
          <a:xfrm>
            <a:off x="3983038" y="3711575"/>
            <a:ext cx="1452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6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a:t>
            </a:r>
            <a:endParaRPr lang="zh-CN" altLang="en-US" sz="16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8" name="Freeform 5551"/>
          <p:cNvSpPr>
            <a:spLocks noEditPoints="1"/>
          </p:cNvSpPr>
          <p:nvPr/>
        </p:nvSpPr>
        <p:spPr bwMode="auto">
          <a:xfrm>
            <a:off x="6140450" y="1044575"/>
            <a:ext cx="501650" cy="492125"/>
          </a:xfrm>
          <a:custGeom>
            <a:avLst/>
            <a:gdLst>
              <a:gd name="T0" fmla="*/ 429679 w 117"/>
              <a:gd name="T1" fmla="*/ 250623 h 114"/>
              <a:gd name="T2" fmla="*/ 219136 w 117"/>
              <a:gd name="T3" fmla="*/ 341366 h 114"/>
              <a:gd name="T4" fmla="*/ 429679 w 117"/>
              <a:gd name="T5" fmla="*/ 449393 h 114"/>
              <a:gd name="T6" fmla="*/ 0 w 117"/>
              <a:gd name="T7" fmla="*/ 159880 h 114"/>
              <a:gd name="T8" fmla="*/ 163278 w 117"/>
              <a:gd name="T9" fmla="*/ 82101 h 114"/>
              <a:gd name="T10" fmla="*/ 51561 w 117"/>
              <a:gd name="T11" fmla="*/ 453714 h 114"/>
              <a:gd name="T12" fmla="*/ 85936 w 117"/>
              <a:gd name="T13" fmla="*/ 462356 h 114"/>
              <a:gd name="T14" fmla="*/ 51561 w 117"/>
              <a:gd name="T15" fmla="*/ 453714 h 114"/>
              <a:gd name="T16" fmla="*/ 322259 w 117"/>
              <a:gd name="T17" fmla="*/ 315439 h 114"/>
              <a:gd name="T18" fmla="*/ 47265 w 117"/>
              <a:gd name="T19" fmla="*/ 198770 h 114"/>
              <a:gd name="T20" fmla="*/ 90233 w 117"/>
              <a:gd name="T21" fmla="*/ 198770 h 114"/>
              <a:gd name="T22" fmla="*/ 352336 w 117"/>
              <a:gd name="T23" fmla="*/ 198770 h 114"/>
              <a:gd name="T24" fmla="*/ 399601 w 117"/>
              <a:gd name="T25" fmla="*/ 198770 h 114"/>
              <a:gd name="T26" fmla="*/ 296478 w 117"/>
              <a:gd name="T27" fmla="*/ 194449 h 114"/>
              <a:gd name="T28" fmla="*/ 330853 w 117"/>
              <a:gd name="T29" fmla="*/ 207412 h 114"/>
              <a:gd name="T30" fmla="*/ 296478 w 117"/>
              <a:gd name="T31" fmla="*/ 194449 h 114"/>
              <a:gd name="T32" fmla="*/ 240620 w 117"/>
              <a:gd name="T33" fmla="*/ 207412 h 114"/>
              <a:gd name="T34" fmla="*/ 270698 w 117"/>
              <a:gd name="T35" fmla="*/ 194449 h 114"/>
              <a:gd name="T36" fmla="*/ 171871 w 117"/>
              <a:gd name="T37" fmla="*/ 198770 h 114"/>
              <a:gd name="T38" fmla="*/ 219136 w 117"/>
              <a:gd name="T39" fmla="*/ 198770 h 114"/>
              <a:gd name="T40" fmla="*/ 107420 w 117"/>
              <a:gd name="T41" fmla="*/ 198770 h 114"/>
              <a:gd name="T42" fmla="*/ 150388 w 117"/>
              <a:gd name="T43" fmla="*/ 198770 h 114"/>
              <a:gd name="T44" fmla="*/ 42968 w 117"/>
              <a:gd name="T45" fmla="*/ 220375 h 114"/>
              <a:gd name="T46" fmla="*/ 30078 w 117"/>
              <a:gd name="T47" fmla="*/ 254944 h 114"/>
              <a:gd name="T48" fmla="*/ 42968 w 117"/>
              <a:gd name="T49" fmla="*/ 220375 h 114"/>
              <a:gd name="T50" fmla="*/ 34374 w 117"/>
              <a:gd name="T51" fmla="*/ 406182 h 114"/>
              <a:gd name="T52" fmla="*/ 34374 w 117"/>
              <a:gd name="T53" fmla="*/ 449393 h 114"/>
              <a:gd name="T54" fmla="*/ 42968 w 117"/>
              <a:gd name="T55" fmla="*/ 350008 h 114"/>
              <a:gd name="T56" fmla="*/ 30078 w 117"/>
              <a:gd name="T57" fmla="*/ 384577 h 114"/>
              <a:gd name="T58" fmla="*/ 42968 w 117"/>
              <a:gd name="T59" fmla="*/ 350008 h 114"/>
              <a:gd name="T60" fmla="*/ 30078 w 117"/>
              <a:gd name="T61" fmla="*/ 285192 h 114"/>
              <a:gd name="T62" fmla="*/ 42968 w 117"/>
              <a:gd name="T63" fmla="*/ 315439 h 114"/>
              <a:gd name="T64" fmla="*/ 352336 w 117"/>
              <a:gd name="T65" fmla="*/ 458035 h 114"/>
              <a:gd name="T66" fmla="*/ 399601 w 117"/>
              <a:gd name="T67" fmla="*/ 458035 h 114"/>
              <a:gd name="T68" fmla="*/ 292181 w 117"/>
              <a:gd name="T69" fmla="*/ 458035 h 114"/>
              <a:gd name="T70" fmla="*/ 339446 w 117"/>
              <a:gd name="T71" fmla="*/ 458035 h 114"/>
              <a:gd name="T72" fmla="*/ 240620 w 117"/>
              <a:gd name="T73" fmla="*/ 453714 h 114"/>
              <a:gd name="T74" fmla="*/ 270698 w 117"/>
              <a:gd name="T75" fmla="*/ 462356 h 114"/>
              <a:gd name="T76" fmla="*/ 240620 w 117"/>
              <a:gd name="T77" fmla="*/ 453714 h 114"/>
              <a:gd name="T78" fmla="*/ 176168 w 117"/>
              <a:gd name="T79" fmla="*/ 462356 h 114"/>
              <a:gd name="T80" fmla="*/ 210543 w 117"/>
              <a:gd name="T81" fmla="*/ 453714 h 114"/>
              <a:gd name="T82" fmla="*/ 107420 w 117"/>
              <a:gd name="T83" fmla="*/ 458035 h 114"/>
              <a:gd name="T84" fmla="*/ 150388 w 117"/>
              <a:gd name="T85" fmla="*/ 458035 h 114"/>
              <a:gd name="T86" fmla="*/ 120310 w 117"/>
              <a:gd name="T87" fmla="*/ 146917 h 114"/>
              <a:gd name="T88" fmla="*/ 446866 w 117"/>
              <a:gd name="T89" fmla="*/ 254944 h 114"/>
              <a:gd name="T90" fmla="*/ 391008 w 117"/>
              <a:gd name="T91" fmla="*/ 4321 h 114"/>
              <a:gd name="T92" fmla="*/ 262104 w 117"/>
              <a:gd name="T93" fmla="*/ 267907 h 114"/>
              <a:gd name="T94" fmla="*/ 244917 w 117"/>
              <a:gd name="T95" fmla="*/ 358650 h 114"/>
              <a:gd name="T96" fmla="*/ 442569 w 117"/>
              <a:gd name="T97" fmla="*/ 267907 h 1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7" h="114">
                <a:moveTo>
                  <a:pt x="12" y="37"/>
                </a:moveTo>
                <a:cubicBezTo>
                  <a:pt x="91" y="37"/>
                  <a:pt x="91" y="37"/>
                  <a:pt x="91" y="37"/>
                </a:cubicBezTo>
                <a:cubicBezTo>
                  <a:pt x="96" y="37"/>
                  <a:pt x="100" y="41"/>
                  <a:pt x="100" y="46"/>
                </a:cubicBezTo>
                <a:cubicBezTo>
                  <a:pt x="100" y="58"/>
                  <a:pt x="100" y="58"/>
                  <a:pt x="100" y="58"/>
                </a:cubicBezTo>
                <a:cubicBezTo>
                  <a:pt x="61" y="58"/>
                  <a:pt x="61" y="58"/>
                  <a:pt x="61" y="58"/>
                </a:cubicBezTo>
                <a:cubicBezTo>
                  <a:pt x="58" y="58"/>
                  <a:pt x="56" y="59"/>
                  <a:pt x="54" y="61"/>
                </a:cubicBezTo>
                <a:cubicBezTo>
                  <a:pt x="52" y="62"/>
                  <a:pt x="51" y="65"/>
                  <a:pt x="51" y="68"/>
                </a:cubicBezTo>
                <a:cubicBezTo>
                  <a:pt x="51" y="79"/>
                  <a:pt x="51" y="79"/>
                  <a:pt x="51" y="79"/>
                </a:cubicBezTo>
                <a:cubicBezTo>
                  <a:pt x="51" y="82"/>
                  <a:pt x="52" y="84"/>
                  <a:pt x="54" y="86"/>
                </a:cubicBezTo>
                <a:cubicBezTo>
                  <a:pt x="56" y="88"/>
                  <a:pt x="58" y="89"/>
                  <a:pt x="61" y="89"/>
                </a:cubicBezTo>
                <a:cubicBezTo>
                  <a:pt x="100" y="89"/>
                  <a:pt x="100" y="89"/>
                  <a:pt x="100" y="89"/>
                </a:cubicBezTo>
                <a:cubicBezTo>
                  <a:pt x="100" y="104"/>
                  <a:pt x="100" y="104"/>
                  <a:pt x="100" y="104"/>
                </a:cubicBezTo>
                <a:cubicBezTo>
                  <a:pt x="100" y="109"/>
                  <a:pt x="96" y="113"/>
                  <a:pt x="91" y="113"/>
                </a:cubicBezTo>
                <a:cubicBezTo>
                  <a:pt x="12" y="113"/>
                  <a:pt x="12" y="113"/>
                  <a:pt x="12" y="113"/>
                </a:cubicBezTo>
                <a:cubicBezTo>
                  <a:pt x="5" y="114"/>
                  <a:pt x="1" y="111"/>
                  <a:pt x="0" y="104"/>
                </a:cubicBezTo>
                <a:cubicBezTo>
                  <a:pt x="0" y="37"/>
                  <a:pt x="0" y="37"/>
                  <a:pt x="0" y="37"/>
                </a:cubicBezTo>
                <a:cubicBezTo>
                  <a:pt x="0" y="28"/>
                  <a:pt x="3" y="21"/>
                  <a:pt x="10" y="19"/>
                </a:cubicBezTo>
                <a:cubicBezTo>
                  <a:pt x="10" y="19"/>
                  <a:pt x="10" y="19"/>
                  <a:pt x="10" y="19"/>
                </a:cubicBezTo>
                <a:cubicBezTo>
                  <a:pt x="11" y="19"/>
                  <a:pt x="11" y="19"/>
                  <a:pt x="11" y="19"/>
                </a:cubicBezTo>
                <a:cubicBezTo>
                  <a:pt x="38" y="19"/>
                  <a:pt x="38" y="19"/>
                  <a:pt x="38" y="19"/>
                </a:cubicBezTo>
                <a:cubicBezTo>
                  <a:pt x="19" y="28"/>
                  <a:pt x="19" y="28"/>
                  <a:pt x="19" y="28"/>
                </a:cubicBezTo>
                <a:cubicBezTo>
                  <a:pt x="11" y="28"/>
                  <a:pt x="11" y="28"/>
                  <a:pt x="11" y="28"/>
                </a:cubicBezTo>
                <a:cubicBezTo>
                  <a:pt x="9" y="29"/>
                  <a:pt x="9" y="36"/>
                  <a:pt x="12" y="37"/>
                </a:cubicBezTo>
                <a:close/>
                <a:moveTo>
                  <a:pt x="12" y="105"/>
                </a:moveTo>
                <a:cubicBezTo>
                  <a:pt x="11" y="105"/>
                  <a:pt x="11" y="105"/>
                  <a:pt x="11" y="106"/>
                </a:cubicBezTo>
                <a:cubicBezTo>
                  <a:pt x="11" y="106"/>
                  <a:pt x="11" y="106"/>
                  <a:pt x="11" y="106"/>
                </a:cubicBezTo>
                <a:cubicBezTo>
                  <a:pt x="11" y="107"/>
                  <a:pt x="11" y="107"/>
                  <a:pt x="12" y="107"/>
                </a:cubicBezTo>
                <a:cubicBezTo>
                  <a:pt x="20" y="107"/>
                  <a:pt x="20" y="107"/>
                  <a:pt x="20" y="107"/>
                </a:cubicBezTo>
                <a:cubicBezTo>
                  <a:pt x="21" y="107"/>
                  <a:pt x="21" y="107"/>
                  <a:pt x="21" y="106"/>
                </a:cubicBezTo>
                <a:cubicBezTo>
                  <a:pt x="21" y="106"/>
                  <a:pt x="21" y="106"/>
                  <a:pt x="21" y="106"/>
                </a:cubicBezTo>
                <a:cubicBezTo>
                  <a:pt x="21" y="105"/>
                  <a:pt x="21" y="105"/>
                  <a:pt x="20" y="105"/>
                </a:cubicBezTo>
                <a:cubicBezTo>
                  <a:pt x="12" y="105"/>
                  <a:pt x="12" y="105"/>
                  <a:pt x="12" y="105"/>
                </a:cubicBezTo>
                <a:close/>
                <a:moveTo>
                  <a:pt x="68" y="66"/>
                </a:moveTo>
                <a:cubicBezTo>
                  <a:pt x="64" y="66"/>
                  <a:pt x="61" y="69"/>
                  <a:pt x="61" y="73"/>
                </a:cubicBezTo>
                <a:cubicBezTo>
                  <a:pt x="61" y="77"/>
                  <a:pt x="64" y="80"/>
                  <a:pt x="68" y="80"/>
                </a:cubicBezTo>
                <a:cubicBezTo>
                  <a:pt x="72" y="80"/>
                  <a:pt x="75" y="77"/>
                  <a:pt x="75" y="73"/>
                </a:cubicBezTo>
                <a:cubicBezTo>
                  <a:pt x="75" y="69"/>
                  <a:pt x="72" y="66"/>
                  <a:pt x="68" y="66"/>
                </a:cubicBezTo>
                <a:close/>
                <a:moveTo>
                  <a:pt x="12" y="45"/>
                </a:moveTo>
                <a:cubicBezTo>
                  <a:pt x="11" y="45"/>
                  <a:pt x="11" y="46"/>
                  <a:pt x="11" y="46"/>
                </a:cubicBezTo>
                <a:cubicBezTo>
                  <a:pt x="11" y="46"/>
                  <a:pt x="11" y="46"/>
                  <a:pt x="11" y="46"/>
                </a:cubicBezTo>
                <a:cubicBezTo>
                  <a:pt x="11" y="47"/>
                  <a:pt x="11" y="48"/>
                  <a:pt x="12" y="48"/>
                </a:cubicBezTo>
                <a:cubicBezTo>
                  <a:pt x="20" y="48"/>
                  <a:pt x="20" y="48"/>
                  <a:pt x="20" y="48"/>
                </a:cubicBezTo>
                <a:cubicBezTo>
                  <a:pt x="21" y="48"/>
                  <a:pt x="21" y="47"/>
                  <a:pt x="21" y="46"/>
                </a:cubicBezTo>
                <a:cubicBezTo>
                  <a:pt x="21" y="46"/>
                  <a:pt x="21" y="46"/>
                  <a:pt x="21" y="46"/>
                </a:cubicBezTo>
                <a:cubicBezTo>
                  <a:pt x="21" y="46"/>
                  <a:pt x="21" y="45"/>
                  <a:pt x="20" y="45"/>
                </a:cubicBezTo>
                <a:cubicBezTo>
                  <a:pt x="12" y="45"/>
                  <a:pt x="12" y="45"/>
                  <a:pt x="12" y="45"/>
                </a:cubicBezTo>
                <a:close/>
                <a:moveTo>
                  <a:pt x="84" y="45"/>
                </a:moveTo>
                <a:cubicBezTo>
                  <a:pt x="83" y="45"/>
                  <a:pt x="82" y="46"/>
                  <a:pt x="82" y="46"/>
                </a:cubicBezTo>
                <a:cubicBezTo>
                  <a:pt x="82" y="46"/>
                  <a:pt x="82" y="46"/>
                  <a:pt x="82" y="46"/>
                </a:cubicBezTo>
                <a:cubicBezTo>
                  <a:pt x="82" y="47"/>
                  <a:pt x="83" y="48"/>
                  <a:pt x="84" y="48"/>
                </a:cubicBezTo>
                <a:cubicBezTo>
                  <a:pt x="91" y="48"/>
                  <a:pt x="91" y="48"/>
                  <a:pt x="91" y="48"/>
                </a:cubicBezTo>
                <a:cubicBezTo>
                  <a:pt x="92" y="48"/>
                  <a:pt x="93" y="47"/>
                  <a:pt x="93" y="46"/>
                </a:cubicBezTo>
                <a:cubicBezTo>
                  <a:pt x="93" y="46"/>
                  <a:pt x="93" y="46"/>
                  <a:pt x="93" y="46"/>
                </a:cubicBezTo>
                <a:cubicBezTo>
                  <a:pt x="93" y="46"/>
                  <a:pt x="92" y="45"/>
                  <a:pt x="91" y="45"/>
                </a:cubicBezTo>
                <a:cubicBezTo>
                  <a:pt x="84" y="45"/>
                  <a:pt x="84" y="45"/>
                  <a:pt x="84" y="45"/>
                </a:cubicBezTo>
                <a:close/>
                <a:moveTo>
                  <a:pt x="69" y="45"/>
                </a:moveTo>
                <a:cubicBezTo>
                  <a:pt x="69" y="45"/>
                  <a:pt x="68" y="46"/>
                  <a:pt x="68" y="46"/>
                </a:cubicBezTo>
                <a:cubicBezTo>
                  <a:pt x="68" y="46"/>
                  <a:pt x="68" y="46"/>
                  <a:pt x="68" y="46"/>
                </a:cubicBezTo>
                <a:cubicBezTo>
                  <a:pt x="68" y="47"/>
                  <a:pt x="69" y="48"/>
                  <a:pt x="69" y="48"/>
                </a:cubicBezTo>
                <a:cubicBezTo>
                  <a:pt x="77" y="48"/>
                  <a:pt x="77" y="48"/>
                  <a:pt x="77" y="48"/>
                </a:cubicBezTo>
                <a:cubicBezTo>
                  <a:pt x="78" y="48"/>
                  <a:pt x="79" y="47"/>
                  <a:pt x="79" y="46"/>
                </a:cubicBezTo>
                <a:cubicBezTo>
                  <a:pt x="79" y="46"/>
                  <a:pt x="79" y="46"/>
                  <a:pt x="79" y="46"/>
                </a:cubicBezTo>
                <a:cubicBezTo>
                  <a:pt x="79" y="46"/>
                  <a:pt x="78" y="45"/>
                  <a:pt x="77" y="45"/>
                </a:cubicBezTo>
                <a:cubicBezTo>
                  <a:pt x="69" y="45"/>
                  <a:pt x="69" y="45"/>
                  <a:pt x="69" y="45"/>
                </a:cubicBezTo>
                <a:close/>
                <a:moveTo>
                  <a:pt x="56" y="45"/>
                </a:moveTo>
                <a:cubicBezTo>
                  <a:pt x="55" y="45"/>
                  <a:pt x="54" y="46"/>
                  <a:pt x="54" y="46"/>
                </a:cubicBezTo>
                <a:cubicBezTo>
                  <a:pt x="54" y="46"/>
                  <a:pt x="54" y="46"/>
                  <a:pt x="54" y="46"/>
                </a:cubicBezTo>
                <a:cubicBezTo>
                  <a:pt x="54" y="47"/>
                  <a:pt x="55" y="48"/>
                  <a:pt x="56" y="48"/>
                </a:cubicBezTo>
                <a:cubicBezTo>
                  <a:pt x="63" y="48"/>
                  <a:pt x="63" y="48"/>
                  <a:pt x="63" y="48"/>
                </a:cubicBezTo>
                <a:cubicBezTo>
                  <a:pt x="64" y="48"/>
                  <a:pt x="65" y="47"/>
                  <a:pt x="65" y="46"/>
                </a:cubicBezTo>
                <a:cubicBezTo>
                  <a:pt x="65" y="46"/>
                  <a:pt x="65" y="46"/>
                  <a:pt x="65" y="46"/>
                </a:cubicBezTo>
                <a:cubicBezTo>
                  <a:pt x="65" y="46"/>
                  <a:pt x="64" y="45"/>
                  <a:pt x="63" y="45"/>
                </a:cubicBezTo>
                <a:cubicBezTo>
                  <a:pt x="56" y="45"/>
                  <a:pt x="56" y="45"/>
                  <a:pt x="56" y="45"/>
                </a:cubicBezTo>
                <a:close/>
                <a:moveTo>
                  <a:pt x="41" y="45"/>
                </a:moveTo>
                <a:cubicBezTo>
                  <a:pt x="41" y="45"/>
                  <a:pt x="40" y="46"/>
                  <a:pt x="40" y="46"/>
                </a:cubicBezTo>
                <a:cubicBezTo>
                  <a:pt x="40" y="46"/>
                  <a:pt x="40" y="46"/>
                  <a:pt x="40" y="46"/>
                </a:cubicBezTo>
                <a:cubicBezTo>
                  <a:pt x="40" y="47"/>
                  <a:pt x="41" y="48"/>
                  <a:pt x="41" y="48"/>
                </a:cubicBezTo>
                <a:cubicBezTo>
                  <a:pt x="49" y="48"/>
                  <a:pt x="49" y="48"/>
                  <a:pt x="49" y="48"/>
                </a:cubicBezTo>
                <a:cubicBezTo>
                  <a:pt x="50" y="48"/>
                  <a:pt x="51" y="47"/>
                  <a:pt x="51" y="46"/>
                </a:cubicBezTo>
                <a:cubicBezTo>
                  <a:pt x="51" y="46"/>
                  <a:pt x="51" y="46"/>
                  <a:pt x="51" y="46"/>
                </a:cubicBezTo>
                <a:cubicBezTo>
                  <a:pt x="51" y="46"/>
                  <a:pt x="50" y="45"/>
                  <a:pt x="49" y="45"/>
                </a:cubicBezTo>
                <a:cubicBezTo>
                  <a:pt x="41" y="45"/>
                  <a:pt x="41" y="45"/>
                  <a:pt x="41" y="45"/>
                </a:cubicBezTo>
                <a:close/>
                <a:moveTo>
                  <a:pt x="26" y="45"/>
                </a:moveTo>
                <a:cubicBezTo>
                  <a:pt x="26" y="45"/>
                  <a:pt x="25" y="46"/>
                  <a:pt x="25" y="46"/>
                </a:cubicBezTo>
                <a:cubicBezTo>
                  <a:pt x="25" y="46"/>
                  <a:pt x="25" y="46"/>
                  <a:pt x="25" y="46"/>
                </a:cubicBezTo>
                <a:cubicBezTo>
                  <a:pt x="25" y="47"/>
                  <a:pt x="26" y="48"/>
                  <a:pt x="26" y="48"/>
                </a:cubicBezTo>
                <a:cubicBezTo>
                  <a:pt x="34" y="48"/>
                  <a:pt x="34" y="48"/>
                  <a:pt x="34" y="48"/>
                </a:cubicBezTo>
                <a:cubicBezTo>
                  <a:pt x="35" y="48"/>
                  <a:pt x="35" y="47"/>
                  <a:pt x="35" y="46"/>
                </a:cubicBezTo>
                <a:cubicBezTo>
                  <a:pt x="35" y="46"/>
                  <a:pt x="35" y="46"/>
                  <a:pt x="35" y="46"/>
                </a:cubicBezTo>
                <a:cubicBezTo>
                  <a:pt x="35" y="46"/>
                  <a:pt x="35" y="45"/>
                  <a:pt x="34" y="45"/>
                </a:cubicBezTo>
                <a:cubicBezTo>
                  <a:pt x="26" y="45"/>
                  <a:pt x="26" y="45"/>
                  <a:pt x="26" y="45"/>
                </a:cubicBezTo>
                <a:close/>
                <a:moveTo>
                  <a:pt x="10" y="51"/>
                </a:moveTo>
                <a:cubicBezTo>
                  <a:pt x="10" y="51"/>
                  <a:pt x="9" y="50"/>
                  <a:pt x="8" y="50"/>
                </a:cubicBezTo>
                <a:cubicBezTo>
                  <a:pt x="8" y="50"/>
                  <a:pt x="8" y="50"/>
                  <a:pt x="8" y="50"/>
                </a:cubicBezTo>
                <a:cubicBezTo>
                  <a:pt x="8" y="50"/>
                  <a:pt x="7" y="51"/>
                  <a:pt x="7" y="51"/>
                </a:cubicBezTo>
                <a:cubicBezTo>
                  <a:pt x="7" y="59"/>
                  <a:pt x="7" y="59"/>
                  <a:pt x="7" y="59"/>
                </a:cubicBezTo>
                <a:cubicBezTo>
                  <a:pt x="7" y="60"/>
                  <a:pt x="8" y="61"/>
                  <a:pt x="8" y="61"/>
                </a:cubicBezTo>
                <a:cubicBezTo>
                  <a:pt x="8" y="61"/>
                  <a:pt x="8" y="61"/>
                  <a:pt x="8" y="61"/>
                </a:cubicBezTo>
                <a:cubicBezTo>
                  <a:pt x="9" y="61"/>
                  <a:pt x="10" y="60"/>
                  <a:pt x="10" y="59"/>
                </a:cubicBezTo>
                <a:cubicBezTo>
                  <a:pt x="10" y="51"/>
                  <a:pt x="10" y="51"/>
                  <a:pt x="10" y="51"/>
                </a:cubicBezTo>
                <a:close/>
                <a:moveTo>
                  <a:pt x="8" y="108"/>
                </a:moveTo>
                <a:cubicBezTo>
                  <a:pt x="15" y="108"/>
                  <a:pt x="2" y="108"/>
                  <a:pt x="8" y="108"/>
                </a:cubicBezTo>
                <a:close/>
                <a:moveTo>
                  <a:pt x="10" y="95"/>
                </a:moveTo>
                <a:cubicBezTo>
                  <a:pt x="10" y="94"/>
                  <a:pt x="9" y="94"/>
                  <a:pt x="8" y="94"/>
                </a:cubicBezTo>
                <a:cubicBezTo>
                  <a:pt x="8" y="94"/>
                  <a:pt x="8" y="94"/>
                  <a:pt x="8" y="94"/>
                </a:cubicBezTo>
                <a:cubicBezTo>
                  <a:pt x="8" y="94"/>
                  <a:pt x="7" y="94"/>
                  <a:pt x="7" y="95"/>
                </a:cubicBezTo>
                <a:cubicBezTo>
                  <a:pt x="7" y="103"/>
                  <a:pt x="7" y="103"/>
                  <a:pt x="7" y="103"/>
                </a:cubicBezTo>
                <a:cubicBezTo>
                  <a:pt x="7" y="104"/>
                  <a:pt x="8" y="104"/>
                  <a:pt x="8" y="104"/>
                </a:cubicBezTo>
                <a:cubicBezTo>
                  <a:pt x="8" y="104"/>
                  <a:pt x="8" y="104"/>
                  <a:pt x="8" y="104"/>
                </a:cubicBezTo>
                <a:cubicBezTo>
                  <a:pt x="9" y="104"/>
                  <a:pt x="10" y="104"/>
                  <a:pt x="10" y="103"/>
                </a:cubicBezTo>
                <a:cubicBezTo>
                  <a:pt x="10" y="95"/>
                  <a:pt x="10" y="95"/>
                  <a:pt x="10" y="95"/>
                </a:cubicBezTo>
                <a:close/>
                <a:moveTo>
                  <a:pt x="10" y="81"/>
                </a:moveTo>
                <a:cubicBezTo>
                  <a:pt x="10" y="80"/>
                  <a:pt x="9" y="80"/>
                  <a:pt x="8" y="80"/>
                </a:cubicBezTo>
                <a:cubicBezTo>
                  <a:pt x="8" y="80"/>
                  <a:pt x="8" y="80"/>
                  <a:pt x="8" y="80"/>
                </a:cubicBezTo>
                <a:cubicBezTo>
                  <a:pt x="8" y="80"/>
                  <a:pt x="7" y="80"/>
                  <a:pt x="7" y="81"/>
                </a:cubicBezTo>
                <a:cubicBezTo>
                  <a:pt x="7" y="89"/>
                  <a:pt x="7" y="89"/>
                  <a:pt x="7" y="89"/>
                </a:cubicBezTo>
                <a:cubicBezTo>
                  <a:pt x="7" y="89"/>
                  <a:pt x="8" y="90"/>
                  <a:pt x="8" y="90"/>
                </a:cubicBezTo>
                <a:cubicBezTo>
                  <a:pt x="8" y="90"/>
                  <a:pt x="8" y="90"/>
                  <a:pt x="8" y="90"/>
                </a:cubicBezTo>
                <a:cubicBezTo>
                  <a:pt x="9" y="90"/>
                  <a:pt x="10" y="89"/>
                  <a:pt x="10" y="89"/>
                </a:cubicBezTo>
                <a:cubicBezTo>
                  <a:pt x="10" y="81"/>
                  <a:pt x="10" y="81"/>
                  <a:pt x="10" y="81"/>
                </a:cubicBezTo>
                <a:close/>
                <a:moveTo>
                  <a:pt x="10" y="66"/>
                </a:moveTo>
                <a:cubicBezTo>
                  <a:pt x="10" y="65"/>
                  <a:pt x="9" y="64"/>
                  <a:pt x="8" y="64"/>
                </a:cubicBezTo>
                <a:cubicBezTo>
                  <a:pt x="8" y="64"/>
                  <a:pt x="8" y="64"/>
                  <a:pt x="8" y="64"/>
                </a:cubicBezTo>
                <a:cubicBezTo>
                  <a:pt x="8" y="64"/>
                  <a:pt x="7" y="65"/>
                  <a:pt x="7" y="66"/>
                </a:cubicBezTo>
                <a:cubicBezTo>
                  <a:pt x="7" y="73"/>
                  <a:pt x="7" y="73"/>
                  <a:pt x="7" y="73"/>
                </a:cubicBezTo>
                <a:cubicBezTo>
                  <a:pt x="7" y="74"/>
                  <a:pt x="8" y="75"/>
                  <a:pt x="8" y="75"/>
                </a:cubicBezTo>
                <a:cubicBezTo>
                  <a:pt x="8" y="75"/>
                  <a:pt x="8" y="75"/>
                  <a:pt x="8" y="75"/>
                </a:cubicBezTo>
                <a:cubicBezTo>
                  <a:pt x="9" y="75"/>
                  <a:pt x="10" y="74"/>
                  <a:pt x="10" y="73"/>
                </a:cubicBezTo>
                <a:cubicBezTo>
                  <a:pt x="10" y="66"/>
                  <a:pt x="10" y="66"/>
                  <a:pt x="10" y="66"/>
                </a:cubicBezTo>
                <a:close/>
                <a:moveTo>
                  <a:pt x="84" y="105"/>
                </a:moveTo>
                <a:cubicBezTo>
                  <a:pt x="83" y="105"/>
                  <a:pt x="82" y="105"/>
                  <a:pt x="82" y="106"/>
                </a:cubicBezTo>
                <a:cubicBezTo>
                  <a:pt x="82" y="106"/>
                  <a:pt x="82" y="106"/>
                  <a:pt x="82" y="106"/>
                </a:cubicBezTo>
                <a:cubicBezTo>
                  <a:pt x="82" y="107"/>
                  <a:pt x="83" y="107"/>
                  <a:pt x="84" y="107"/>
                </a:cubicBezTo>
                <a:cubicBezTo>
                  <a:pt x="91" y="107"/>
                  <a:pt x="91" y="107"/>
                  <a:pt x="91" y="107"/>
                </a:cubicBezTo>
                <a:cubicBezTo>
                  <a:pt x="92" y="107"/>
                  <a:pt x="93" y="107"/>
                  <a:pt x="93" y="106"/>
                </a:cubicBezTo>
                <a:cubicBezTo>
                  <a:pt x="93" y="106"/>
                  <a:pt x="93" y="106"/>
                  <a:pt x="93" y="106"/>
                </a:cubicBezTo>
                <a:cubicBezTo>
                  <a:pt x="93" y="105"/>
                  <a:pt x="92" y="105"/>
                  <a:pt x="91" y="105"/>
                </a:cubicBezTo>
                <a:cubicBezTo>
                  <a:pt x="84" y="105"/>
                  <a:pt x="84" y="105"/>
                  <a:pt x="84" y="105"/>
                </a:cubicBezTo>
                <a:close/>
                <a:moveTo>
                  <a:pt x="69" y="105"/>
                </a:moveTo>
                <a:cubicBezTo>
                  <a:pt x="69" y="105"/>
                  <a:pt x="68" y="105"/>
                  <a:pt x="68" y="106"/>
                </a:cubicBezTo>
                <a:cubicBezTo>
                  <a:pt x="68" y="106"/>
                  <a:pt x="68" y="106"/>
                  <a:pt x="68" y="106"/>
                </a:cubicBezTo>
                <a:cubicBezTo>
                  <a:pt x="68" y="107"/>
                  <a:pt x="69" y="107"/>
                  <a:pt x="69" y="107"/>
                </a:cubicBezTo>
                <a:cubicBezTo>
                  <a:pt x="77" y="107"/>
                  <a:pt x="77" y="107"/>
                  <a:pt x="77" y="107"/>
                </a:cubicBezTo>
                <a:cubicBezTo>
                  <a:pt x="78" y="107"/>
                  <a:pt x="79" y="107"/>
                  <a:pt x="79" y="106"/>
                </a:cubicBezTo>
                <a:cubicBezTo>
                  <a:pt x="79" y="106"/>
                  <a:pt x="79" y="106"/>
                  <a:pt x="79" y="106"/>
                </a:cubicBezTo>
                <a:cubicBezTo>
                  <a:pt x="79" y="105"/>
                  <a:pt x="78" y="105"/>
                  <a:pt x="77" y="105"/>
                </a:cubicBezTo>
                <a:cubicBezTo>
                  <a:pt x="69" y="105"/>
                  <a:pt x="69" y="105"/>
                  <a:pt x="69" y="105"/>
                </a:cubicBezTo>
                <a:close/>
                <a:moveTo>
                  <a:pt x="56" y="105"/>
                </a:moveTo>
                <a:cubicBezTo>
                  <a:pt x="55" y="105"/>
                  <a:pt x="54" y="105"/>
                  <a:pt x="54" y="106"/>
                </a:cubicBezTo>
                <a:cubicBezTo>
                  <a:pt x="54" y="106"/>
                  <a:pt x="54" y="106"/>
                  <a:pt x="54" y="106"/>
                </a:cubicBezTo>
                <a:cubicBezTo>
                  <a:pt x="54" y="107"/>
                  <a:pt x="55" y="107"/>
                  <a:pt x="56" y="107"/>
                </a:cubicBezTo>
                <a:cubicBezTo>
                  <a:pt x="63" y="107"/>
                  <a:pt x="63" y="107"/>
                  <a:pt x="63" y="107"/>
                </a:cubicBezTo>
                <a:cubicBezTo>
                  <a:pt x="64" y="107"/>
                  <a:pt x="65" y="107"/>
                  <a:pt x="65" y="106"/>
                </a:cubicBezTo>
                <a:cubicBezTo>
                  <a:pt x="65" y="106"/>
                  <a:pt x="65" y="106"/>
                  <a:pt x="65" y="106"/>
                </a:cubicBezTo>
                <a:cubicBezTo>
                  <a:pt x="65" y="105"/>
                  <a:pt x="64" y="105"/>
                  <a:pt x="63" y="105"/>
                </a:cubicBezTo>
                <a:cubicBezTo>
                  <a:pt x="56" y="105"/>
                  <a:pt x="56" y="105"/>
                  <a:pt x="56" y="105"/>
                </a:cubicBezTo>
                <a:close/>
                <a:moveTo>
                  <a:pt x="41" y="105"/>
                </a:moveTo>
                <a:cubicBezTo>
                  <a:pt x="41" y="105"/>
                  <a:pt x="40" y="105"/>
                  <a:pt x="40" y="106"/>
                </a:cubicBezTo>
                <a:cubicBezTo>
                  <a:pt x="40" y="106"/>
                  <a:pt x="40" y="106"/>
                  <a:pt x="40" y="106"/>
                </a:cubicBezTo>
                <a:cubicBezTo>
                  <a:pt x="40" y="107"/>
                  <a:pt x="41" y="107"/>
                  <a:pt x="41" y="107"/>
                </a:cubicBezTo>
                <a:cubicBezTo>
                  <a:pt x="49" y="107"/>
                  <a:pt x="49" y="107"/>
                  <a:pt x="49" y="107"/>
                </a:cubicBezTo>
                <a:cubicBezTo>
                  <a:pt x="50" y="107"/>
                  <a:pt x="51" y="107"/>
                  <a:pt x="51" y="106"/>
                </a:cubicBezTo>
                <a:cubicBezTo>
                  <a:pt x="51" y="106"/>
                  <a:pt x="51" y="106"/>
                  <a:pt x="51" y="106"/>
                </a:cubicBezTo>
                <a:cubicBezTo>
                  <a:pt x="51" y="105"/>
                  <a:pt x="50" y="105"/>
                  <a:pt x="49" y="105"/>
                </a:cubicBezTo>
                <a:cubicBezTo>
                  <a:pt x="41" y="105"/>
                  <a:pt x="41" y="105"/>
                  <a:pt x="41" y="105"/>
                </a:cubicBezTo>
                <a:close/>
                <a:moveTo>
                  <a:pt x="26" y="105"/>
                </a:moveTo>
                <a:cubicBezTo>
                  <a:pt x="26" y="105"/>
                  <a:pt x="25" y="105"/>
                  <a:pt x="25" y="106"/>
                </a:cubicBezTo>
                <a:cubicBezTo>
                  <a:pt x="25" y="106"/>
                  <a:pt x="25" y="106"/>
                  <a:pt x="25" y="106"/>
                </a:cubicBezTo>
                <a:cubicBezTo>
                  <a:pt x="25" y="107"/>
                  <a:pt x="26" y="107"/>
                  <a:pt x="26" y="107"/>
                </a:cubicBezTo>
                <a:cubicBezTo>
                  <a:pt x="34" y="107"/>
                  <a:pt x="34" y="107"/>
                  <a:pt x="34" y="107"/>
                </a:cubicBezTo>
                <a:cubicBezTo>
                  <a:pt x="35" y="107"/>
                  <a:pt x="35" y="107"/>
                  <a:pt x="35" y="106"/>
                </a:cubicBezTo>
                <a:cubicBezTo>
                  <a:pt x="35" y="106"/>
                  <a:pt x="35" y="106"/>
                  <a:pt x="35" y="106"/>
                </a:cubicBezTo>
                <a:cubicBezTo>
                  <a:pt x="35" y="105"/>
                  <a:pt x="35" y="105"/>
                  <a:pt x="34" y="105"/>
                </a:cubicBezTo>
                <a:cubicBezTo>
                  <a:pt x="26" y="105"/>
                  <a:pt x="26" y="105"/>
                  <a:pt x="26" y="105"/>
                </a:cubicBezTo>
                <a:close/>
                <a:moveTo>
                  <a:pt x="12" y="34"/>
                </a:moveTo>
                <a:cubicBezTo>
                  <a:pt x="28" y="34"/>
                  <a:pt x="28" y="34"/>
                  <a:pt x="28" y="34"/>
                </a:cubicBezTo>
                <a:cubicBezTo>
                  <a:pt x="90" y="8"/>
                  <a:pt x="90" y="8"/>
                  <a:pt x="90" y="8"/>
                </a:cubicBezTo>
                <a:cubicBezTo>
                  <a:pt x="108" y="49"/>
                  <a:pt x="108" y="49"/>
                  <a:pt x="108" y="49"/>
                </a:cubicBezTo>
                <a:cubicBezTo>
                  <a:pt x="103" y="51"/>
                  <a:pt x="103" y="51"/>
                  <a:pt x="103" y="51"/>
                </a:cubicBezTo>
                <a:cubicBezTo>
                  <a:pt x="104" y="59"/>
                  <a:pt x="104" y="59"/>
                  <a:pt x="104" y="59"/>
                </a:cubicBezTo>
                <a:cubicBezTo>
                  <a:pt x="117" y="52"/>
                  <a:pt x="117" y="52"/>
                  <a:pt x="117" y="52"/>
                </a:cubicBezTo>
                <a:cubicBezTo>
                  <a:pt x="95" y="3"/>
                  <a:pt x="95" y="3"/>
                  <a:pt x="95" y="3"/>
                </a:cubicBezTo>
                <a:cubicBezTo>
                  <a:pt x="94" y="0"/>
                  <a:pt x="94" y="0"/>
                  <a:pt x="94" y="0"/>
                </a:cubicBezTo>
                <a:cubicBezTo>
                  <a:pt x="91" y="1"/>
                  <a:pt x="91" y="1"/>
                  <a:pt x="91" y="1"/>
                </a:cubicBezTo>
                <a:cubicBezTo>
                  <a:pt x="12" y="34"/>
                  <a:pt x="12" y="34"/>
                  <a:pt x="12" y="34"/>
                </a:cubicBezTo>
                <a:close/>
                <a:moveTo>
                  <a:pt x="103" y="62"/>
                </a:moveTo>
                <a:cubicBezTo>
                  <a:pt x="100" y="62"/>
                  <a:pt x="100" y="62"/>
                  <a:pt x="100" y="62"/>
                </a:cubicBezTo>
                <a:cubicBezTo>
                  <a:pt x="61" y="62"/>
                  <a:pt x="61" y="62"/>
                  <a:pt x="61" y="62"/>
                </a:cubicBezTo>
                <a:cubicBezTo>
                  <a:pt x="59" y="62"/>
                  <a:pt x="58" y="63"/>
                  <a:pt x="57" y="64"/>
                </a:cubicBezTo>
                <a:cubicBezTo>
                  <a:pt x="56" y="65"/>
                  <a:pt x="55" y="66"/>
                  <a:pt x="55" y="68"/>
                </a:cubicBezTo>
                <a:cubicBezTo>
                  <a:pt x="55" y="79"/>
                  <a:pt x="55" y="79"/>
                  <a:pt x="55" y="79"/>
                </a:cubicBezTo>
                <a:cubicBezTo>
                  <a:pt x="55" y="80"/>
                  <a:pt x="56" y="82"/>
                  <a:pt x="57" y="83"/>
                </a:cubicBezTo>
                <a:cubicBezTo>
                  <a:pt x="58" y="84"/>
                  <a:pt x="59" y="85"/>
                  <a:pt x="61" y="85"/>
                </a:cubicBezTo>
                <a:cubicBezTo>
                  <a:pt x="100" y="85"/>
                  <a:pt x="100" y="85"/>
                  <a:pt x="100" y="85"/>
                </a:cubicBezTo>
                <a:cubicBezTo>
                  <a:pt x="103" y="85"/>
                  <a:pt x="103" y="85"/>
                  <a:pt x="103" y="85"/>
                </a:cubicBezTo>
                <a:lnTo>
                  <a:pt x="103"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9" name="Freeform 5553"/>
          <p:cNvSpPr>
            <a:spLocks noEditPoints="1"/>
          </p:cNvSpPr>
          <p:nvPr/>
        </p:nvSpPr>
        <p:spPr bwMode="auto">
          <a:xfrm>
            <a:off x="6140450" y="3313113"/>
            <a:ext cx="560388" cy="419100"/>
          </a:xfrm>
          <a:custGeom>
            <a:avLst/>
            <a:gdLst>
              <a:gd name="T0" fmla="*/ 56008 w 130"/>
              <a:gd name="T1" fmla="*/ 336424 h 97"/>
              <a:gd name="T2" fmla="*/ 516999 w 130"/>
              <a:gd name="T3" fmla="*/ 276041 h 97"/>
              <a:gd name="T4" fmla="*/ 456682 w 130"/>
              <a:gd name="T5" fmla="*/ 0 h 97"/>
              <a:gd name="T6" fmla="*/ 51700 w 130"/>
              <a:gd name="T7" fmla="*/ 64697 h 97"/>
              <a:gd name="T8" fmla="*/ 56008 w 130"/>
              <a:gd name="T9" fmla="*/ 60384 h 97"/>
              <a:gd name="T10" fmla="*/ 77550 w 130"/>
              <a:gd name="T11" fmla="*/ 60384 h 97"/>
              <a:gd name="T12" fmla="*/ 90475 w 130"/>
              <a:gd name="T13" fmla="*/ 64697 h 97"/>
              <a:gd name="T14" fmla="*/ 99091 w 130"/>
              <a:gd name="T15" fmla="*/ 56071 h 97"/>
              <a:gd name="T16" fmla="*/ 116325 w 130"/>
              <a:gd name="T17" fmla="*/ 51758 h 97"/>
              <a:gd name="T18" fmla="*/ 133558 w 130"/>
              <a:gd name="T19" fmla="*/ 43131 h 97"/>
              <a:gd name="T20" fmla="*/ 146483 w 130"/>
              <a:gd name="T21" fmla="*/ 56071 h 97"/>
              <a:gd name="T22" fmla="*/ 142175 w 130"/>
              <a:gd name="T23" fmla="*/ 51758 h 97"/>
              <a:gd name="T24" fmla="*/ 168025 w 130"/>
              <a:gd name="T25" fmla="*/ 51758 h 97"/>
              <a:gd name="T26" fmla="*/ 185258 w 130"/>
              <a:gd name="T27" fmla="*/ 51758 h 97"/>
              <a:gd name="T28" fmla="*/ 176641 w 130"/>
              <a:gd name="T29" fmla="*/ 60384 h 97"/>
              <a:gd name="T30" fmla="*/ 180950 w 130"/>
              <a:gd name="T31" fmla="*/ 64697 h 97"/>
              <a:gd name="T32" fmla="*/ 202491 w 130"/>
              <a:gd name="T33" fmla="*/ 51758 h 97"/>
              <a:gd name="T34" fmla="*/ 202491 w 130"/>
              <a:gd name="T35" fmla="*/ 56071 h 97"/>
              <a:gd name="T36" fmla="*/ 211108 w 130"/>
              <a:gd name="T37" fmla="*/ 64697 h 97"/>
              <a:gd name="T38" fmla="*/ 64625 w 130"/>
              <a:gd name="T39" fmla="*/ 237222 h 97"/>
              <a:gd name="T40" fmla="*/ 366207 w 130"/>
              <a:gd name="T41" fmla="*/ 241536 h 97"/>
              <a:gd name="T42" fmla="*/ 422216 w 130"/>
              <a:gd name="T43" fmla="*/ 219970 h 97"/>
              <a:gd name="T44" fmla="*/ 430832 w 130"/>
              <a:gd name="T45" fmla="*/ 215657 h 97"/>
              <a:gd name="T46" fmla="*/ 435141 w 130"/>
              <a:gd name="T47" fmla="*/ 237222 h 97"/>
              <a:gd name="T48" fmla="*/ 413599 w 130"/>
              <a:gd name="T49" fmla="*/ 241536 h 97"/>
              <a:gd name="T50" fmla="*/ 404982 w 130"/>
              <a:gd name="T51" fmla="*/ 224283 h 97"/>
              <a:gd name="T52" fmla="*/ 379132 w 130"/>
              <a:gd name="T53" fmla="*/ 219970 h 97"/>
              <a:gd name="T54" fmla="*/ 392057 w 130"/>
              <a:gd name="T55" fmla="*/ 219970 h 97"/>
              <a:gd name="T56" fmla="*/ 392057 w 130"/>
              <a:gd name="T57" fmla="*/ 237222 h 97"/>
              <a:gd name="T58" fmla="*/ 366207 w 130"/>
              <a:gd name="T59" fmla="*/ 237222 h 97"/>
              <a:gd name="T60" fmla="*/ 254191 w 130"/>
              <a:gd name="T61" fmla="*/ 237222 h 97"/>
              <a:gd name="T62" fmla="*/ 323124 w 130"/>
              <a:gd name="T63" fmla="*/ 215657 h 97"/>
              <a:gd name="T64" fmla="*/ 331741 w 130"/>
              <a:gd name="T65" fmla="*/ 219970 h 97"/>
              <a:gd name="T66" fmla="*/ 331741 w 130"/>
              <a:gd name="T67" fmla="*/ 237222 h 97"/>
              <a:gd name="T68" fmla="*/ 305891 w 130"/>
              <a:gd name="T69" fmla="*/ 241536 h 97"/>
              <a:gd name="T70" fmla="*/ 301583 w 130"/>
              <a:gd name="T71" fmla="*/ 219970 h 97"/>
              <a:gd name="T72" fmla="*/ 305891 w 130"/>
              <a:gd name="T73" fmla="*/ 219970 h 97"/>
              <a:gd name="T74" fmla="*/ 292966 w 130"/>
              <a:gd name="T75" fmla="*/ 219970 h 97"/>
              <a:gd name="T76" fmla="*/ 288658 w 130"/>
              <a:gd name="T77" fmla="*/ 237222 h 97"/>
              <a:gd name="T78" fmla="*/ 258499 w 130"/>
              <a:gd name="T79" fmla="*/ 237222 h 97"/>
              <a:gd name="T80" fmla="*/ 155100 w 130"/>
              <a:gd name="T81" fmla="*/ 219970 h 97"/>
              <a:gd name="T82" fmla="*/ 163716 w 130"/>
              <a:gd name="T83" fmla="*/ 215657 h 97"/>
              <a:gd name="T84" fmla="*/ 232649 w 130"/>
              <a:gd name="T85" fmla="*/ 224283 h 97"/>
              <a:gd name="T86" fmla="*/ 224033 w 130"/>
              <a:gd name="T87" fmla="*/ 237222 h 97"/>
              <a:gd name="T88" fmla="*/ 193875 w 130"/>
              <a:gd name="T89" fmla="*/ 237222 h 97"/>
              <a:gd name="T90" fmla="*/ 206800 w 130"/>
              <a:gd name="T91" fmla="*/ 219970 h 97"/>
              <a:gd name="T92" fmla="*/ 206800 w 130"/>
              <a:gd name="T93" fmla="*/ 219970 h 97"/>
              <a:gd name="T94" fmla="*/ 189566 w 130"/>
              <a:gd name="T95" fmla="*/ 237222 h 97"/>
              <a:gd name="T96" fmla="*/ 176641 w 130"/>
              <a:gd name="T97" fmla="*/ 237222 h 97"/>
              <a:gd name="T98" fmla="*/ 155100 w 130"/>
              <a:gd name="T99" fmla="*/ 219970 h 97"/>
              <a:gd name="T100" fmla="*/ 120633 w 130"/>
              <a:gd name="T101" fmla="*/ 215657 h 97"/>
              <a:gd name="T102" fmla="*/ 129250 w 130"/>
              <a:gd name="T103" fmla="*/ 219970 h 97"/>
              <a:gd name="T104" fmla="*/ 124941 w 130"/>
              <a:gd name="T105" fmla="*/ 237222 h 97"/>
              <a:gd name="T106" fmla="*/ 99091 w 130"/>
              <a:gd name="T107" fmla="*/ 241536 h 97"/>
              <a:gd name="T108" fmla="*/ 94783 w 130"/>
              <a:gd name="T109" fmla="*/ 219970 h 97"/>
              <a:gd name="T110" fmla="*/ 103400 w 130"/>
              <a:gd name="T111" fmla="*/ 219970 h 97"/>
              <a:gd name="T112" fmla="*/ 86166 w 130"/>
              <a:gd name="T113" fmla="*/ 219970 h 97"/>
              <a:gd name="T114" fmla="*/ 81858 w 130"/>
              <a:gd name="T115" fmla="*/ 237222 h 97"/>
              <a:gd name="T116" fmla="*/ 51700 w 130"/>
              <a:gd name="T117" fmla="*/ 237222 h 97"/>
              <a:gd name="T118" fmla="*/ 103400 w 130"/>
              <a:gd name="T119" fmla="*/ 176838 h 97"/>
              <a:gd name="T120" fmla="*/ 129250 w 130"/>
              <a:gd name="T121" fmla="*/ 142333 h 97"/>
              <a:gd name="T122" fmla="*/ 51700 w 130"/>
              <a:gd name="T123" fmla="*/ 159586 h 97"/>
              <a:gd name="T124" fmla="*/ 51700 w 130"/>
              <a:gd name="T125" fmla="*/ 138020 h 9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0" h="97">
                <a:moveTo>
                  <a:pt x="120" y="23"/>
                </a:moveTo>
                <a:cubicBezTo>
                  <a:pt x="123" y="23"/>
                  <a:pt x="125" y="24"/>
                  <a:pt x="127" y="26"/>
                </a:cubicBezTo>
                <a:cubicBezTo>
                  <a:pt x="127" y="26"/>
                  <a:pt x="127" y="26"/>
                  <a:pt x="127" y="26"/>
                </a:cubicBezTo>
                <a:cubicBezTo>
                  <a:pt x="129" y="28"/>
                  <a:pt x="130" y="31"/>
                  <a:pt x="130" y="34"/>
                </a:cubicBezTo>
                <a:cubicBezTo>
                  <a:pt x="130" y="86"/>
                  <a:pt x="130" y="86"/>
                  <a:pt x="130" y="86"/>
                </a:cubicBezTo>
                <a:cubicBezTo>
                  <a:pt x="130" y="89"/>
                  <a:pt x="129" y="92"/>
                  <a:pt x="127" y="94"/>
                </a:cubicBezTo>
                <a:cubicBezTo>
                  <a:pt x="127" y="94"/>
                  <a:pt x="127" y="94"/>
                  <a:pt x="127" y="94"/>
                </a:cubicBezTo>
                <a:cubicBezTo>
                  <a:pt x="125" y="96"/>
                  <a:pt x="122" y="97"/>
                  <a:pt x="119" y="97"/>
                </a:cubicBezTo>
                <a:cubicBezTo>
                  <a:pt x="24" y="97"/>
                  <a:pt x="24" y="97"/>
                  <a:pt x="24" y="97"/>
                </a:cubicBezTo>
                <a:cubicBezTo>
                  <a:pt x="21" y="97"/>
                  <a:pt x="19" y="96"/>
                  <a:pt x="17" y="94"/>
                </a:cubicBezTo>
                <a:cubicBezTo>
                  <a:pt x="17" y="94"/>
                  <a:pt x="17" y="94"/>
                  <a:pt x="17" y="94"/>
                </a:cubicBezTo>
                <a:cubicBezTo>
                  <a:pt x="15" y="92"/>
                  <a:pt x="13" y="89"/>
                  <a:pt x="13" y="86"/>
                </a:cubicBezTo>
                <a:cubicBezTo>
                  <a:pt x="13" y="78"/>
                  <a:pt x="13" y="78"/>
                  <a:pt x="13" y="78"/>
                </a:cubicBezTo>
                <a:cubicBezTo>
                  <a:pt x="20" y="78"/>
                  <a:pt x="20" y="78"/>
                  <a:pt x="20" y="78"/>
                </a:cubicBezTo>
                <a:cubicBezTo>
                  <a:pt x="20" y="86"/>
                  <a:pt x="20" y="86"/>
                  <a:pt x="20" y="86"/>
                </a:cubicBezTo>
                <a:cubicBezTo>
                  <a:pt x="20" y="87"/>
                  <a:pt x="20" y="89"/>
                  <a:pt x="21" y="89"/>
                </a:cubicBezTo>
                <a:cubicBezTo>
                  <a:pt x="22" y="90"/>
                  <a:pt x="23" y="91"/>
                  <a:pt x="24" y="91"/>
                </a:cubicBezTo>
                <a:cubicBezTo>
                  <a:pt x="119" y="91"/>
                  <a:pt x="119" y="91"/>
                  <a:pt x="119" y="91"/>
                </a:cubicBezTo>
                <a:cubicBezTo>
                  <a:pt x="120" y="91"/>
                  <a:pt x="122" y="90"/>
                  <a:pt x="122" y="89"/>
                </a:cubicBezTo>
                <a:cubicBezTo>
                  <a:pt x="123" y="89"/>
                  <a:pt x="124" y="87"/>
                  <a:pt x="124" y="86"/>
                </a:cubicBezTo>
                <a:cubicBezTo>
                  <a:pt x="124" y="85"/>
                  <a:pt x="124" y="85"/>
                  <a:pt x="124" y="85"/>
                </a:cubicBezTo>
                <a:cubicBezTo>
                  <a:pt x="37" y="85"/>
                  <a:pt x="37" y="85"/>
                  <a:pt x="37" y="85"/>
                </a:cubicBezTo>
                <a:cubicBezTo>
                  <a:pt x="37" y="78"/>
                  <a:pt x="37" y="78"/>
                  <a:pt x="37" y="78"/>
                </a:cubicBezTo>
                <a:cubicBezTo>
                  <a:pt x="108" y="78"/>
                  <a:pt x="108" y="78"/>
                  <a:pt x="108" y="78"/>
                </a:cubicBezTo>
                <a:cubicBezTo>
                  <a:pt x="115" y="78"/>
                  <a:pt x="120" y="72"/>
                  <a:pt x="120" y="65"/>
                </a:cubicBezTo>
                <a:cubicBezTo>
                  <a:pt x="120" y="64"/>
                  <a:pt x="120" y="64"/>
                  <a:pt x="120" y="64"/>
                </a:cubicBezTo>
                <a:cubicBezTo>
                  <a:pt x="124" y="64"/>
                  <a:pt x="124" y="64"/>
                  <a:pt x="124" y="64"/>
                </a:cubicBezTo>
                <a:cubicBezTo>
                  <a:pt x="124" y="34"/>
                  <a:pt x="124" y="34"/>
                  <a:pt x="124" y="34"/>
                </a:cubicBezTo>
                <a:cubicBezTo>
                  <a:pt x="124" y="33"/>
                  <a:pt x="123" y="32"/>
                  <a:pt x="122" y="31"/>
                </a:cubicBezTo>
                <a:cubicBezTo>
                  <a:pt x="122" y="30"/>
                  <a:pt x="121" y="30"/>
                  <a:pt x="120" y="29"/>
                </a:cubicBezTo>
                <a:cubicBezTo>
                  <a:pt x="120" y="23"/>
                  <a:pt x="120" y="23"/>
                  <a:pt x="120" y="23"/>
                </a:cubicBezTo>
                <a:close/>
                <a:moveTo>
                  <a:pt x="5" y="0"/>
                </a:moveTo>
                <a:cubicBezTo>
                  <a:pt x="2" y="0"/>
                  <a:pt x="0" y="2"/>
                  <a:pt x="0" y="5"/>
                </a:cubicBezTo>
                <a:cubicBezTo>
                  <a:pt x="0" y="63"/>
                  <a:pt x="0" y="63"/>
                  <a:pt x="0" y="63"/>
                </a:cubicBezTo>
                <a:cubicBezTo>
                  <a:pt x="0" y="66"/>
                  <a:pt x="2" y="69"/>
                  <a:pt x="5" y="69"/>
                </a:cubicBezTo>
                <a:cubicBezTo>
                  <a:pt x="106" y="69"/>
                  <a:pt x="106" y="69"/>
                  <a:pt x="106" y="69"/>
                </a:cubicBezTo>
                <a:cubicBezTo>
                  <a:pt x="109" y="69"/>
                  <a:pt x="112" y="66"/>
                  <a:pt x="112" y="63"/>
                </a:cubicBezTo>
                <a:cubicBezTo>
                  <a:pt x="112" y="5"/>
                  <a:pt x="112" y="5"/>
                  <a:pt x="112" y="5"/>
                </a:cubicBezTo>
                <a:cubicBezTo>
                  <a:pt x="112" y="2"/>
                  <a:pt x="109" y="0"/>
                  <a:pt x="106" y="0"/>
                </a:cubicBezTo>
                <a:cubicBezTo>
                  <a:pt x="5" y="0"/>
                  <a:pt x="5" y="0"/>
                  <a:pt x="5" y="0"/>
                </a:cubicBezTo>
                <a:close/>
                <a:moveTo>
                  <a:pt x="15" y="24"/>
                </a:moveTo>
                <a:cubicBezTo>
                  <a:pt x="13" y="24"/>
                  <a:pt x="12" y="25"/>
                  <a:pt x="12" y="27"/>
                </a:cubicBezTo>
                <a:cubicBezTo>
                  <a:pt x="12" y="28"/>
                  <a:pt x="12" y="28"/>
                  <a:pt x="12" y="28"/>
                </a:cubicBezTo>
                <a:cubicBezTo>
                  <a:pt x="16" y="28"/>
                  <a:pt x="16" y="28"/>
                  <a:pt x="16" y="28"/>
                </a:cubicBezTo>
                <a:cubicBezTo>
                  <a:pt x="16" y="24"/>
                  <a:pt x="16" y="24"/>
                  <a:pt x="16" y="24"/>
                </a:cubicBezTo>
                <a:cubicBezTo>
                  <a:pt x="15" y="24"/>
                  <a:pt x="15" y="24"/>
                  <a:pt x="15" y="24"/>
                </a:cubicBezTo>
                <a:close/>
                <a:moveTo>
                  <a:pt x="15" y="13"/>
                </a:moveTo>
                <a:cubicBezTo>
                  <a:pt x="16" y="14"/>
                  <a:pt x="16" y="14"/>
                  <a:pt x="16" y="14"/>
                </a:cubicBezTo>
                <a:cubicBezTo>
                  <a:pt x="16" y="14"/>
                  <a:pt x="16" y="14"/>
                  <a:pt x="16" y="15"/>
                </a:cubicBezTo>
                <a:cubicBezTo>
                  <a:pt x="15" y="15"/>
                  <a:pt x="15" y="15"/>
                  <a:pt x="15" y="15"/>
                </a:cubicBezTo>
                <a:cubicBezTo>
                  <a:pt x="14" y="15"/>
                  <a:pt x="14" y="15"/>
                  <a:pt x="14" y="15"/>
                </a:cubicBezTo>
                <a:cubicBezTo>
                  <a:pt x="13" y="15"/>
                  <a:pt x="13" y="15"/>
                  <a:pt x="12" y="15"/>
                </a:cubicBezTo>
                <a:cubicBezTo>
                  <a:pt x="12" y="15"/>
                  <a:pt x="12" y="15"/>
                  <a:pt x="11" y="14"/>
                </a:cubicBezTo>
                <a:cubicBezTo>
                  <a:pt x="11" y="14"/>
                  <a:pt x="11" y="13"/>
                  <a:pt x="11" y="13"/>
                </a:cubicBezTo>
                <a:cubicBezTo>
                  <a:pt x="11" y="12"/>
                  <a:pt x="11" y="11"/>
                  <a:pt x="12" y="11"/>
                </a:cubicBezTo>
                <a:cubicBezTo>
                  <a:pt x="12" y="10"/>
                  <a:pt x="13" y="10"/>
                  <a:pt x="14" y="10"/>
                </a:cubicBezTo>
                <a:cubicBezTo>
                  <a:pt x="14" y="10"/>
                  <a:pt x="15" y="10"/>
                  <a:pt x="15" y="10"/>
                </a:cubicBezTo>
                <a:cubicBezTo>
                  <a:pt x="15" y="11"/>
                  <a:pt x="16" y="11"/>
                  <a:pt x="16" y="12"/>
                </a:cubicBezTo>
                <a:cubicBezTo>
                  <a:pt x="15" y="12"/>
                  <a:pt x="15" y="12"/>
                  <a:pt x="15" y="12"/>
                </a:cubicBezTo>
                <a:cubicBezTo>
                  <a:pt x="14" y="12"/>
                  <a:pt x="14" y="12"/>
                  <a:pt x="14" y="12"/>
                </a:cubicBezTo>
                <a:cubicBezTo>
                  <a:pt x="14" y="12"/>
                  <a:pt x="14" y="11"/>
                  <a:pt x="14" y="11"/>
                </a:cubicBezTo>
                <a:cubicBezTo>
                  <a:pt x="14" y="11"/>
                  <a:pt x="14" y="11"/>
                  <a:pt x="14" y="11"/>
                </a:cubicBezTo>
                <a:cubicBezTo>
                  <a:pt x="13" y="11"/>
                  <a:pt x="13" y="11"/>
                  <a:pt x="13" y="12"/>
                </a:cubicBezTo>
                <a:cubicBezTo>
                  <a:pt x="13" y="12"/>
                  <a:pt x="13" y="12"/>
                  <a:pt x="13" y="13"/>
                </a:cubicBezTo>
                <a:cubicBezTo>
                  <a:pt x="13" y="13"/>
                  <a:pt x="13" y="14"/>
                  <a:pt x="13" y="14"/>
                </a:cubicBezTo>
                <a:cubicBezTo>
                  <a:pt x="13" y="14"/>
                  <a:pt x="13" y="14"/>
                  <a:pt x="14" y="14"/>
                </a:cubicBezTo>
                <a:cubicBezTo>
                  <a:pt x="14" y="14"/>
                  <a:pt x="14" y="14"/>
                  <a:pt x="14" y="14"/>
                </a:cubicBezTo>
                <a:cubicBezTo>
                  <a:pt x="14" y="14"/>
                  <a:pt x="15" y="14"/>
                  <a:pt x="15" y="13"/>
                </a:cubicBezTo>
                <a:close/>
                <a:moveTo>
                  <a:pt x="17" y="12"/>
                </a:moveTo>
                <a:cubicBezTo>
                  <a:pt x="18" y="12"/>
                  <a:pt x="18" y="12"/>
                  <a:pt x="18" y="12"/>
                </a:cubicBezTo>
                <a:cubicBezTo>
                  <a:pt x="18" y="12"/>
                  <a:pt x="18" y="12"/>
                  <a:pt x="18" y="12"/>
                </a:cubicBezTo>
                <a:cubicBezTo>
                  <a:pt x="18" y="12"/>
                  <a:pt x="18" y="12"/>
                  <a:pt x="18" y="12"/>
                </a:cubicBezTo>
                <a:cubicBezTo>
                  <a:pt x="19" y="12"/>
                  <a:pt x="19" y="12"/>
                  <a:pt x="19" y="12"/>
                </a:cubicBezTo>
                <a:cubicBezTo>
                  <a:pt x="19" y="12"/>
                  <a:pt x="19" y="12"/>
                  <a:pt x="20" y="12"/>
                </a:cubicBezTo>
                <a:cubicBezTo>
                  <a:pt x="19" y="13"/>
                  <a:pt x="19" y="13"/>
                  <a:pt x="19" y="13"/>
                </a:cubicBezTo>
                <a:cubicBezTo>
                  <a:pt x="19" y="13"/>
                  <a:pt x="19" y="13"/>
                  <a:pt x="19" y="13"/>
                </a:cubicBezTo>
                <a:cubicBezTo>
                  <a:pt x="19" y="13"/>
                  <a:pt x="18" y="13"/>
                  <a:pt x="18" y="13"/>
                </a:cubicBezTo>
                <a:cubicBezTo>
                  <a:pt x="18" y="13"/>
                  <a:pt x="18" y="14"/>
                  <a:pt x="18" y="14"/>
                </a:cubicBezTo>
                <a:cubicBezTo>
                  <a:pt x="18" y="15"/>
                  <a:pt x="18" y="15"/>
                  <a:pt x="18" y="15"/>
                </a:cubicBezTo>
                <a:cubicBezTo>
                  <a:pt x="17" y="15"/>
                  <a:pt x="17" y="15"/>
                  <a:pt x="17" y="15"/>
                </a:cubicBezTo>
                <a:cubicBezTo>
                  <a:pt x="17" y="12"/>
                  <a:pt x="17" y="12"/>
                  <a:pt x="17" y="12"/>
                </a:cubicBezTo>
                <a:close/>
                <a:moveTo>
                  <a:pt x="24" y="14"/>
                </a:moveTo>
                <a:cubicBezTo>
                  <a:pt x="21" y="14"/>
                  <a:pt x="21" y="14"/>
                  <a:pt x="21" y="14"/>
                </a:cubicBezTo>
                <a:cubicBezTo>
                  <a:pt x="21" y="14"/>
                  <a:pt x="21" y="14"/>
                  <a:pt x="22" y="14"/>
                </a:cubicBezTo>
                <a:cubicBezTo>
                  <a:pt x="22" y="15"/>
                  <a:pt x="22" y="15"/>
                  <a:pt x="22" y="15"/>
                </a:cubicBezTo>
                <a:cubicBezTo>
                  <a:pt x="22" y="15"/>
                  <a:pt x="22" y="15"/>
                  <a:pt x="22" y="15"/>
                </a:cubicBezTo>
                <a:cubicBezTo>
                  <a:pt x="23" y="14"/>
                  <a:pt x="23" y="14"/>
                  <a:pt x="23" y="14"/>
                </a:cubicBezTo>
                <a:cubicBezTo>
                  <a:pt x="24" y="14"/>
                  <a:pt x="24" y="14"/>
                  <a:pt x="24" y="14"/>
                </a:cubicBezTo>
                <a:cubicBezTo>
                  <a:pt x="24" y="15"/>
                  <a:pt x="24" y="15"/>
                  <a:pt x="23" y="15"/>
                </a:cubicBezTo>
                <a:cubicBezTo>
                  <a:pt x="23" y="15"/>
                  <a:pt x="23" y="15"/>
                  <a:pt x="22" y="15"/>
                </a:cubicBezTo>
                <a:cubicBezTo>
                  <a:pt x="22" y="15"/>
                  <a:pt x="21" y="15"/>
                  <a:pt x="21" y="15"/>
                </a:cubicBezTo>
                <a:cubicBezTo>
                  <a:pt x="21" y="15"/>
                  <a:pt x="20" y="15"/>
                  <a:pt x="20" y="15"/>
                </a:cubicBezTo>
                <a:cubicBezTo>
                  <a:pt x="20" y="14"/>
                  <a:pt x="20" y="14"/>
                  <a:pt x="20" y="13"/>
                </a:cubicBezTo>
                <a:cubicBezTo>
                  <a:pt x="20" y="13"/>
                  <a:pt x="20" y="12"/>
                  <a:pt x="20" y="12"/>
                </a:cubicBezTo>
                <a:cubicBezTo>
                  <a:pt x="21" y="12"/>
                  <a:pt x="21" y="12"/>
                  <a:pt x="22" y="12"/>
                </a:cubicBezTo>
                <a:cubicBezTo>
                  <a:pt x="23" y="12"/>
                  <a:pt x="23" y="12"/>
                  <a:pt x="23" y="12"/>
                </a:cubicBezTo>
                <a:cubicBezTo>
                  <a:pt x="24" y="12"/>
                  <a:pt x="24" y="12"/>
                  <a:pt x="24" y="12"/>
                </a:cubicBezTo>
                <a:cubicBezTo>
                  <a:pt x="24" y="13"/>
                  <a:pt x="24" y="13"/>
                  <a:pt x="24" y="14"/>
                </a:cubicBezTo>
                <a:cubicBezTo>
                  <a:pt x="24" y="14"/>
                  <a:pt x="24" y="14"/>
                  <a:pt x="24" y="14"/>
                </a:cubicBezTo>
                <a:close/>
                <a:moveTo>
                  <a:pt x="23" y="13"/>
                </a:moveTo>
                <a:cubicBezTo>
                  <a:pt x="21" y="13"/>
                  <a:pt x="21" y="13"/>
                  <a:pt x="21" y="13"/>
                </a:cubicBezTo>
                <a:cubicBezTo>
                  <a:pt x="21" y="13"/>
                  <a:pt x="21" y="13"/>
                  <a:pt x="22" y="13"/>
                </a:cubicBezTo>
                <a:cubicBezTo>
                  <a:pt x="22" y="12"/>
                  <a:pt x="22" y="12"/>
                  <a:pt x="22" y="12"/>
                </a:cubicBezTo>
                <a:cubicBezTo>
                  <a:pt x="22" y="12"/>
                  <a:pt x="22" y="12"/>
                  <a:pt x="23" y="13"/>
                </a:cubicBezTo>
                <a:cubicBezTo>
                  <a:pt x="23" y="13"/>
                  <a:pt x="23" y="13"/>
                  <a:pt x="23" y="13"/>
                </a:cubicBezTo>
                <a:close/>
                <a:moveTo>
                  <a:pt x="29" y="10"/>
                </a:moveTo>
                <a:cubicBezTo>
                  <a:pt x="29" y="15"/>
                  <a:pt x="29" y="15"/>
                  <a:pt x="29" y="15"/>
                </a:cubicBezTo>
                <a:cubicBezTo>
                  <a:pt x="28" y="15"/>
                  <a:pt x="28" y="15"/>
                  <a:pt x="28" y="15"/>
                </a:cubicBezTo>
                <a:cubicBezTo>
                  <a:pt x="28" y="15"/>
                  <a:pt x="28" y="15"/>
                  <a:pt x="28" y="15"/>
                </a:cubicBezTo>
                <a:cubicBezTo>
                  <a:pt x="27" y="15"/>
                  <a:pt x="27" y="15"/>
                  <a:pt x="27" y="15"/>
                </a:cubicBezTo>
                <a:cubicBezTo>
                  <a:pt x="27" y="15"/>
                  <a:pt x="27" y="15"/>
                  <a:pt x="26" y="15"/>
                </a:cubicBezTo>
                <a:cubicBezTo>
                  <a:pt x="26" y="15"/>
                  <a:pt x="25" y="15"/>
                  <a:pt x="25" y="15"/>
                </a:cubicBezTo>
                <a:cubicBezTo>
                  <a:pt x="25" y="14"/>
                  <a:pt x="25" y="14"/>
                  <a:pt x="25" y="13"/>
                </a:cubicBezTo>
                <a:cubicBezTo>
                  <a:pt x="25" y="13"/>
                  <a:pt x="25" y="12"/>
                  <a:pt x="25" y="12"/>
                </a:cubicBezTo>
                <a:cubicBezTo>
                  <a:pt x="25" y="12"/>
                  <a:pt x="26" y="12"/>
                  <a:pt x="26" y="12"/>
                </a:cubicBezTo>
                <a:cubicBezTo>
                  <a:pt x="27" y="12"/>
                  <a:pt x="27" y="12"/>
                  <a:pt x="27" y="12"/>
                </a:cubicBezTo>
                <a:cubicBezTo>
                  <a:pt x="27" y="12"/>
                  <a:pt x="27" y="12"/>
                  <a:pt x="27" y="12"/>
                </a:cubicBezTo>
                <a:cubicBezTo>
                  <a:pt x="27" y="10"/>
                  <a:pt x="27" y="10"/>
                  <a:pt x="27" y="10"/>
                </a:cubicBezTo>
                <a:cubicBezTo>
                  <a:pt x="29" y="10"/>
                  <a:pt x="29" y="10"/>
                  <a:pt x="29" y="10"/>
                </a:cubicBezTo>
                <a:close/>
                <a:moveTo>
                  <a:pt x="27" y="13"/>
                </a:moveTo>
                <a:cubicBezTo>
                  <a:pt x="27" y="14"/>
                  <a:pt x="27" y="14"/>
                  <a:pt x="27" y="14"/>
                </a:cubicBezTo>
                <a:cubicBezTo>
                  <a:pt x="27" y="14"/>
                  <a:pt x="27" y="14"/>
                  <a:pt x="27" y="14"/>
                </a:cubicBezTo>
                <a:cubicBezTo>
                  <a:pt x="27" y="14"/>
                  <a:pt x="26" y="14"/>
                  <a:pt x="26" y="14"/>
                </a:cubicBezTo>
                <a:cubicBezTo>
                  <a:pt x="26" y="14"/>
                  <a:pt x="26" y="14"/>
                  <a:pt x="26" y="14"/>
                </a:cubicBezTo>
                <a:cubicBezTo>
                  <a:pt x="26" y="13"/>
                  <a:pt x="26" y="13"/>
                  <a:pt x="26" y="13"/>
                </a:cubicBezTo>
                <a:cubicBezTo>
                  <a:pt x="26" y="13"/>
                  <a:pt x="27" y="13"/>
                  <a:pt x="27" y="13"/>
                </a:cubicBezTo>
                <a:cubicBezTo>
                  <a:pt x="27" y="13"/>
                  <a:pt x="27" y="13"/>
                  <a:pt x="27" y="13"/>
                </a:cubicBezTo>
                <a:cubicBezTo>
                  <a:pt x="27" y="13"/>
                  <a:pt x="27" y="13"/>
                  <a:pt x="27" y="13"/>
                </a:cubicBezTo>
                <a:close/>
                <a:moveTo>
                  <a:pt x="30" y="10"/>
                </a:moveTo>
                <a:cubicBezTo>
                  <a:pt x="31" y="10"/>
                  <a:pt x="31" y="10"/>
                  <a:pt x="31" y="10"/>
                </a:cubicBezTo>
                <a:cubicBezTo>
                  <a:pt x="31" y="11"/>
                  <a:pt x="31" y="11"/>
                  <a:pt x="31" y="11"/>
                </a:cubicBezTo>
                <a:cubicBezTo>
                  <a:pt x="30" y="11"/>
                  <a:pt x="30" y="11"/>
                  <a:pt x="30" y="11"/>
                </a:cubicBezTo>
                <a:cubicBezTo>
                  <a:pt x="30" y="10"/>
                  <a:pt x="30" y="10"/>
                  <a:pt x="30" y="10"/>
                </a:cubicBezTo>
                <a:close/>
                <a:moveTo>
                  <a:pt x="30" y="12"/>
                </a:moveTo>
                <a:cubicBezTo>
                  <a:pt x="31" y="12"/>
                  <a:pt x="31" y="12"/>
                  <a:pt x="31" y="12"/>
                </a:cubicBezTo>
                <a:cubicBezTo>
                  <a:pt x="31" y="15"/>
                  <a:pt x="31" y="15"/>
                  <a:pt x="31" y="15"/>
                </a:cubicBezTo>
                <a:cubicBezTo>
                  <a:pt x="30" y="15"/>
                  <a:pt x="30" y="15"/>
                  <a:pt x="30" y="15"/>
                </a:cubicBezTo>
                <a:cubicBezTo>
                  <a:pt x="30" y="12"/>
                  <a:pt x="30" y="12"/>
                  <a:pt x="30" y="12"/>
                </a:cubicBezTo>
                <a:close/>
                <a:moveTo>
                  <a:pt x="34" y="10"/>
                </a:moveTo>
                <a:cubicBezTo>
                  <a:pt x="34" y="12"/>
                  <a:pt x="34" y="12"/>
                  <a:pt x="34" y="12"/>
                </a:cubicBezTo>
                <a:cubicBezTo>
                  <a:pt x="35" y="12"/>
                  <a:pt x="35" y="12"/>
                  <a:pt x="35" y="12"/>
                </a:cubicBezTo>
                <a:cubicBezTo>
                  <a:pt x="35" y="13"/>
                  <a:pt x="35" y="13"/>
                  <a:pt x="35" y="13"/>
                </a:cubicBezTo>
                <a:cubicBezTo>
                  <a:pt x="34" y="13"/>
                  <a:pt x="34" y="13"/>
                  <a:pt x="34" y="13"/>
                </a:cubicBezTo>
                <a:cubicBezTo>
                  <a:pt x="34" y="14"/>
                  <a:pt x="34" y="14"/>
                  <a:pt x="34" y="14"/>
                </a:cubicBezTo>
                <a:cubicBezTo>
                  <a:pt x="34" y="14"/>
                  <a:pt x="34" y="14"/>
                  <a:pt x="34" y="14"/>
                </a:cubicBezTo>
                <a:cubicBezTo>
                  <a:pt x="34" y="14"/>
                  <a:pt x="34" y="14"/>
                  <a:pt x="34" y="14"/>
                </a:cubicBezTo>
                <a:cubicBezTo>
                  <a:pt x="34" y="14"/>
                  <a:pt x="35" y="14"/>
                  <a:pt x="35" y="14"/>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4"/>
                  <a:pt x="33" y="14"/>
                </a:cubicBezTo>
                <a:cubicBezTo>
                  <a:pt x="33" y="13"/>
                  <a:pt x="33" y="13"/>
                  <a:pt x="33" y="13"/>
                </a:cubicBezTo>
                <a:cubicBezTo>
                  <a:pt x="32" y="13"/>
                  <a:pt x="32" y="13"/>
                  <a:pt x="32" y="13"/>
                </a:cubicBezTo>
                <a:cubicBezTo>
                  <a:pt x="32" y="12"/>
                  <a:pt x="32" y="12"/>
                  <a:pt x="32" y="12"/>
                </a:cubicBezTo>
                <a:cubicBezTo>
                  <a:pt x="33" y="12"/>
                  <a:pt x="33" y="12"/>
                  <a:pt x="33" y="12"/>
                </a:cubicBezTo>
                <a:cubicBezTo>
                  <a:pt x="33" y="11"/>
                  <a:pt x="33" y="11"/>
                  <a:pt x="33" y="11"/>
                </a:cubicBezTo>
                <a:cubicBezTo>
                  <a:pt x="34" y="10"/>
                  <a:pt x="34" y="10"/>
                  <a:pt x="34" y="10"/>
                </a:cubicBezTo>
                <a:close/>
                <a:moveTo>
                  <a:pt x="39" y="13"/>
                </a:moveTo>
                <a:cubicBezTo>
                  <a:pt x="40" y="14"/>
                  <a:pt x="40" y="14"/>
                  <a:pt x="40" y="14"/>
                </a:cubicBezTo>
                <a:cubicBezTo>
                  <a:pt x="40" y="14"/>
                  <a:pt x="39" y="15"/>
                  <a:pt x="39" y="15"/>
                </a:cubicBezTo>
                <a:cubicBezTo>
                  <a:pt x="39" y="15"/>
                  <a:pt x="38" y="15"/>
                  <a:pt x="38" y="15"/>
                </a:cubicBezTo>
                <a:cubicBezTo>
                  <a:pt x="37" y="15"/>
                  <a:pt x="36" y="15"/>
                  <a:pt x="36" y="15"/>
                </a:cubicBezTo>
                <a:cubicBezTo>
                  <a:pt x="36" y="14"/>
                  <a:pt x="35" y="14"/>
                  <a:pt x="35" y="13"/>
                </a:cubicBezTo>
                <a:cubicBezTo>
                  <a:pt x="35" y="12"/>
                  <a:pt x="36" y="11"/>
                  <a:pt x="36" y="11"/>
                </a:cubicBezTo>
                <a:cubicBezTo>
                  <a:pt x="36" y="10"/>
                  <a:pt x="37" y="10"/>
                  <a:pt x="38" y="10"/>
                </a:cubicBezTo>
                <a:cubicBezTo>
                  <a:pt x="38" y="10"/>
                  <a:pt x="39" y="10"/>
                  <a:pt x="39" y="11"/>
                </a:cubicBezTo>
                <a:cubicBezTo>
                  <a:pt x="40" y="11"/>
                  <a:pt x="40" y="11"/>
                  <a:pt x="40" y="12"/>
                </a:cubicBezTo>
                <a:cubicBezTo>
                  <a:pt x="39" y="12"/>
                  <a:pt x="39" y="12"/>
                  <a:pt x="39" y="12"/>
                </a:cubicBezTo>
                <a:cubicBezTo>
                  <a:pt x="39" y="12"/>
                  <a:pt x="39" y="11"/>
                  <a:pt x="38" y="11"/>
                </a:cubicBezTo>
                <a:cubicBezTo>
                  <a:pt x="38" y="11"/>
                  <a:pt x="38" y="11"/>
                  <a:pt x="38" y="11"/>
                </a:cubicBezTo>
                <a:cubicBezTo>
                  <a:pt x="37" y="11"/>
                  <a:pt x="37" y="11"/>
                  <a:pt x="37" y="11"/>
                </a:cubicBezTo>
                <a:cubicBezTo>
                  <a:pt x="37" y="12"/>
                  <a:pt x="36" y="12"/>
                  <a:pt x="36" y="13"/>
                </a:cubicBezTo>
                <a:cubicBezTo>
                  <a:pt x="36" y="13"/>
                  <a:pt x="37" y="14"/>
                  <a:pt x="37" y="14"/>
                </a:cubicBezTo>
                <a:cubicBezTo>
                  <a:pt x="37" y="14"/>
                  <a:pt x="37" y="15"/>
                  <a:pt x="38" y="15"/>
                </a:cubicBezTo>
                <a:cubicBezTo>
                  <a:pt x="38" y="15"/>
                  <a:pt x="38" y="14"/>
                  <a:pt x="38" y="14"/>
                </a:cubicBezTo>
                <a:cubicBezTo>
                  <a:pt x="39" y="14"/>
                  <a:pt x="39" y="14"/>
                  <a:pt x="39" y="13"/>
                </a:cubicBezTo>
                <a:close/>
                <a:moveTo>
                  <a:pt x="42" y="13"/>
                </a:moveTo>
                <a:cubicBezTo>
                  <a:pt x="41" y="13"/>
                  <a:pt x="41" y="13"/>
                  <a:pt x="41" y="13"/>
                </a:cubicBezTo>
                <a:cubicBezTo>
                  <a:pt x="41" y="12"/>
                  <a:pt x="41" y="12"/>
                  <a:pt x="41" y="12"/>
                </a:cubicBezTo>
                <a:cubicBezTo>
                  <a:pt x="41" y="12"/>
                  <a:pt x="42" y="12"/>
                  <a:pt x="42" y="12"/>
                </a:cubicBezTo>
                <a:cubicBezTo>
                  <a:pt x="43" y="12"/>
                  <a:pt x="43" y="12"/>
                  <a:pt x="43" y="12"/>
                </a:cubicBezTo>
                <a:cubicBezTo>
                  <a:pt x="43" y="12"/>
                  <a:pt x="44" y="12"/>
                  <a:pt x="44" y="12"/>
                </a:cubicBezTo>
                <a:cubicBezTo>
                  <a:pt x="44" y="12"/>
                  <a:pt x="44" y="13"/>
                  <a:pt x="44" y="13"/>
                </a:cubicBezTo>
                <a:cubicBezTo>
                  <a:pt x="44" y="14"/>
                  <a:pt x="44" y="14"/>
                  <a:pt x="44" y="14"/>
                </a:cubicBezTo>
                <a:cubicBezTo>
                  <a:pt x="44" y="14"/>
                  <a:pt x="44" y="15"/>
                  <a:pt x="44" y="15"/>
                </a:cubicBezTo>
                <a:cubicBezTo>
                  <a:pt x="44" y="15"/>
                  <a:pt x="44" y="15"/>
                  <a:pt x="44" y="15"/>
                </a:cubicBezTo>
                <a:cubicBezTo>
                  <a:pt x="43" y="15"/>
                  <a:pt x="43" y="15"/>
                  <a:pt x="43" y="15"/>
                </a:cubicBezTo>
                <a:cubicBezTo>
                  <a:pt x="43" y="15"/>
                  <a:pt x="43" y="15"/>
                  <a:pt x="43" y="15"/>
                </a:cubicBezTo>
                <a:cubicBezTo>
                  <a:pt x="43" y="15"/>
                  <a:pt x="43" y="15"/>
                  <a:pt x="43" y="15"/>
                </a:cubicBezTo>
                <a:cubicBezTo>
                  <a:pt x="43" y="15"/>
                  <a:pt x="43" y="15"/>
                  <a:pt x="42" y="15"/>
                </a:cubicBezTo>
                <a:cubicBezTo>
                  <a:pt x="42" y="15"/>
                  <a:pt x="42" y="15"/>
                  <a:pt x="42" y="15"/>
                </a:cubicBezTo>
                <a:cubicBezTo>
                  <a:pt x="41" y="15"/>
                  <a:pt x="41" y="15"/>
                  <a:pt x="41" y="15"/>
                </a:cubicBezTo>
                <a:cubicBezTo>
                  <a:pt x="41" y="15"/>
                  <a:pt x="41" y="15"/>
                  <a:pt x="41" y="14"/>
                </a:cubicBezTo>
                <a:cubicBezTo>
                  <a:pt x="41" y="14"/>
                  <a:pt x="41" y="14"/>
                  <a:pt x="41" y="14"/>
                </a:cubicBezTo>
                <a:cubicBezTo>
                  <a:pt x="41" y="14"/>
                  <a:pt x="41" y="13"/>
                  <a:pt x="41" y="13"/>
                </a:cubicBezTo>
                <a:cubicBezTo>
                  <a:pt x="41" y="13"/>
                  <a:pt x="42" y="13"/>
                  <a:pt x="42" y="13"/>
                </a:cubicBezTo>
                <a:cubicBezTo>
                  <a:pt x="42" y="13"/>
                  <a:pt x="43" y="13"/>
                  <a:pt x="43" y="13"/>
                </a:cubicBezTo>
                <a:cubicBezTo>
                  <a:pt x="43" y="13"/>
                  <a:pt x="43" y="13"/>
                  <a:pt x="43" y="13"/>
                </a:cubicBezTo>
                <a:cubicBezTo>
                  <a:pt x="43" y="13"/>
                  <a:pt x="43" y="12"/>
                  <a:pt x="43" y="12"/>
                </a:cubicBezTo>
                <a:cubicBezTo>
                  <a:pt x="43" y="12"/>
                  <a:pt x="42" y="12"/>
                  <a:pt x="42" y="12"/>
                </a:cubicBezTo>
                <a:cubicBezTo>
                  <a:pt x="42" y="12"/>
                  <a:pt x="42" y="12"/>
                  <a:pt x="42" y="12"/>
                </a:cubicBezTo>
                <a:cubicBezTo>
                  <a:pt x="42" y="12"/>
                  <a:pt x="42" y="13"/>
                  <a:pt x="42" y="13"/>
                </a:cubicBezTo>
                <a:close/>
                <a:moveTo>
                  <a:pt x="43" y="14"/>
                </a:moveTo>
                <a:cubicBezTo>
                  <a:pt x="43" y="14"/>
                  <a:pt x="43" y="14"/>
                  <a:pt x="43" y="14"/>
                </a:cubicBezTo>
                <a:cubicBezTo>
                  <a:pt x="43" y="14"/>
                  <a:pt x="43" y="14"/>
                  <a:pt x="43" y="14"/>
                </a:cubicBezTo>
                <a:cubicBezTo>
                  <a:pt x="43" y="14"/>
                  <a:pt x="43" y="15"/>
                  <a:pt x="43" y="15"/>
                </a:cubicBezTo>
                <a:cubicBezTo>
                  <a:pt x="42" y="15"/>
                  <a:pt x="42" y="15"/>
                  <a:pt x="42" y="15"/>
                </a:cubicBezTo>
                <a:cubicBezTo>
                  <a:pt x="42" y="15"/>
                  <a:pt x="42" y="15"/>
                  <a:pt x="42" y="15"/>
                </a:cubicBezTo>
                <a:cubicBezTo>
                  <a:pt x="42" y="15"/>
                  <a:pt x="42" y="14"/>
                  <a:pt x="42" y="14"/>
                </a:cubicBezTo>
                <a:cubicBezTo>
                  <a:pt x="42" y="14"/>
                  <a:pt x="42" y="14"/>
                  <a:pt x="42" y="14"/>
                </a:cubicBezTo>
                <a:cubicBezTo>
                  <a:pt x="42" y="14"/>
                  <a:pt x="42" y="14"/>
                  <a:pt x="42" y="14"/>
                </a:cubicBezTo>
                <a:cubicBezTo>
                  <a:pt x="43" y="14"/>
                  <a:pt x="43" y="14"/>
                  <a:pt x="43" y="14"/>
                </a:cubicBezTo>
                <a:close/>
                <a:moveTo>
                  <a:pt x="46" y="15"/>
                </a:moveTo>
                <a:cubicBezTo>
                  <a:pt x="45" y="15"/>
                  <a:pt x="45" y="15"/>
                  <a:pt x="45" y="15"/>
                </a:cubicBezTo>
                <a:cubicBezTo>
                  <a:pt x="45" y="12"/>
                  <a:pt x="45" y="12"/>
                  <a:pt x="45" y="12"/>
                </a:cubicBezTo>
                <a:cubicBezTo>
                  <a:pt x="46" y="12"/>
                  <a:pt x="46" y="12"/>
                  <a:pt x="46" y="12"/>
                </a:cubicBezTo>
                <a:cubicBezTo>
                  <a:pt x="46" y="12"/>
                  <a:pt x="46" y="12"/>
                  <a:pt x="46" y="12"/>
                </a:cubicBezTo>
                <a:cubicBezTo>
                  <a:pt x="46" y="12"/>
                  <a:pt x="46" y="12"/>
                  <a:pt x="46" y="12"/>
                </a:cubicBezTo>
                <a:cubicBezTo>
                  <a:pt x="46" y="12"/>
                  <a:pt x="46" y="12"/>
                  <a:pt x="47" y="12"/>
                </a:cubicBezTo>
                <a:cubicBezTo>
                  <a:pt x="47" y="12"/>
                  <a:pt x="47" y="12"/>
                  <a:pt x="47" y="12"/>
                </a:cubicBezTo>
                <a:cubicBezTo>
                  <a:pt x="47" y="13"/>
                  <a:pt x="47" y="13"/>
                  <a:pt x="47" y="13"/>
                </a:cubicBezTo>
                <a:cubicBezTo>
                  <a:pt x="47" y="12"/>
                  <a:pt x="47" y="12"/>
                  <a:pt x="46" y="12"/>
                </a:cubicBezTo>
                <a:cubicBezTo>
                  <a:pt x="46" y="12"/>
                  <a:pt x="46" y="12"/>
                  <a:pt x="46" y="13"/>
                </a:cubicBezTo>
                <a:cubicBezTo>
                  <a:pt x="46" y="13"/>
                  <a:pt x="46" y="13"/>
                  <a:pt x="46" y="13"/>
                </a:cubicBezTo>
                <a:cubicBezTo>
                  <a:pt x="46" y="13"/>
                  <a:pt x="46" y="14"/>
                  <a:pt x="46" y="14"/>
                </a:cubicBezTo>
                <a:cubicBezTo>
                  <a:pt x="46" y="15"/>
                  <a:pt x="46" y="15"/>
                  <a:pt x="46" y="15"/>
                </a:cubicBezTo>
                <a:close/>
                <a:moveTo>
                  <a:pt x="51" y="15"/>
                </a:moveTo>
                <a:cubicBezTo>
                  <a:pt x="50" y="15"/>
                  <a:pt x="50" y="15"/>
                  <a:pt x="50" y="15"/>
                </a:cubicBezTo>
                <a:cubicBezTo>
                  <a:pt x="50" y="15"/>
                  <a:pt x="50" y="15"/>
                  <a:pt x="50" y="15"/>
                </a:cubicBezTo>
                <a:cubicBezTo>
                  <a:pt x="50" y="15"/>
                  <a:pt x="50" y="15"/>
                  <a:pt x="50" y="15"/>
                </a:cubicBezTo>
                <a:cubicBezTo>
                  <a:pt x="49" y="15"/>
                  <a:pt x="49" y="15"/>
                  <a:pt x="49" y="15"/>
                </a:cubicBezTo>
                <a:cubicBezTo>
                  <a:pt x="49" y="15"/>
                  <a:pt x="48" y="15"/>
                  <a:pt x="48" y="15"/>
                </a:cubicBezTo>
                <a:cubicBezTo>
                  <a:pt x="48" y="15"/>
                  <a:pt x="47" y="14"/>
                  <a:pt x="47" y="13"/>
                </a:cubicBezTo>
                <a:cubicBezTo>
                  <a:pt x="47" y="13"/>
                  <a:pt x="48" y="12"/>
                  <a:pt x="48" y="12"/>
                </a:cubicBezTo>
                <a:cubicBezTo>
                  <a:pt x="48" y="12"/>
                  <a:pt x="49" y="12"/>
                  <a:pt x="49" y="12"/>
                </a:cubicBezTo>
                <a:cubicBezTo>
                  <a:pt x="49" y="12"/>
                  <a:pt x="50" y="12"/>
                  <a:pt x="50" y="12"/>
                </a:cubicBezTo>
                <a:cubicBezTo>
                  <a:pt x="50" y="10"/>
                  <a:pt x="50" y="10"/>
                  <a:pt x="50" y="10"/>
                </a:cubicBezTo>
                <a:cubicBezTo>
                  <a:pt x="51" y="10"/>
                  <a:pt x="51" y="10"/>
                  <a:pt x="51" y="10"/>
                </a:cubicBezTo>
                <a:cubicBezTo>
                  <a:pt x="51" y="15"/>
                  <a:pt x="51" y="15"/>
                  <a:pt x="51" y="15"/>
                </a:cubicBezTo>
                <a:close/>
                <a:moveTo>
                  <a:pt x="49" y="13"/>
                </a:moveTo>
                <a:cubicBezTo>
                  <a:pt x="49" y="13"/>
                  <a:pt x="49" y="13"/>
                  <a:pt x="49" y="13"/>
                </a:cubicBezTo>
                <a:cubicBezTo>
                  <a:pt x="49" y="12"/>
                  <a:pt x="49" y="12"/>
                  <a:pt x="49" y="12"/>
                </a:cubicBezTo>
                <a:cubicBezTo>
                  <a:pt x="50" y="12"/>
                  <a:pt x="50" y="12"/>
                  <a:pt x="50" y="13"/>
                </a:cubicBezTo>
                <a:cubicBezTo>
                  <a:pt x="50" y="13"/>
                  <a:pt x="50" y="13"/>
                  <a:pt x="50" y="14"/>
                </a:cubicBezTo>
                <a:cubicBezTo>
                  <a:pt x="50" y="14"/>
                  <a:pt x="50" y="14"/>
                  <a:pt x="50" y="14"/>
                </a:cubicBezTo>
                <a:cubicBezTo>
                  <a:pt x="50" y="15"/>
                  <a:pt x="50" y="15"/>
                  <a:pt x="49" y="15"/>
                </a:cubicBezTo>
                <a:cubicBezTo>
                  <a:pt x="49" y="15"/>
                  <a:pt x="49" y="15"/>
                  <a:pt x="49" y="14"/>
                </a:cubicBezTo>
                <a:cubicBezTo>
                  <a:pt x="49" y="14"/>
                  <a:pt x="49" y="14"/>
                  <a:pt x="49" y="13"/>
                </a:cubicBezTo>
                <a:close/>
                <a:moveTo>
                  <a:pt x="13" y="50"/>
                </a:moveTo>
                <a:cubicBezTo>
                  <a:pt x="13" y="50"/>
                  <a:pt x="12" y="51"/>
                  <a:pt x="12" y="51"/>
                </a:cubicBezTo>
                <a:cubicBezTo>
                  <a:pt x="12" y="51"/>
                  <a:pt x="12" y="51"/>
                  <a:pt x="12" y="51"/>
                </a:cubicBezTo>
                <a:cubicBezTo>
                  <a:pt x="12" y="51"/>
                  <a:pt x="12" y="51"/>
                  <a:pt x="12" y="52"/>
                </a:cubicBezTo>
                <a:cubicBezTo>
                  <a:pt x="12" y="55"/>
                  <a:pt x="12" y="55"/>
                  <a:pt x="12" y="55"/>
                </a:cubicBezTo>
                <a:cubicBezTo>
                  <a:pt x="12" y="55"/>
                  <a:pt x="12" y="55"/>
                  <a:pt x="12" y="56"/>
                </a:cubicBezTo>
                <a:cubicBezTo>
                  <a:pt x="12" y="56"/>
                  <a:pt x="13" y="56"/>
                  <a:pt x="13" y="56"/>
                </a:cubicBezTo>
                <a:cubicBezTo>
                  <a:pt x="14" y="56"/>
                  <a:pt x="14" y="56"/>
                  <a:pt x="14" y="56"/>
                </a:cubicBezTo>
                <a:cubicBezTo>
                  <a:pt x="14" y="56"/>
                  <a:pt x="15" y="56"/>
                  <a:pt x="15" y="56"/>
                </a:cubicBezTo>
                <a:cubicBezTo>
                  <a:pt x="15" y="56"/>
                  <a:pt x="15" y="56"/>
                  <a:pt x="15" y="56"/>
                </a:cubicBezTo>
                <a:cubicBezTo>
                  <a:pt x="15" y="55"/>
                  <a:pt x="15" y="55"/>
                  <a:pt x="15" y="55"/>
                </a:cubicBezTo>
                <a:cubicBezTo>
                  <a:pt x="15" y="52"/>
                  <a:pt x="15" y="52"/>
                  <a:pt x="15" y="52"/>
                </a:cubicBezTo>
                <a:cubicBezTo>
                  <a:pt x="15" y="51"/>
                  <a:pt x="15" y="51"/>
                  <a:pt x="15" y="51"/>
                </a:cubicBezTo>
                <a:cubicBezTo>
                  <a:pt x="15" y="51"/>
                  <a:pt x="15" y="51"/>
                  <a:pt x="15" y="51"/>
                </a:cubicBezTo>
                <a:cubicBezTo>
                  <a:pt x="15" y="51"/>
                  <a:pt x="15" y="51"/>
                  <a:pt x="15" y="51"/>
                </a:cubicBezTo>
                <a:cubicBezTo>
                  <a:pt x="15" y="51"/>
                  <a:pt x="14" y="50"/>
                  <a:pt x="14" y="50"/>
                </a:cubicBezTo>
                <a:cubicBezTo>
                  <a:pt x="13" y="50"/>
                  <a:pt x="13" y="50"/>
                  <a:pt x="13" y="50"/>
                </a:cubicBezTo>
                <a:close/>
                <a:moveTo>
                  <a:pt x="85" y="50"/>
                </a:moveTo>
                <a:cubicBezTo>
                  <a:pt x="84" y="50"/>
                  <a:pt x="84" y="51"/>
                  <a:pt x="83" y="51"/>
                </a:cubicBezTo>
                <a:cubicBezTo>
                  <a:pt x="83" y="51"/>
                  <a:pt x="83" y="51"/>
                  <a:pt x="83" y="51"/>
                </a:cubicBezTo>
                <a:cubicBezTo>
                  <a:pt x="83" y="51"/>
                  <a:pt x="83" y="51"/>
                  <a:pt x="83" y="52"/>
                </a:cubicBezTo>
                <a:cubicBezTo>
                  <a:pt x="83" y="55"/>
                  <a:pt x="83" y="55"/>
                  <a:pt x="83" y="55"/>
                </a:cubicBezTo>
                <a:cubicBezTo>
                  <a:pt x="83" y="55"/>
                  <a:pt x="83" y="55"/>
                  <a:pt x="83" y="56"/>
                </a:cubicBezTo>
                <a:cubicBezTo>
                  <a:pt x="84" y="56"/>
                  <a:pt x="84" y="56"/>
                  <a:pt x="85" y="56"/>
                </a:cubicBezTo>
                <a:cubicBezTo>
                  <a:pt x="85" y="56"/>
                  <a:pt x="85" y="56"/>
                  <a:pt x="85" y="56"/>
                </a:cubicBezTo>
                <a:cubicBezTo>
                  <a:pt x="86" y="56"/>
                  <a:pt x="86" y="56"/>
                  <a:pt x="87" y="56"/>
                </a:cubicBezTo>
                <a:cubicBezTo>
                  <a:pt x="87" y="56"/>
                  <a:pt x="87" y="56"/>
                  <a:pt x="87" y="56"/>
                </a:cubicBezTo>
                <a:cubicBezTo>
                  <a:pt x="87" y="55"/>
                  <a:pt x="87" y="55"/>
                  <a:pt x="87" y="55"/>
                </a:cubicBezTo>
                <a:cubicBezTo>
                  <a:pt x="87" y="52"/>
                  <a:pt x="87" y="52"/>
                  <a:pt x="87" y="52"/>
                </a:cubicBezTo>
                <a:cubicBezTo>
                  <a:pt x="87" y="51"/>
                  <a:pt x="87" y="51"/>
                  <a:pt x="87" y="51"/>
                </a:cubicBezTo>
                <a:cubicBezTo>
                  <a:pt x="87" y="51"/>
                  <a:pt x="87" y="51"/>
                  <a:pt x="87" y="51"/>
                </a:cubicBezTo>
                <a:cubicBezTo>
                  <a:pt x="87" y="51"/>
                  <a:pt x="87" y="51"/>
                  <a:pt x="87" y="51"/>
                </a:cubicBezTo>
                <a:cubicBezTo>
                  <a:pt x="86" y="51"/>
                  <a:pt x="86" y="50"/>
                  <a:pt x="85" y="50"/>
                </a:cubicBezTo>
                <a:cubicBezTo>
                  <a:pt x="85" y="50"/>
                  <a:pt x="85" y="50"/>
                  <a:pt x="85" y="50"/>
                </a:cubicBezTo>
                <a:close/>
                <a:moveTo>
                  <a:pt x="99" y="50"/>
                </a:moveTo>
                <a:cubicBezTo>
                  <a:pt x="99" y="50"/>
                  <a:pt x="98" y="51"/>
                  <a:pt x="98" y="51"/>
                </a:cubicBezTo>
                <a:cubicBezTo>
                  <a:pt x="98" y="51"/>
                  <a:pt x="98" y="51"/>
                  <a:pt x="98" y="51"/>
                </a:cubicBezTo>
                <a:cubicBezTo>
                  <a:pt x="98" y="51"/>
                  <a:pt x="98" y="51"/>
                  <a:pt x="98" y="52"/>
                </a:cubicBezTo>
                <a:cubicBezTo>
                  <a:pt x="98" y="55"/>
                  <a:pt x="98" y="55"/>
                  <a:pt x="98" y="55"/>
                </a:cubicBezTo>
                <a:cubicBezTo>
                  <a:pt x="98" y="55"/>
                  <a:pt x="98" y="55"/>
                  <a:pt x="98" y="56"/>
                </a:cubicBezTo>
                <a:cubicBezTo>
                  <a:pt x="98" y="56"/>
                  <a:pt x="99" y="56"/>
                  <a:pt x="99" y="56"/>
                </a:cubicBezTo>
                <a:cubicBezTo>
                  <a:pt x="100" y="56"/>
                  <a:pt x="100" y="56"/>
                  <a:pt x="100" y="56"/>
                </a:cubicBezTo>
                <a:cubicBezTo>
                  <a:pt x="101" y="56"/>
                  <a:pt x="101" y="56"/>
                  <a:pt x="101" y="56"/>
                </a:cubicBezTo>
                <a:cubicBezTo>
                  <a:pt x="101" y="56"/>
                  <a:pt x="101" y="56"/>
                  <a:pt x="101" y="56"/>
                </a:cubicBezTo>
                <a:cubicBezTo>
                  <a:pt x="101" y="55"/>
                  <a:pt x="102" y="55"/>
                  <a:pt x="102" y="55"/>
                </a:cubicBezTo>
                <a:cubicBezTo>
                  <a:pt x="102" y="52"/>
                  <a:pt x="102" y="52"/>
                  <a:pt x="102" y="52"/>
                </a:cubicBezTo>
                <a:cubicBezTo>
                  <a:pt x="102" y="51"/>
                  <a:pt x="101" y="51"/>
                  <a:pt x="101" y="51"/>
                </a:cubicBezTo>
                <a:cubicBezTo>
                  <a:pt x="101" y="51"/>
                  <a:pt x="101" y="51"/>
                  <a:pt x="101" y="51"/>
                </a:cubicBezTo>
                <a:cubicBezTo>
                  <a:pt x="101" y="51"/>
                  <a:pt x="101" y="51"/>
                  <a:pt x="101" y="51"/>
                </a:cubicBezTo>
                <a:cubicBezTo>
                  <a:pt x="101" y="51"/>
                  <a:pt x="101" y="50"/>
                  <a:pt x="100" y="50"/>
                </a:cubicBezTo>
                <a:cubicBezTo>
                  <a:pt x="99" y="50"/>
                  <a:pt x="99" y="50"/>
                  <a:pt x="99" y="50"/>
                </a:cubicBezTo>
                <a:close/>
                <a:moveTo>
                  <a:pt x="100" y="51"/>
                </a:moveTo>
                <a:cubicBezTo>
                  <a:pt x="99" y="51"/>
                  <a:pt x="99" y="51"/>
                  <a:pt x="99" y="51"/>
                </a:cubicBezTo>
                <a:cubicBezTo>
                  <a:pt x="99" y="51"/>
                  <a:pt x="99" y="51"/>
                  <a:pt x="99" y="51"/>
                </a:cubicBezTo>
                <a:cubicBezTo>
                  <a:pt x="99" y="51"/>
                  <a:pt x="99" y="51"/>
                  <a:pt x="99" y="51"/>
                </a:cubicBezTo>
                <a:cubicBezTo>
                  <a:pt x="99" y="51"/>
                  <a:pt x="99" y="52"/>
                  <a:pt x="99" y="52"/>
                </a:cubicBezTo>
                <a:cubicBezTo>
                  <a:pt x="99" y="55"/>
                  <a:pt x="99" y="55"/>
                  <a:pt x="99" y="55"/>
                </a:cubicBezTo>
                <a:cubicBezTo>
                  <a:pt x="99" y="55"/>
                  <a:pt x="99" y="55"/>
                  <a:pt x="99" y="55"/>
                </a:cubicBezTo>
                <a:cubicBezTo>
                  <a:pt x="99" y="55"/>
                  <a:pt x="99" y="55"/>
                  <a:pt x="99" y="55"/>
                </a:cubicBezTo>
                <a:cubicBezTo>
                  <a:pt x="100" y="55"/>
                  <a:pt x="100" y="55"/>
                  <a:pt x="100" y="55"/>
                </a:cubicBezTo>
                <a:cubicBezTo>
                  <a:pt x="100" y="55"/>
                  <a:pt x="101" y="55"/>
                  <a:pt x="101" y="55"/>
                </a:cubicBezTo>
                <a:cubicBezTo>
                  <a:pt x="101" y="55"/>
                  <a:pt x="101" y="55"/>
                  <a:pt x="101" y="55"/>
                </a:cubicBezTo>
                <a:cubicBezTo>
                  <a:pt x="101" y="55"/>
                  <a:pt x="101" y="55"/>
                  <a:pt x="101" y="55"/>
                </a:cubicBezTo>
                <a:cubicBezTo>
                  <a:pt x="101" y="52"/>
                  <a:pt x="101" y="52"/>
                  <a:pt x="101" y="52"/>
                </a:cubicBezTo>
                <a:cubicBezTo>
                  <a:pt x="101" y="52"/>
                  <a:pt x="101" y="51"/>
                  <a:pt x="101" y="51"/>
                </a:cubicBezTo>
                <a:cubicBezTo>
                  <a:pt x="101" y="51"/>
                  <a:pt x="101" y="51"/>
                  <a:pt x="101" y="51"/>
                </a:cubicBezTo>
                <a:cubicBezTo>
                  <a:pt x="101" y="51"/>
                  <a:pt x="100" y="51"/>
                  <a:pt x="100" y="51"/>
                </a:cubicBezTo>
                <a:close/>
                <a:moveTo>
                  <a:pt x="94" y="50"/>
                </a:moveTo>
                <a:cubicBezTo>
                  <a:pt x="94" y="50"/>
                  <a:pt x="94" y="51"/>
                  <a:pt x="93" y="51"/>
                </a:cubicBezTo>
                <a:cubicBezTo>
                  <a:pt x="93" y="51"/>
                  <a:pt x="93" y="51"/>
                  <a:pt x="93" y="51"/>
                </a:cubicBezTo>
                <a:cubicBezTo>
                  <a:pt x="93" y="51"/>
                  <a:pt x="93" y="51"/>
                  <a:pt x="93" y="52"/>
                </a:cubicBezTo>
                <a:cubicBezTo>
                  <a:pt x="93" y="55"/>
                  <a:pt x="93" y="55"/>
                  <a:pt x="93" y="55"/>
                </a:cubicBezTo>
                <a:cubicBezTo>
                  <a:pt x="93" y="55"/>
                  <a:pt x="93" y="55"/>
                  <a:pt x="93" y="56"/>
                </a:cubicBezTo>
                <a:cubicBezTo>
                  <a:pt x="94" y="56"/>
                  <a:pt x="94" y="56"/>
                  <a:pt x="94" y="56"/>
                </a:cubicBezTo>
                <a:cubicBezTo>
                  <a:pt x="95" y="56"/>
                  <a:pt x="95" y="56"/>
                  <a:pt x="95" y="56"/>
                </a:cubicBezTo>
                <a:cubicBezTo>
                  <a:pt x="96" y="56"/>
                  <a:pt x="96" y="56"/>
                  <a:pt x="96" y="56"/>
                </a:cubicBezTo>
                <a:cubicBezTo>
                  <a:pt x="96" y="56"/>
                  <a:pt x="96" y="56"/>
                  <a:pt x="96" y="56"/>
                </a:cubicBezTo>
                <a:cubicBezTo>
                  <a:pt x="97" y="55"/>
                  <a:pt x="97" y="55"/>
                  <a:pt x="97" y="55"/>
                </a:cubicBezTo>
                <a:cubicBezTo>
                  <a:pt x="97" y="52"/>
                  <a:pt x="97" y="52"/>
                  <a:pt x="97" y="52"/>
                </a:cubicBezTo>
                <a:cubicBezTo>
                  <a:pt x="97" y="51"/>
                  <a:pt x="97" y="51"/>
                  <a:pt x="96" y="51"/>
                </a:cubicBezTo>
                <a:cubicBezTo>
                  <a:pt x="96" y="51"/>
                  <a:pt x="96" y="51"/>
                  <a:pt x="96" y="51"/>
                </a:cubicBezTo>
                <a:cubicBezTo>
                  <a:pt x="96" y="51"/>
                  <a:pt x="96" y="51"/>
                  <a:pt x="96" y="51"/>
                </a:cubicBezTo>
                <a:cubicBezTo>
                  <a:pt x="96" y="51"/>
                  <a:pt x="96" y="50"/>
                  <a:pt x="95" y="50"/>
                </a:cubicBezTo>
                <a:cubicBezTo>
                  <a:pt x="94" y="50"/>
                  <a:pt x="94" y="50"/>
                  <a:pt x="94" y="50"/>
                </a:cubicBezTo>
                <a:close/>
                <a:moveTo>
                  <a:pt x="95" y="51"/>
                </a:moveTo>
                <a:cubicBezTo>
                  <a:pt x="94" y="51"/>
                  <a:pt x="94" y="51"/>
                  <a:pt x="94" y="51"/>
                </a:cubicBezTo>
                <a:cubicBezTo>
                  <a:pt x="94" y="51"/>
                  <a:pt x="94" y="51"/>
                  <a:pt x="94" y="51"/>
                </a:cubicBezTo>
                <a:cubicBezTo>
                  <a:pt x="94" y="51"/>
                  <a:pt x="94" y="51"/>
                  <a:pt x="94" y="51"/>
                </a:cubicBezTo>
                <a:cubicBezTo>
                  <a:pt x="94" y="51"/>
                  <a:pt x="94" y="52"/>
                  <a:pt x="94" y="52"/>
                </a:cubicBezTo>
                <a:cubicBezTo>
                  <a:pt x="94" y="55"/>
                  <a:pt x="94" y="55"/>
                  <a:pt x="94" y="55"/>
                </a:cubicBezTo>
                <a:cubicBezTo>
                  <a:pt x="94" y="55"/>
                  <a:pt x="94" y="55"/>
                  <a:pt x="94" y="55"/>
                </a:cubicBezTo>
                <a:cubicBezTo>
                  <a:pt x="94" y="55"/>
                  <a:pt x="94" y="55"/>
                  <a:pt x="94" y="55"/>
                </a:cubicBezTo>
                <a:cubicBezTo>
                  <a:pt x="95" y="55"/>
                  <a:pt x="95" y="55"/>
                  <a:pt x="95" y="55"/>
                </a:cubicBezTo>
                <a:cubicBezTo>
                  <a:pt x="95" y="55"/>
                  <a:pt x="96" y="55"/>
                  <a:pt x="96" y="55"/>
                </a:cubicBezTo>
                <a:cubicBezTo>
                  <a:pt x="96" y="55"/>
                  <a:pt x="96" y="55"/>
                  <a:pt x="96" y="55"/>
                </a:cubicBezTo>
                <a:cubicBezTo>
                  <a:pt x="96" y="55"/>
                  <a:pt x="96" y="55"/>
                  <a:pt x="96" y="55"/>
                </a:cubicBezTo>
                <a:cubicBezTo>
                  <a:pt x="96" y="52"/>
                  <a:pt x="96" y="52"/>
                  <a:pt x="96" y="52"/>
                </a:cubicBezTo>
                <a:cubicBezTo>
                  <a:pt x="96" y="52"/>
                  <a:pt x="96" y="51"/>
                  <a:pt x="96" y="51"/>
                </a:cubicBezTo>
                <a:cubicBezTo>
                  <a:pt x="96" y="51"/>
                  <a:pt x="96" y="51"/>
                  <a:pt x="96" y="51"/>
                </a:cubicBezTo>
                <a:cubicBezTo>
                  <a:pt x="96" y="51"/>
                  <a:pt x="95" y="51"/>
                  <a:pt x="95" y="51"/>
                </a:cubicBezTo>
                <a:close/>
                <a:moveTo>
                  <a:pt x="89" y="50"/>
                </a:moveTo>
                <a:cubicBezTo>
                  <a:pt x="89" y="50"/>
                  <a:pt x="89" y="51"/>
                  <a:pt x="88" y="51"/>
                </a:cubicBezTo>
                <a:cubicBezTo>
                  <a:pt x="88" y="51"/>
                  <a:pt x="88" y="51"/>
                  <a:pt x="88" y="51"/>
                </a:cubicBezTo>
                <a:cubicBezTo>
                  <a:pt x="88" y="51"/>
                  <a:pt x="88" y="51"/>
                  <a:pt x="88" y="52"/>
                </a:cubicBezTo>
                <a:cubicBezTo>
                  <a:pt x="88" y="55"/>
                  <a:pt x="88" y="55"/>
                  <a:pt x="88" y="55"/>
                </a:cubicBezTo>
                <a:cubicBezTo>
                  <a:pt x="88" y="55"/>
                  <a:pt x="88" y="55"/>
                  <a:pt x="88" y="56"/>
                </a:cubicBezTo>
                <a:cubicBezTo>
                  <a:pt x="89" y="56"/>
                  <a:pt x="89" y="56"/>
                  <a:pt x="89" y="56"/>
                </a:cubicBezTo>
                <a:cubicBezTo>
                  <a:pt x="90" y="56"/>
                  <a:pt x="90" y="56"/>
                  <a:pt x="90" y="56"/>
                </a:cubicBezTo>
                <a:cubicBezTo>
                  <a:pt x="91" y="56"/>
                  <a:pt x="91" y="56"/>
                  <a:pt x="91" y="56"/>
                </a:cubicBezTo>
                <a:cubicBezTo>
                  <a:pt x="91" y="56"/>
                  <a:pt x="91" y="56"/>
                  <a:pt x="91" y="56"/>
                </a:cubicBezTo>
                <a:cubicBezTo>
                  <a:pt x="92" y="55"/>
                  <a:pt x="92" y="55"/>
                  <a:pt x="92" y="55"/>
                </a:cubicBezTo>
                <a:cubicBezTo>
                  <a:pt x="92" y="52"/>
                  <a:pt x="92" y="52"/>
                  <a:pt x="92" y="52"/>
                </a:cubicBezTo>
                <a:cubicBezTo>
                  <a:pt x="92" y="51"/>
                  <a:pt x="92" y="51"/>
                  <a:pt x="91" y="51"/>
                </a:cubicBezTo>
                <a:cubicBezTo>
                  <a:pt x="91" y="51"/>
                  <a:pt x="91" y="51"/>
                  <a:pt x="91" y="51"/>
                </a:cubicBezTo>
                <a:cubicBezTo>
                  <a:pt x="91" y="51"/>
                  <a:pt x="91" y="51"/>
                  <a:pt x="91" y="51"/>
                </a:cubicBezTo>
                <a:cubicBezTo>
                  <a:pt x="91" y="51"/>
                  <a:pt x="91" y="50"/>
                  <a:pt x="90" y="50"/>
                </a:cubicBezTo>
                <a:cubicBezTo>
                  <a:pt x="89" y="50"/>
                  <a:pt x="89" y="50"/>
                  <a:pt x="89" y="50"/>
                </a:cubicBezTo>
                <a:close/>
                <a:moveTo>
                  <a:pt x="90" y="51"/>
                </a:moveTo>
                <a:cubicBezTo>
                  <a:pt x="89" y="51"/>
                  <a:pt x="89" y="51"/>
                  <a:pt x="89" y="51"/>
                </a:cubicBezTo>
                <a:cubicBezTo>
                  <a:pt x="89" y="51"/>
                  <a:pt x="89" y="51"/>
                  <a:pt x="89" y="51"/>
                </a:cubicBezTo>
                <a:cubicBezTo>
                  <a:pt x="89" y="51"/>
                  <a:pt x="89" y="51"/>
                  <a:pt x="89" y="51"/>
                </a:cubicBezTo>
                <a:cubicBezTo>
                  <a:pt x="89" y="51"/>
                  <a:pt x="89" y="52"/>
                  <a:pt x="89" y="52"/>
                </a:cubicBezTo>
                <a:cubicBezTo>
                  <a:pt x="89" y="55"/>
                  <a:pt x="89" y="55"/>
                  <a:pt x="89" y="55"/>
                </a:cubicBezTo>
                <a:cubicBezTo>
                  <a:pt x="89" y="55"/>
                  <a:pt x="89" y="55"/>
                  <a:pt x="89" y="55"/>
                </a:cubicBezTo>
                <a:cubicBezTo>
                  <a:pt x="89" y="55"/>
                  <a:pt x="89" y="55"/>
                  <a:pt x="89" y="55"/>
                </a:cubicBezTo>
                <a:cubicBezTo>
                  <a:pt x="90" y="55"/>
                  <a:pt x="90" y="55"/>
                  <a:pt x="90" y="55"/>
                </a:cubicBezTo>
                <a:cubicBezTo>
                  <a:pt x="91" y="55"/>
                  <a:pt x="91" y="55"/>
                  <a:pt x="91" y="55"/>
                </a:cubicBezTo>
                <a:cubicBezTo>
                  <a:pt x="91" y="55"/>
                  <a:pt x="91" y="55"/>
                  <a:pt x="91" y="55"/>
                </a:cubicBezTo>
                <a:cubicBezTo>
                  <a:pt x="91" y="55"/>
                  <a:pt x="91" y="55"/>
                  <a:pt x="91" y="55"/>
                </a:cubicBezTo>
                <a:cubicBezTo>
                  <a:pt x="91" y="52"/>
                  <a:pt x="91" y="52"/>
                  <a:pt x="91" y="52"/>
                </a:cubicBezTo>
                <a:cubicBezTo>
                  <a:pt x="91" y="52"/>
                  <a:pt x="91" y="51"/>
                  <a:pt x="91" y="51"/>
                </a:cubicBezTo>
                <a:cubicBezTo>
                  <a:pt x="91" y="51"/>
                  <a:pt x="91" y="51"/>
                  <a:pt x="91" y="51"/>
                </a:cubicBezTo>
                <a:cubicBezTo>
                  <a:pt x="91" y="51"/>
                  <a:pt x="91" y="51"/>
                  <a:pt x="90" y="51"/>
                </a:cubicBezTo>
                <a:close/>
                <a:moveTo>
                  <a:pt x="85" y="51"/>
                </a:moveTo>
                <a:cubicBezTo>
                  <a:pt x="85" y="51"/>
                  <a:pt x="85" y="51"/>
                  <a:pt x="85" y="51"/>
                </a:cubicBezTo>
                <a:cubicBezTo>
                  <a:pt x="84" y="51"/>
                  <a:pt x="84" y="51"/>
                  <a:pt x="84" y="51"/>
                </a:cubicBezTo>
                <a:cubicBezTo>
                  <a:pt x="84" y="51"/>
                  <a:pt x="84" y="51"/>
                  <a:pt x="84" y="51"/>
                </a:cubicBezTo>
                <a:cubicBezTo>
                  <a:pt x="84" y="51"/>
                  <a:pt x="84" y="52"/>
                  <a:pt x="84" y="52"/>
                </a:cubicBezTo>
                <a:cubicBezTo>
                  <a:pt x="84" y="55"/>
                  <a:pt x="84" y="55"/>
                  <a:pt x="84" y="55"/>
                </a:cubicBezTo>
                <a:cubicBezTo>
                  <a:pt x="84" y="55"/>
                  <a:pt x="84" y="55"/>
                  <a:pt x="84" y="55"/>
                </a:cubicBezTo>
                <a:cubicBezTo>
                  <a:pt x="84" y="55"/>
                  <a:pt x="84" y="55"/>
                  <a:pt x="85" y="55"/>
                </a:cubicBezTo>
                <a:cubicBezTo>
                  <a:pt x="85" y="55"/>
                  <a:pt x="85" y="55"/>
                  <a:pt x="85" y="55"/>
                </a:cubicBezTo>
                <a:cubicBezTo>
                  <a:pt x="86" y="55"/>
                  <a:pt x="86" y="55"/>
                  <a:pt x="86" y="55"/>
                </a:cubicBezTo>
                <a:cubicBezTo>
                  <a:pt x="86" y="55"/>
                  <a:pt x="86" y="55"/>
                  <a:pt x="86" y="55"/>
                </a:cubicBezTo>
                <a:cubicBezTo>
                  <a:pt x="86" y="55"/>
                  <a:pt x="86" y="55"/>
                  <a:pt x="86" y="55"/>
                </a:cubicBezTo>
                <a:cubicBezTo>
                  <a:pt x="86" y="52"/>
                  <a:pt x="86" y="52"/>
                  <a:pt x="86" y="52"/>
                </a:cubicBezTo>
                <a:cubicBezTo>
                  <a:pt x="86" y="52"/>
                  <a:pt x="86" y="51"/>
                  <a:pt x="86" y="51"/>
                </a:cubicBezTo>
                <a:cubicBezTo>
                  <a:pt x="86" y="51"/>
                  <a:pt x="86" y="51"/>
                  <a:pt x="86" y="51"/>
                </a:cubicBezTo>
                <a:cubicBezTo>
                  <a:pt x="86" y="51"/>
                  <a:pt x="86" y="51"/>
                  <a:pt x="85" y="51"/>
                </a:cubicBezTo>
                <a:close/>
                <a:moveTo>
                  <a:pt x="61" y="50"/>
                </a:moveTo>
                <a:cubicBezTo>
                  <a:pt x="60" y="50"/>
                  <a:pt x="60" y="51"/>
                  <a:pt x="60" y="51"/>
                </a:cubicBezTo>
                <a:cubicBezTo>
                  <a:pt x="60" y="51"/>
                  <a:pt x="60" y="51"/>
                  <a:pt x="60" y="51"/>
                </a:cubicBezTo>
                <a:cubicBezTo>
                  <a:pt x="59" y="51"/>
                  <a:pt x="59" y="51"/>
                  <a:pt x="59" y="52"/>
                </a:cubicBezTo>
                <a:cubicBezTo>
                  <a:pt x="59" y="55"/>
                  <a:pt x="59" y="55"/>
                  <a:pt x="59" y="55"/>
                </a:cubicBezTo>
                <a:cubicBezTo>
                  <a:pt x="59" y="55"/>
                  <a:pt x="59" y="55"/>
                  <a:pt x="60" y="56"/>
                </a:cubicBezTo>
                <a:cubicBezTo>
                  <a:pt x="60" y="56"/>
                  <a:pt x="60" y="56"/>
                  <a:pt x="61" y="56"/>
                </a:cubicBezTo>
                <a:cubicBezTo>
                  <a:pt x="62" y="56"/>
                  <a:pt x="62" y="56"/>
                  <a:pt x="62" y="56"/>
                </a:cubicBezTo>
                <a:cubicBezTo>
                  <a:pt x="62" y="56"/>
                  <a:pt x="62" y="56"/>
                  <a:pt x="63" y="56"/>
                </a:cubicBezTo>
                <a:cubicBezTo>
                  <a:pt x="63" y="56"/>
                  <a:pt x="63" y="56"/>
                  <a:pt x="63" y="56"/>
                </a:cubicBezTo>
                <a:cubicBezTo>
                  <a:pt x="63" y="55"/>
                  <a:pt x="63" y="55"/>
                  <a:pt x="63" y="55"/>
                </a:cubicBezTo>
                <a:cubicBezTo>
                  <a:pt x="63" y="52"/>
                  <a:pt x="63" y="52"/>
                  <a:pt x="63" y="52"/>
                </a:cubicBezTo>
                <a:cubicBezTo>
                  <a:pt x="63" y="51"/>
                  <a:pt x="63" y="51"/>
                  <a:pt x="63" y="51"/>
                </a:cubicBezTo>
                <a:cubicBezTo>
                  <a:pt x="63" y="51"/>
                  <a:pt x="63" y="51"/>
                  <a:pt x="63" y="51"/>
                </a:cubicBezTo>
                <a:cubicBezTo>
                  <a:pt x="63" y="51"/>
                  <a:pt x="63" y="51"/>
                  <a:pt x="63" y="51"/>
                </a:cubicBezTo>
                <a:cubicBezTo>
                  <a:pt x="62" y="51"/>
                  <a:pt x="62" y="50"/>
                  <a:pt x="62" y="50"/>
                </a:cubicBezTo>
                <a:cubicBezTo>
                  <a:pt x="61" y="50"/>
                  <a:pt x="61" y="50"/>
                  <a:pt x="61" y="50"/>
                </a:cubicBezTo>
                <a:close/>
                <a:moveTo>
                  <a:pt x="75" y="50"/>
                </a:moveTo>
                <a:cubicBezTo>
                  <a:pt x="75" y="50"/>
                  <a:pt x="75" y="51"/>
                  <a:pt x="74" y="51"/>
                </a:cubicBezTo>
                <a:cubicBezTo>
                  <a:pt x="74" y="51"/>
                  <a:pt x="74" y="51"/>
                  <a:pt x="74" y="51"/>
                </a:cubicBezTo>
                <a:cubicBezTo>
                  <a:pt x="74" y="51"/>
                  <a:pt x="74" y="51"/>
                  <a:pt x="74" y="52"/>
                </a:cubicBezTo>
                <a:cubicBezTo>
                  <a:pt x="74" y="55"/>
                  <a:pt x="74" y="55"/>
                  <a:pt x="74" y="55"/>
                </a:cubicBezTo>
                <a:cubicBezTo>
                  <a:pt x="74" y="55"/>
                  <a:pt x="74" y="55"/>
                  <a:pt x="74" y="56"/>
                </a:cubicBezTo>
                <a:cubicBezTo>
                  <a:pt x="75" y="56"/>
                  <a:pt x="75" y="56"/>
                  <a:pt x="75" y="56"/>
                </a:cubicBezTo>
                <a:cubicBezTo>
                  <a:pt x="76" y="56"/>
                  <a:pt x="76" y="56"/>
                  <a:pt x="76" y="56"/>
                </a:cubicBezTo>
                <a:cubicBezTo>
                  <a:pt x="77" y="56"/>
                  <a:pt x="77" y="56"/>
                  <a:pt x="77" y="56"/>
                </a:cubicBezTo>
                <a:cubicBezTo>
                  <a:pt x="77" y="56"/>
                  <a:pt x="77" y="56"/>
                  <a:pt x="77" y="56"/>
                </a:cubicBezTo>
                <a:cubicBezTo>
                  <a:pt x="78" y="55"/>
                  <a:pt x="78" y="55"/>
                  <a:pt x="78" y="55"/>
                </a:cubicBezTo>
                <a:cubicBezTo>
                  <a:pt x="78" y="52"/>
                  <a:pt x="78" y="52"/>
                  <a:pt x="78" y="52"/>
                </a:cubicBezTo>
                <a:cubicBezTo>
                  <a:pt x="78" y="51"/>
                  <a:pt x="78" y="51"/>
                  <a:pt x="77" y="51"/>
                </a:cubicBezTo>
                <a:cubicBezTo>
                  <a:pt x="77" y="51"/>
                  <a:pt x="77" y="51"/>
                  <a:pt x="77" y="51"/>
                </a:cubicBezTo>
                <a:cubicBezTo>
                  <a:pt x="77" y="51"/>
                  <a:pt x="77" y="51"/>
                  <a:pt x="77" y="51"/>
                </a:cubicBezTo>
                <a:cubicBezTo>
                  <a:pt x="77" y="51"/>
                  <a:pt x="77" y="50"/>
                  <a:pt x="76" y="50"/>
                </a:cubicBezTo>
                <a:cubicBezTo>
                  <a:pt x="75" y="50"/>
                  <a:pt x="75" y="50"/>
                  <a:pt x="75" y="50"/>
                </a:cubicBezTo>
                <a:close/>
                <a:moveTo>
                  <a:pt x="76" y="51"/>
                </a:moveTo>
                <a:cubicBezTo>
                  <a:pt x="75" y="51"/>
                  <a:pt x="75" y="51"/>
                  <a:pt x="75" y="51"/>
                </a:cubicBezTo>
                <a:cubicBezTo>
                  <a:pt x="75" y="51"/>
                  <a:pt x="75" y="51"/>
                  <a:pt x="75" y="51"/>
                </a:cubicBezTo>
                <a:cubicBezTo>
                  <a:pt x="75" y="51"/>
                  <a:pt x="75" y="51"/>
                  <a:pt x="75" y="51"/>
                </a:cubicBezTo>
                <a:cubicBezTo>
                  <a:pt x="75" y="51"/>
                  <a:pt x="75" y="52"/>
                  <a:pt x="75" y="52"/>
                </a:cubicBezTo>
                <a:cubicBezTo>
                  <a:pt x="75" y="55"/>
                  <a:pt x="75" y="55"/>
                  <a:pt x="75" y="55"/>
                </a:cubicBezTo>
                <a:cubicBezTo>
                  <a:pt x="75" y="55"/>
                  <a:pt x="75" y="55"/>
                  <a:pt x="75" y="55"/>
                </a:cubicBezTo>
                <a:cubicBezTo>
                  <a:pt x="75" y="55"/>
                  <a:pt x="75" y="55"/>
                  <a:pt x="75" y="55"/>
                </a:cubicBezTo>
                <a:cubicBezTo>
                  <a:pt x="76" y="55"/>
                  <a:pt x="76" y="55"/>
                  <a:pt x="76" y="55"/>
                </a:cubicBezTo>
                <a:cubicBezTo>
                  <a:pt x="77" y="55"/>
                  <a:pt x="77" y="55"/>
                  <a:pt x="77" y="55"/>
                </a:cubicBezTo>
                <a:cubicBezTo>
                  <a:pt x="77" y="55"/>
                  <a:pt x="77" y="55"/>
                  <a:pt x="77" y="55"/>
                </a:cubicBezTo>
                <a:cubicBezTo>
                  <a:pt x="77" y="55"/>
                  <a:pt x="77" y="55"/>
                  <a:pt x="77" y="55"/>
                </a:cubicBezTo>
                <a:cubicBezTo>
                  <a:pt x="77" y="52"/>
                  <a:pt x="77" y="52"/>
                  <a:pt x="77" y="52"/>
                </a:cubicBezTo>
                <a:cubicBezTo>
                  <a:pt x="77" y="52"/>
                  <a:pt x="77" y="51"/>
                  <a:pt x="77" y="51"/>
                </a:cubicBezTo>
                <a:cubicBezTo>
                  <a:pt x="77" y="51"/>
                  <a:pt x="77" y="51"/>
                  <a:pt x="77" y="51"/>
                </a:cubicBezTo>
                <a:cubicBezTo>
                  <a:pt x="77" y="51"/>
                  <a:pt x="77" y="51"/>
                  <a:pt x="76" y="51"/>
                </a:cubicBezTo>
                <a:close/>
                <a:moveTo>
                  <a:pt x="71" y="50"/>
                </a:moveTo>
                <a:cubicBezTo>
                  <a:pt x="70" y="50"/>
                  <a:pt x="70" y="51"/>
                  <a:pt x="69" y="51"/>
                </a:cubicBezTo>
                <a:cubicBezTo>
                  <a:pt x="69" y="51"/>
                  <a:pt x="69" y="51"/>
                  <a:pt x="69" y="51"/>
                </a:cubicBezTo>
                <a:cubicBezTo>
                  <a:pt x="69" y="51"/>
                  <a:pt x="69" y="51"/>
                  <a:pt x="69" y="52"/>
                </a:cubicBezTo>
                <a:cubicBezTo>
                  <a:pt x="69" y="55"/>
                  <a:pt x="69" y="55"/>
                  <a:pt x="69" y="55"/>
                </a:cubicBezTo>
                <a:cubicBezTo>
                  <a:pt x="69" y="55"/>
                  <a:pt x="69" y="55"/>
                  <a:pt x="69" y="56"/>
                </a:cubicBezTo>
                <a:cubicBezTo>
                  <a:pt x="70" y="56"/>
                  <a:pt x="70" y="56"/>
                  <a:pt x="71" y="56"/>
                </a:cubicBezTo>
                <a:cubicBezTo>
                  <a:pt x="71" y="56"/>
                  <a:pt x="71" y="56"/>
                  <a:pt x="71" y="56"/>
                </a:cubicBezTo>
                <a:cubicBezTo>
                  <a:pt x="72" y="56"/>
                  <a:pt x="72" y="56"/>
                  <a:pt x="73" y="56"/>
                </a:cubicBezTo>
                <a:cubicBezTo>
                  <a:pt x="73" y="56"/>
                  <a:pt x="73" y="56"/>
                  <a:pt x="73" y="56"/>
                </a:cubicBezTo>
                <a:cubicBezTo>
                  <a:pt x="73" y="55"/>
                  <a:pt x="73" y="55"/>
                  <a:pt x="73" y="55"/>
                </a:cubicBezTo>
                <a:cubicBezTo>
                  <a:pt x="73" y="52"/>
                  <a:pt x="73" y="52"/>
                  <a:pt x="73" y="52"/>
                </a:cubicBezTo>
                <a:cubicBezTo>
                  <a:pt x="73" y="51"/>
                  <a:pt x="73" y="51"/>
                  <a:pt x="73" y="51"/>
                </a:cubicBezTo>
                <a:cubicBezTo>
                  <a:pt x="73" y="51"/>
                  <a:pt x="73" y="51"/>
                  <a:pt x="73" y="51"/>
                </a:cubicBezTo>
                <a:cubicBezTo>
                  <a:pt x="73" y="51"/>
                  <a:pt x="73" y="51"/>
                  <a:pt x="73" y="51"/>
                </a:cubicBezTo>
                <a:cubicBezTo>
                  <a:pt x="72" y="51"/>
                  <a:pt x="72" y="50"/>
                  <a:pt x="71" y="50"/>
                </a:cubicBezTo>
                <a:cubicBezTo>
                  <a:pt x="71" y="50"/>
                  <a:pt x="71" y="50"/>
                  <a:pt x="71" y="50"/>
                </a:cubicBezTo>
                <a:close/>
                <a:moveTo>
                  <a:pt x="71" y="51"/>
                </a:moveTo>
                <a:cubicBezTo>
                  <a:pt x="71" y="51"/>
                  <a:pt x="71" y="51"/>
                  <a:pt x="71" y="51"/>
                </a:cubicBezTo>
                <a:cubicBezTo>
                  <a:pt x="70" y="51"/>
                  <a:pt x="70" y="51"/>
                  <a:pt x="70" y="51"/>
                </a:cubicBezTo>
                <a:cubicBezTo>
                  <a:pt x="70" y="51"/>
                  <a:pt x="70" y="51"/>
                  <a:pt x="70" y="51"/>
                </a:cubicBezTo>
                <a:cubicBezTo>
                  <a:pt x="70" y="51"/>
                  <a:pt x="70" y="52"/>
                  <a:pt x="70" y="52"/>
                </a:cubicBezTo>
                <a:cubicBezTo>
                  <a:pt x="70" y="55"/>
                  <a:pt x="70" y="55"/>
                  <a:pt x="70" y="55"/>
                </a:cubicBezTo>
                <a:cubicBezTo>
                  <a:pt x="70" y="55"/>
                  <a:pt x="70" y="55"/>
                  <a:pt x="70" y="55"/>
                </a:cubicBezTo>
                <a:cubicBezTo>
                  <a:pt x="70" y="55"/>
                  <a:pt x="70" y="55"/>
                  <a:pt x="71" y="55"/>
                </a:cubicBezTo>
                <a:cubicBezTo>
                  <a:pt x="71" y="55"/>
                  <a:pt x="71" y="55"/>
                  <a:pt x="71" y="55"/>
                </a:cubicBezTo>
                <a:cubicBezTo>
                  <a:pt x="72" y="55"/>
                  <a:pt x="72" y="55"/>
                  <a:pt x="72" y="55"/>
                </a:cubicBezTo>
                <a:cubicBezTo>
                  <a:pt x="72" y="55"/>
                  <a:pt x="72" y="55"/>
                  <a:pt x="72" y="55"/>
                </a:cubicBezTo>
                <a:cubicBezTo>
                  <a:pt x="72" y="55"/>
                  <a:pt x="72" y="55"/>
                  <a:pt x="72" y="55"/>
                </a:cubicBezTo>
                <a:cubicBezTo>
                  <a:pt x="72" y="52"/>
                  <a:pt x="72" y="52"/>
                  <a:pt x="72" y="52"/>
                </a:cubicBezTo>
                <a:cubicBezTo>
                  <a:pt x="72" y="52"/>
                  <a:pt x="72" y="51"/>
                  <a:pt x="72" y="51"/>
                </a:cubicBezTo>
                <a:cubicBezTo>
                  <a:pt x="72" y="51"/>
                  <a:pt x="72" y="51"/>
                  <a:pt x="72" y="51"/>
                </a:cubicBezTo>
                <a:cubicBezTo>
                  <a:pt x="72" y="51"/>
                  <a:pt x="72" y="51"/>
                  <a:pt x="71" y="51"/>
                </a:cubicBezTo>
                <a:close/>
                <a:moveTo>
                  <a:pt x="66" y="50"/>
                </a:moveTo>
                <a:cubicBezTo>
                  <a:pt x="65" y="50"/>
                  <a:pt x="65" y="51"/>
                  <a:pt x="65" y="51"/>
                </a:cubicBezTo>
                <a:cubicBezTo>
                  <a:pt x="65" y="51"/>
                  <a:pt x="65" y="51"/>
                  <a:pt x="65" y="51"/>
                </a:cubicBezTo>
                <a:cubicBezTo>
                  <a:pt x="64" y="51"/>
                  <a:pt x="64" y="51"/>
                  <a:pt x="64" y="52"/>
                </a:cubicBezTo>
                <a:cubicBezTo>
                  <a:pt x="64" y="55"/>
                  <a:pt x="64" y="55"/>
                  <a:pt x="64" y="55"/>
                </a:cubicBezTo>
                <a:cubicBezTo>
                  <a:pt x="64" y="55"/>
                  <a:pt x="64" y="55"/>
                  <a:pt x="65" y="56"/>
                </a:cubicBezTo>
                <a:cubicBezTo>
                  <a:pt x="65" y="56"/>
                  <a:pt x="65" y="56"/>
                  <a:pt x="66" y="56"/>
                </a:cubicBezTo>
                <a:cubicBezTo>
                  <a:pt x="67" y="56"/>
                  <a:pt x="67" y="56"/>
                  <a:pt x="67" y="56"/>
                </a:cubicBezTo>
                <a:cubicBezTo>
                  <a:pt x="67" y="56"/>
                  <a:pt x="67" y="56"/>
                  <a:pt x="68" y="56"/>
                </a:cubicBezTo>
                <a:cubicBezTo>
                  <a:pt x="68" y="56"/>
                  <a:pt x="68" y="56"/>
                  <a:pt x="68" y="56"/>
                </a:cubicBezTo>
                <a:cubicBezTo>
                  <a:pt x="68" y="55"/>
                  <a:pt x="68" y="55"/>
                  <a:pt x="68" y="55"/>
                </a:cubicBezTo>
                <a:cubicBezTo>
                  <a:pt x="68" y="52"/>
                  <a:pt x="68" y="52"/>
                  <a:pt x="68" y="52"/>
                </a:cubicBezTo>
                <a:cubicBezTo>
                  <a:pt x="68" y="51"/>
                  <a:pt x="68" y="51"/>
                  <a:pt x="68" y="51"/>
                </a:cubicBezTo>
                <a:cubicBezTo>
                  <a:pt x="68" y="51"/>
                  <a:pt x="68" y="51"/>
                  <a:pt x="68" y="51"/>
                </a:cubicBezTo>
                <a:cubicBezTo>
                  <a:pt x="68" y="51"/>
                  <a:pt x="68" y="51"/>
                  <a:pt x="68" y="51"/>
                </a:cubicBezTo>
                <a:cubicBezTo>
                  <a:pt x="67" y="51"/>
                  <a:pt x="67" y="50"/>
                  <a:pt x="67" y="50"/>
                </a:cubicBezTo>
                <a:cubicBezTo>
                  <a:pt x="66" y="50"/>
                  <a:pt x="66" y="50"/>
                  <a:pt x="66" y="50"/>
                </a:cubicBezTo>
                <a:close/>
                <a:moveTo>
                  <a:pt x="67" y="51"/>
                </a:moveTo>
                <a:cubicBezTo>
                  <a:pt x="66" y="51"/>
                  <a:pt x="66" y="51"/>
                  <a:pt x="66" y="51"/>
                </a:cubicBezTo>
                <a:cubicBezTo>
                  <a:pt x="65" y="51"/>
                  <a:pt x="65" y="51"/>
                  <a:pt x="65" y="51"/>
                </a:cubicBezTo>
                <a:cubicBezTo>
                  <a:pt x="65" y="51"/>
                  <a:pt x="65" y="51"/>
                  <a:pt x="65" y="51"/>
                </a:cubicBezTo>
                <a:cubicBezTo>
                  <a:pt x="65" y="51"/>
                  <a:pt x="65" y="52"/>
                  <a:pt x="65" y="52"/>
                </a:cubicBezTo>
                <a:cubicBezTo>
                  <a:pt x="65" y="55"/>
                  <a:pt x="65" y="55"/>
                  <a:pt x="65" y="55"/>
                </a:cubicBezTo>
                <a:cubicBezTo>
                  <a:pt x="65" y="55"/>
                  <a:pt x="65" y="55"/>
                  <a:pt x="65" y="55"/>
                </a:cubicBezTo>
                <a:cubicBezTo>
                  <a:pt x="65" y="55"/>
                  <a:pt x="65" y="55"/>
                  <a:pt x="66" y="55"/>
                </a:cubicBezTo>
                <a:cubicBezTo>
                  <a:pt x="67" y="55"/>
                  <a:pt x="67" y="55"/>
                  <a:pt x="67" y="55"/>
                </a:cubicBezTo>
                <a:cubicBezTo>
                  <a:pt x="67" y="55"/>
                  <a:pt x="67" y="55"/>
                  <a:pt x="67" y="55"/>
                </a:cubicBezTo>
                <a:cubicBezTo>
                  <a:pt x="67" y="55"/>
                  <a:pt x="67" y="55"/>
                  <a:pt x="67" y="55"/>
                </a:cubicBezTo>
                <a:cubicBezTo>
                  <a:pt x="67" y="55"/>
                  <a:pt x="67" y="55"/>
                  <a:pt x="67" y="55"/>
                </a:cubicBezTo>
                <a:cubicBezTo>
                  <a:pt x="67" y="52"/>
                  <a:pt x="67" y="52"/>
                  <a:pt x="67" y="52"/>
                </a:cubicBezTo>
                <a:cubicBezTo>
                  <a:pt x="67" y="52"/>
                  <a:pt x="67" y="51"/>
                  <a:pt x="67" y="51"/>
                </a:cubicBezTo>
                <a:cubicBezTo>
                  <a:pt x="67" y="51"/>
                  <a:pt x="67" y="51"/>
                  <a:pt x="67" y="51"/>
                </a:cubicBezTo>
                <a:cubicBezTo>
                  <a:pt x="67" y="51"/>
                  <a:pt x="67" y="51"/>
                  <a:pt x="67" y="51"/>
                </a:cubicBezTo>
                <a:close/>
                <a:moveTo>
                  <a:pt x="62" y="51"/>
                </a:moveTo>
                <a:cubicBezTo>
                  <a:pt x="61" y="51"/>
                  <a:pt x="61" y="51"/>
                  <a:pt x="61" y="51"/>
                </a:cubicBezTo>
                <a:cubicBezTo>
                  <a:pt x="61" y="51"/>
                  <a:pt x="60" y="51"/>
                  <a:pt x="60" y="51"/>
                </a:cubicBezTo>
                <a:cubicBezTo>
                  <a:pt x="60" y="51"/>
                  <a:pt x="60" y="51"/>
                  <a:pt x="60" y="51"/>
                </a:cubicBezTo>
                <a:cubicBezTo>
                  <a:pt x="60" y="51"/>
                  <a:pt x="60" y="52"/>
                  <a:pt x="60" y="52"/>
                </a:cubicBezTo>
                <a:cubicBezTo>
                  <a:pt x="60" y="55"/>
                  <a:pt x="60" y="55"/>
                  <a:pt x="60" y="55"/>
                </a:cubicBezTo>
                <a:cubicBezTo>
                  <a:pt x="60" y="55"/>
                  <a:pt x="60" y="55"/>
                  <a:pt x="60" y="55"/>
                </a:cubicBezTo>
                <a:cubicBezTo>
                  <a:pt x="60" y="55"/>
                  <a:pt x="61" y="55"/>
                  <a:pt x="61" y="55"/>
                </a:cubicBezTo>
                <a:cubicBezTo>
                  <a:pt x="62" y="55"/>
                  <a:pt x="62" y="55"/>
                  <a:pt x="62" y="55"/>
                </a:cubicBezTo>
                <a:cubicBezTo>
                  <a:pt x="62" y="55"/>
                  <a:pt x="62" y="55"/>
                  <a:pt x="62" y="55"/>
                </a:cubicBezTo>
                <a:cubicBezTo>
                  <a:pt x="62" y="55"/>
                  <a:pt x="62" y="55"/>
                  <a:pt x="62" y="55"/>
                </a:cubicBezTo>
                <a:cubicBezTo>
                  <a:pt x="62" y="55"/>
                  <a:pt x="62" y="55"/>
                  <a:pt x="62" y="55"/>
                </a:cubicBezTo>
                <a:cubicBezTo>
                  <a:pt x="62" y="52"/>
                  <a:pt x="62" y="52"/>
                  <a:pt x="62" y="52"/>
                </a:cubicBezTo>
                <a:cubicBezTo>
                  <a:pt x="62" y="52"/>
                  <a:pt x="62" y="51"/>
                  <a:pt x="62" y="51"/>
                </a:cubicBezTo>
                <a:cubicBezTo>
                  <a:pt x="62" y="51"/>
                  <a:pt x="62" y="51"/>
                  <a:pt x="62" y="51"/>
                </a:cubicBezTo>
                <a:cubicBezTo>
                  <a:pt x="62" y="51"/>
                  <a:pt x="62" y="51"/>
                  <a:pt x="62" y="51"/>
                </a:cubicBezTo>
                <a:close/>
                <a:moveTo>
                  <a:pt x="37" y="50"/>
                </a:moveTo>
                <a:cubicBezTo>
                  <a:pt x="36" y="50"/>
                  <a:pt x="36" y="51"/>
                  <a:pt x="36" y="51"/>
                </a:cubicBezTo>
                <a:cubicBezTo>
                  <a:pt x="36" y="51"/>
                  <a:pt x="36" y="51"/>
                  <a:pt x="36" y="51"/>
                </a:cubicBezTo>
                <a:cubicBezTo>
                  <a:pt x="36" y="51"/>
                  <a:pt x="35" y="51"/>
                  <a:pt x="35" y="52"/>
                </a:cubicBezTo>
                <a:cubicBezTo>
                  <a:pt x="35" y="55"/>
                  <a:pt x="35" y="55"/>
                  <a:pt x="35" y="55"/>
                </a:cubicBezTo>
                <a:cubicBezTo>
                  <a:pt x="35" y="55"/>
                  <a:pt x="36" y="55"/>
                  <a:pt x="36" y="56"/>
                </a:cubicBezTo>
                <a:cubicBezTo>
                  <a:pt x="36" y="56"/>
                  <a:pt x="36" y="56"/>
                  <a:pt x="37" y="56"/>
                </a:cubicBezTo>
                <a:cubicBezTo>
                  <a:pt x="38" y="56"/>
                  <a:pt x="38" y="56"/>
                  <a:pt x="38" y="56"/>
                </a:cubicBezTo>
                <a:cubicBezTo>
                  <a:pt x="38" y="56"/>
                  <a:pt x="39" y="56"/>
                  <a:pt x="39" y="56"/>
                </a:cubicBezTo>
                <a:cubicBezTo>
                  <a:pt x="39" y="56"/>
                  <a:pt x="39" y="56"/>
                  <a:pt x="39" y="56"/>
                </a:cubicBezTo>
                <a:cubicBezTo>
                  <a:pt x="39" y="55"/>
                  <a:pt x="39" y="55"/>
                  <a:pt x="39" y="55"/>
                </a:cubicBezTo>
                <a:cubicBezTo>
                  <a:pt x="39" y="52"/>
                  <a:pt x="39" y="52"/>
                  <a:pt x="39" y="52"/>
                </a:cubicBezTo>
                <a:cubicBezTo>
                  <a:pt x="39" y="51"/>
                  <a:pt x="39" y="51"/>
                  <a:pt x="39" y="51"/>
                </a:cubicBezTo>
                <a:cubicBezTo>
                  <a:pt x="39" y="51"/>
                  <a:pt x="39" y="51"/>
                  <a:pt x="39" y="51"/>
                </a:cubicBezTo>
                <a:cubicBezTo>
                  <a:pt x="39" y="51"/>
                  <a:pt x="39" y="51"/>
                  <a:pt x="39" y="51"/>
                </a:cubicBezTo>
                <a:cubicBezTo>
                  <a:pt x="39" y="51"/>
                  <a:pt x="38" y="50"/>
                  <a:pt x="38" y="50"/>
                </a:cubicBezTo>
                <a:cubicBezTo>
                  <a:pt x="37" y="50"/>
                  <a:pt x="37" y="50"/>
                  <a:pt x="37" y="50"/>
                </a:cubicBezTo>
                <a:close/>
                <a:moveTo>
                  <a:pt x="52" y="50"/>
                </a:moveTo>
                <a:cubicBezTo>
                  <a:pt x="51" y="50"/>
                  <a:pt x="51" y="51"/>
                  <a:pt x="51" y="51"/>
                </a:cubicBezTo>
                <a:cubicBezTo>
                  <a:pt x="51" y="51"/>
                  <a:pt x="51" y="51"/>
                  <a:pt x="51" y="51"/>
                </a:cubicBezTo>
                <a:cubicBezTo>
                  <a:pt x="50" y="51"/>
                  <a:pt x="50" y="51"/>
                  <a:pt x="50" y="52"/>
                </a:cubicBezTo>
                <a:cubicBezTo>
                  <a:pt x="50" y="55"/>
                  <a:pt x="50" y="55"/>
                  <a:pt x="50" y="55"/>
                </a:cubicBezTo>
                <a:cubicBezTo>
                  <a:pt x="50" y="55"/>
                  <a:pt x="50" y="55"/>
                  <a:pt x="51" y="56"/>
                </a:cubicBezTo>
                <a:cubicBezTo>
                  <a:pt x="51" y="56"/>
                  <a:pt x="51" y="56"/>
                  <a:pt x="52" y="56"/>
                </a:cubicBezTo>
                <a:cubicBezTo>
                  <a:pt x="53" y="56"/>
                  <a:pt x="53" y="56"/>
                  <a:pt x="53" y="56"/>
                </a:cubicBezTo>
                <a:cubicBezTo>
                  <a:pt x="53" y="56"/>
                  <a:pt x="53" y="56"/>
                  <a:pt x="54" y="56"/>
                </a:cubicBezTo>
                <a:cubicBezTo>
                  <a:pt x="54" y="56"/>
                  <a:pt x="54" y="56"/>
                  <a:pt x="54" y="56"/>
                </a:cubicBezTo>
                <a:cubicBezTo>
                  <a:pt x="54" y="55"/>
                  <a:pt x="54" y="55"/>
                  <a:pt x="54" y="55"/>
                </a:cubicBezTo>
                <a:cubicBezTo>
                  <a:pt x="54" y="52"/>
                  <a:pt x="54" y="52"/>
                  <a:pt x="54" y="52"/>
                </a:cubicBezTo>
                <a:cubicBezTo>
                  <a:pt x="54" y="51"/>
                  <a:pt x="54" y="51"/>
                  <a:pt x="54" y="51"/>
                </a:cubicBezTo>
                <a:cubicBezTo>
                  <a:pt x="54" y="51"/>
                  <a:pt x="54" y="51"/>
                  <a:pt x="54" y="51"/>
                </a:cubicBezTo>
                <a:cubicBezTo>
                  <a:pt x="54" y="51"/>
                  <a:pt x="54" y="51"/>
                  <a:pt x="54" y="51"/>
                </a:cubicBezTo>
                <a:cubicBezTo>
                  <a:pt x="53" y="51"/>
                  <a:pt x="53" y="50"/>
                  <a:pt x="53" y="50"/>
                </a:cubicBezTo>
                <a:cubicBezTo>
                  <a:pt x="52" y="50"/>
                  <a:pt x="52" y="50"/>
                  <a:pt x="52" y="50"/>
                </a:cubicBezTo>
                <a:close/>
                <a:moveTo>
                  <a:pt x="53" y="51"/>
                </a:moveTo>
                <a:cubicBezTo>
                  <a:pt x="52" y="51"/>
                  <a:pt x="52" y="51"/>
                  <a:pt x="52" y="51"/>
                </a:cubicBezTo>
                <a:cubicBezTo>
                  <a:pt x="51" y="51"/>
                  <a:pt x="51" y="51"/>
                  <a:pt x="51" y="51"/>
                </a:cubicBezTo>
                <a:cubicBezTo>
                  <a:pt x="51" y="51"/>
                  <a:pt x="51" y="51"/>
                  <a:pt x="51" y="51"/>
                </a:cubicBezTo>
                <a:cubicBezTo>
                  <a:pt x="51" y="51"/>
                  <a:pt x="51" y="52"/>
                  <a:pt x="51" y="52"/>
                </a:cubicBezTo>
                <a:cubicBezTo>
                  <a:pt x="51" y="55"/>
                  <a:pt x="51" y="55"/>
                  <a:pt x="51" y="55"/>
                </a:cubicBezTo>
                <a:cubicBezTo>
                  <a:pt x="51" y="55"/>
                  <a:pt x="51" y="55"/>
                  <a:pt x="51" y="55"/>
                </a:cubicBezTo>
                <a:cubicBezTo>
                  <a:pt x="51" y="55"/>
                  <a:pt x="51" y="55"/>
                  <a:pt x="52" y="55"/>
                </a:cubicBezTo>
                <a:cubicBezTo>
                  <a:pt x="53" y="55"/>
                  <a:pt x="53" y="55"/>
                  <a:pt x="53" y="55"/>
                </a:cubicBezTo>
                <a:cubicBezTo>
                  <a:pt x="53" y="55"/>
                  <a:pt x="53" y="55"/>
                  <a:pt x="53" y="55"/>
                </a:cubicBezTo>
                <a:cubicBezTo>
                  <a:pt x="53" y="55"/>
                  <a:pt x="53" y="55"/>
                  <a:pt x="53" y="55"/>
                </a:cubicBezTo>
                <a:cubicBezTo>
                  <a:pt x="53" y="55"/>
                  <a:pt x="53" y="55"/>
                  <a:pt x="53" y="55"/>
                </a:cubicBezTo>
                <a:cubicBezTo>
                  <a:pt x="53" y="52"/>
                  <a:pt x="53" y="52"/>
                  <a:pt x="53" y="52"/>
                </a:cubicBezTo>
                <a:cubicBezTo>
                  <a:pt x="53" y="52"/>
                  <a:pt x="53" y="51"/>
                  <a:pt x="53" y="51"/>
                </a:cubicBezTo>
                <a:cubicBezTo>
                  <a:pt x="53" y="51"/>
                  <a:pt x="53" y="51"/>
                  <a:pt x="53" y="51"/>
                </a:cubicBezTo>
                <a:cubicBezTo>
                  <a:pt x="53" y="51"/>
                  <a:pt x="53" y="51"/>
                  <a:pt x="53" y="51"/>
                </a:cubicBezTo>
                <a:close/>
                <a:moveTo>
                  <a:pt x="47" y="50"/>
                </a:moveTo>
                <a:cubicBezTo>
                  <a:pt x="46" y="50"/>
                  <a:pt x="46" y="51"/>
                  <a:pt x="46" y="51"/>
                </a:cubicBezTo>
                <a:cubicBezTo>
                  <a:pt x="46" y="51"/>
                  <a:pt x="46" y="51"/>
                  <a:pt x="46" y="51"/>
                </a:cubicBezTo>
                <a:cubicBezTo>
                  <a:pt x="45" y="51"/>
                  <a:pt x="45" y="51"/>
                  <a:pt x="45" y="52"/>
                </a:cubicBezTo>
                <a:cubicBezTo>
                  <a:pt x="45" y="55"/>
                  <a:pt x="45" y="55"/>
                  <a:pt x="45" y="55"/>
                </a:cubicBezTo>
                <a:cubicBezTo>
                  <a:pt x="45" y="55"/>
                  <a:pt x="45" y="55"/>
                  <a:pt x="46" y="56"/>
                </a:cubicBezTo>
                <a:cubicBezTo>
                  <a:pt x="46" y="56"/>
                  <a:pt x="46" y="56"/>
                  <a:pt x="47" y="56"/>
                </a:cubicBezTo>
                <a:cubicBezTo>
                  <a:pt x="48" y="56"/>
                  <a:pt x="48" y="56"/>
                  <a:pt x="48" y="56"/>
                </a:cubicBezTo>
                <a:cubicBezTo>
                  <a:pt x="48" y="56"/>
                  <a:pt x="48" y="56"/>
                  <a:pt x="49" y="56"/>
                </a:cubicBezTo>
                <a:cubicBezTo>
                  <a:pt x="49" y="56"/>
                  <a:pt x="49" y="56"/>
                  <a:pt x="49" y="56"/>
                </a:cubicBezTo>
                <a:cubicBezTo>
                  <a:pt x="49" y="55"/>
                  <a:pt x="49" y="55"/>
                  <a:pt x="49" y="55"/>
                </a:cubicBezTo>
                <a:cubicBezTo>
                  <a:pt x="49" y="52"/>
                  <a:pt x="49" y="52"/>
                  <a:pt x="49" y="52"/>
                </a:cubicBezTo>
                <a:cubicBezTo>
                  <a:pt x="49" y="51"/>
                  <a:pt x="49" y="51"/>
                  <a:pt x="49" y="51"/>
                </a:cubicBezTo>
                <a:cubicBezTo>
                  <a:pt x="49" y="51"/>
                  <a:pt x="49" y="51"/>
                  <a:pt x="49" y="51"/>
                </a:cubicBezTo>
                <a:cubicBezTo>
                  <a:pt x="49" y="51"/>
                  <a:pt x="49" y="51"/>
                  <a:pt x="49" y="51"/>
                </a:cubicBezTo>
                <a:cubicBezTo>
                  <a:pt x="48" y="51"/>
                  <a:pt x="48" y="50"/>
                  <a:pt x="48" y="50"/>
                </a:cubicBezTo>
                <a:cubicBezTo>
                  <a:pt x="47" y="50"/>
                  <a:pt x="47" y="50"/>
                  <a:pt x="47" y="50"/>
                </a:cubicBezTo>
                <a:close/>
                <a:moveTo>
                  <a:pt x="48" y="51"/>
                </a:moveTo>
                <a:cubicBezTo>
                  <a:pt x="47" y="51"/>
                  <a:pt x="47" y="51"/>
                  <a:pt x="47" y="51"/>
                </a:cubicBezTo>
                <a:cubicBezTo>
                  <a:pt x="46" y="51"/>
                  <a:pt x="46" y="51"/>
                  <a:pt x="46" y="51"/>
                </a:cubicBezTo>
                <a:cubicBezTo>
                  <a:pt x="46" y="51"/>
                  <a:pt x="46" y="51"/>
                  <a:pt x="46" y="51"/>
                </a:cubicBezTo>
                <a:cubicBezTo>
                  <a:pt x="46" y="51"/>
                  <a:pt x="46" y="52"/>
                  <a:pt x="46" y="52"/>
                </a:cubicBezTo>
                <a:cubicBezTo>
                  <a:pt x="46" y="55"/>
                  <a:pt x="46" y="55"/>
                  <a:pt x="46" y="55"/>
                </a:cubicBezTo>
                <a:cubicBezTo>
                  <a:pt x="46" y="55"/>
                  <a:pt x="46" y="55"/>
                  <a:pt x="46" y="55"/>
                </a:cubicBezTo>
                <a:cubicBezTo>
                  <a:pt x="46" y="55"/>
                  <a:pt x="46" y="55"/>
                  <a:pt x="47" y="55"/>
                </a:cubicBezTo>
                <a:cubicBezTo>
                  <a:pt x="48" y="55"/>
                  <a:pt x="48" y="55"/>
                  <a:pt x="48" y="55"/>
                </a:cubicBezTo>
                <a:cubicBezTo>
                  <a:pt x="48" y="55"/>
                  <a:pt x="48" y="55"/>
                  <a:pt x="48" y="55"/>
                </a:cubicBezTo>
                <a:cubicBezTo>
                  <a:pt x="48" y="55"/>
                  <a:pt x="48" y="55"/>
                  <a:pt x="48" y="55"/>
                </a:cubicBezTo>
                <a:cubicBezTo>
                  <a:pt x="48" y="55"/>
                  <a:pt x="48" y="55"/>
                  <a:pt x="48" y="55"/>
                </a:cubicBezTo>
                <a:cubicBezTo>
                  <a:pt x="48" y="52"/>
                  <a:pt x="48" y="52"/>
                  <a:pt x="48" y="52"/>
                </a:cubicBezTo>
                <a:cubicBezTo>
                  <a:pt x="48" y="52"/>
                  <a:pt x="48" y="51"/>
                  <a:pt x="48" y="51"/>
                </a:cubicBezTo>
                <a:cubicBezTo>
                  <a:pt x="48" y="51"/>
                  <a:pt x="48" y="51"/>
                  <a:pt x="48" y="51"/>
                </a:cubicBezTo>
                <a:cubicBezTo>
                  <a:pt x="48" y="51"/>
                  <a:pt x="48" y="51"/>
                  <a:pt x="48" y="51"/>
                </a:cubicBezTo>
                <a:close/>
                <a:moveTo>
                  <a:pt x="42" y="50"/>
                </a:moveTo>
                <a:cubicBezTo>
                  <a:pt x="41" y="50"/>
                  <a:pt x="41" y="51"/>
                  <a:pt x="41" y="51"/>
                </a:cubicBezTo>
                <a:cubicBezTo>
                  <a:pt x="41" y="51"/>
                  <a:pt x="41" y="51"/>
                  <a:pt x="41" y="51"/>
                </a:cubicBezTo>
                <a:cubicBezTo>
                  <a:pt x="40" y="51"/>
                  <a:pt x="40" y="51"/>
                  <a:pt x="40" y="52"/>
                </a:cubicBezTo>
                <a:cubicBezTo>
                  <a:pt x="40" y="55"/>
                  <a:pt x="40" y="55"/>
                  <a:pt x="40" y="55"/>
                </a:cubicBezTo>
                <a:cubicBezTo>
                  <a:pt x="40" y="55"/>
                  <a:pt x="40" y="55"/>
                  <a:pt x="41" y="56"/>
                </a:cubicBezTo>
                <a:cubicBezTo>
                  <a:pt x="41" y="56"/>
                  <a:pt x="41" y="56"/>
                  <a:pt x="42" y="56"/>
                </a:cubicBezTo>
                <a:cubicBezTo>
                  <a:pt x="43" y="56"/>
                  <a:pt x="43" y="56"/>
                  <a:pt x="43" y="56"/>
                </a:cubicBezTo>
                <a:cubicBezTo>
                  <a:pt x="43" y="56"/>
                  <a:pt x="43" y="56"/>
                  <a:pt x="44" y="56"/>
                </a:cubicBezTo>
                <a:cubicBezTo>
                  <a:pt x="44" y="56"/>
                  <a:pt x="44" y="56"/>
                  <a:pt x="44" y="56"/>
                </a:cubicBezTo>
                <a:cubicBezTo>
                  <a:pt x="44" y="55"/>
                  <a:pt x="44" y="55"/>
                  <a:pt x="44" y="55"/>
                </a:cubicBezTo>
                <a:cubicBezTo>
                  <a:pt x="44" y="52"/>
                  <a:pt x="44" y="52"/>
                  <a:pt x="44" y="52"/>
                </a:cubicBezTo>
                <a:cubicBezTo>
                  <a:pt x="44" y="51"/>
                  <a:pt x="44" y="51"/>
                  <a:pt x="44" y="51"/>
                </a:cubicBezTo>
                <a:cubicBezTo>
                  <a:pt x="44" y="51"/>
                  <a:pt x="44" y="51"/>
                  <a:pt x="44" y="51"/>
                </a:cubicBezTo>
                <a:cubicBezTo>
                  <a:pt x="44" y="51"/>
                  <a:pt x="44" y="51"/>
                  <a:pt x="44" y="51"/>
                </a:cubicBezTo>
                <a:cubicBezTo>
                  <a:pt x="43" y="51"/>
                  <a:pt x="43" y="50"/>
                  <a:pt x="43" y="50"/>
                </a:cubicBezTo>
                <a:cubicBezTo>
                  <a:pt x="42" y="50"/>
                  <a:pt x="42" y="50"/>
                  <a:pt x="42" y="50"/>
                </a:cubicBezTo>
                <a:close/>
                <a:moveTo>
                  <a:pt x="43" y="51"/>
                </a:moveTo>
                <a:cubicBezTo>
                  <a:pt x="42" y="51"/>
                  <a:pt x="42" y="51"/>
                  <a:pt x="42" y="51"/>
                </a:cubicBezTo>
                <a:cubicBezTo>
                  <a:pt x="42" y="51"/>
                  <a:pt x="41" y="51"/>
                  <a:pt x="41" y="51"/>
                </a:cubicBezTo>
                <a:cubicBezTo>
                  <a:pt x="41" y="51"/>
                  <a:pt x="41" y="51"/>
                  <a:pt x="41" y="51"/>
                </a:cubicBezTo>
                <a:cubicBezTo>
                  <a:pt x="41" y="51"/>
                  <a:pt x="41" y="52"/>
                  <a:pt x="41" y="52"/>
                </a:cubicBezTo>
                <a:cubicBezTo>
                  <a:pt x="41" y="55"/>
                  <a:pt x="41" y="55"/>
                  <a:pt x="41" y="55"/>
                </a:cubicBezTo>
                <a:cubicBezTo>
                  <a:pt x="41" y="55"/>
                  <a:pt x="41" y="55"/>
                  <a:pt x="41" y="55"/>
                </a:cubicBezTo>
                <a:cubicBezTo>
                  <a:pt x="41" y="55"/>
                  <a:pt x="42" y="55"/>
                  <a:pt x="42" y="55"/>
                </a:cubicBezTo>
                <a:cubicBezTo>
                  <a:pt x="43" y="55"/>
                  <a:pt x="43" y="55"/>
                  <a:pt x="43" y="55"/>
                </a:cubicBezTo>
                <a:cubicBezTo>
                  <a:pt x="43" y="55"/>
                  <a:pt x="43" y="55"/>
                  <a:pt x="43" y="55"/>
                </a:cubicBezTo>
                <a:cubicBezTo>
                  <a:pt x="43" y="55"/>
                  <a:pt x="43" y="55"/>
                  <a:pt x="43" y="55"/>
                </a:cubicBezTo>
                <a:cubicBezTo>
                  <a:pt x="43" y="55"/>
                  <a:pt x="43" y="55"/>
                  <a:pt x="43" y="55"/>
                </a:cubicBezTo>
                <a:cubicBezTo>
                  <a:pt x="43" y="52"/>
                  <a:pt x="43" y="52"/>
                  <a:pt x="43" y="52"/>
                </a:cubicBezTo>
                <a:cubicBezTo>
                  <a:pt x="43" y="52"/>
                  <a:pt x="43" y="51"/>
                  <a:pt x="43" y="51"/>
                </a:cubicBezTo>
                <a:cubicBezTo>
                  <a:pt x="43" y="51"/>
                  <a:pt x="43" y="51"/>
                  <a:pt x="43" y="51"/>
                </a:cubicBezTo>
                <a:cubicBezTo>
                  <a:pt x="43" y="51"/>
                  <a:pt x="43" y="51"/>
                  <a:pt x="43" y="51"/>
                </a:cubicBezTo>
                <a:close/>
                <a:moveTo>
                  <a:pt x="38" y="51"/>
                </a:moveTo>
                <a:cubicBezTo>
                  <a:pt x="37" y="51"/>
                  <a:pt x="37" y="51"/>
                  <a:pt x="37" y="51"/>
                </a:cubicBezTo>
                <a:cubicBezTo>
                  <a:pt x="37" y="51"/>
                  <a:pt x="37" y="51"/>
                  <a:pt x="36" y="51"/>
                </a:cubicBezTo>
                <a:cubicBezTo>
                  <a:pt x="36" y="51"/>
                  <a:pt x="36" y="51"/>
                  <a:pt x="36" y="51"/>
                </a:cubicBezTo>
                <a:cubicBezTo>
                  <a:pt x="36" y="51"/>
                  <a:pt x="36" y="52"/>
                  <a:pt x="36" y="52"/>
                </a:cubicBezTo>
                <a:cubicBezTo>
                  <a:pt x="36" y="55"/>
                  <a:pt x="36" y="55"/>
                  <a:pt x="36" y="55"/>
                </a:cubicBezTo>
                <a:cubicBezTo>
                  <a:pt x="36" y="55"/>
                  <a:pt x="36" y="55"/>
                  <a:pt x="36" y="55"/>
                </a:cubicBezTo>
                <a:cubicBezTo>
                  <a:pt x="37" y="55"/>
                  <a:pt x="37" y="55"/>
                  <a:pt x="37" y="55"/>
                </a:cubicBezTo>
                <a:cubicBezTo>
                  <a:pt x="38" y="55"/>
                  <a:pt x="38" y="55"/>
                  <a:pt x="38" y="55"/>
                </a:cubicBezTo>
                <a:cubicBezTo>
                  <a:pt x="38" y="55"/>
                  <a:pt x="38" y="55"/>
                  <a:pt x="38" y="55"/>
                </a:cubicBezTo>
                <a:cubicBezTo>
                  <a:pt x="38" y="55"/>
                  <a:pt x="38" y="55"/>
                  <a:pt x="38" y="55"/>
                </a:cubicBezTo>
                <a:cubicBezTo>
                  <a:pt x="38" y="55"/>
                  <a:pt x="39" y="55"/>
                  <a:pt x="39" y="55"/>
                </a:cubicBezTo>
                <a:cubicBezTo>
                  <a:pt x="39" y="52"/>
                  <a:pt x="39" y="52"/>
                  <a:pt x="39" y="52"/>
                </a:cubicBezTo>
                <a:cubicBezTo>
                  <a:pt x="39" y="52"/>
                  <a:pt x="38" y="51"/>
                  <a:pt x="38" y="51"/>
                </a:cubicBezTo>
                <a:cubicBezTo>
                  <a:pt x="38" y="51"/>
                  <a:pt x="38" y="51"/>
                  <a:pt x="38" y="51"/>
                </a:cubicBezTo>
                <a:cubicBezTo>
                  <a:pt x="38" y="51"/>
                  <a:pt x="38" y="51"/>
                  <a:pt x="38" y="51"/>
                </a:cubicBezTo>
                <a:close/>
                <a:moveTo>
                  <a:pt x="28" y="50"/>
                </a:moveTo>
                <a:cubicBezTo>
                  <a:pt x="27" y="50"/>
                  <a:pt x="27" y="51"/>
                  <a:pt x="27" y="51"/>
                </a:cubicBezTo>
                <a:cubicBezTo>
                  <a:pt x="27" y="51"/>
                  <a:pt x="27" y="51"/>
                  <a:pt x="27" y="51"/>
                </a:cubicBezTo>
                <a:cubicBezTo>
                  <a:pt x="26" y="51"/>
                  <a:pt x="26" y="51"/>
                  <a:pt x="26" y="52"/>
                </a:cubicBezTo>
                <a:cubicBezTo>
                  <a:pt x="26" y="55"/>
                  <a:pt x="26" y="55"/>
                  <a:pt x="26" y="55"/>
                </a:cubicBezTo>
                <a:cubicBezTo>
                  <a:pt x="26" y="55"/>
                  <a:pt x="26" y="55"/>
                  <a:pt x="27" y="56"/>
                </a:cubicBezTo>
                <a:cubicBezTo>
                  <a:pt x="27" y="56"/>
                  <a:pt x="27" y="56"/>
                  <a:pt x="28" y="56"/>
                </a:cubicBezTo>
                <a:cubicBezTo>
                  <a:pt x="29" y="56"/>
                  <a:pt x="29" y="56"/>
                  <a:pt x="29" y="56"/>
                </a:cubicBezTo>
                <a:cubicBezTo>
                  <a:pt x="29" y="56"/>
                  <a:pt x="29" y="56"/>
                  <a:pt x="30" y="56"/>
                </a:cubicBezTo>
                <a:cubicBezTo>
                  <a:pt x="30" y="56"/>
                  <a:pt x="30" y="56"/>
                  <a:pt x="30" y="56"/>
                </a:cubicBezTo>
                <a:cubicBezTo>
                  <a:pt x="30" y="55"/>
                  <a:pt x="30" y="55"/>
                  <a:pt x="30" y="55"/>
                </a:cubicBezTo>
                <a:cubicBezTo>
                  <a:pt x="30" y="52"/>
                  <a:pt x="30" y="52"/>
                  <a:pt x="30" y="52"/>
                </a:cubicBezTo>
                <a:cubicBezTo>
                  <a:pt x="30" y="51"/>
                  <a:pt x="30" y="51"/>
                  <a:pt x="30" y="51"/>
                </a:cubicBezTo>
                <a:cubicBezTo>
                  <a:pt x="30" y="51"/>
                  <a:pt x="30" y="51"/>
                  <a:pt x="30" y="51"/>
                </a:cubicBezTo>
                <a:cubicBezTo>
                  <a:pt x="30" y="51"/>
                  <a:pt x="30" y="51"/>
                  <a:pt x="30" y="51"/>
                </a:cubicBezTo>
                <a:cubicBezTo>
                  <a:pt x="29" y="51"/>
                  <a:pt x="29" y="50"/>
                  <a:pt x="29" y="50"/>
                </a:cubicBezTo>
                <a:cubicBezTo>
                  <a:pt x="28" y="50"/>
                  <a:pt x="28" y="50"/>
                  <a:pt x="28" y="50"/>
                </a:cubicBezTo>
                <a:close/>
                <a:moveTo>
                  <a:pt x="29" y="51"/>
                </a:moveTo>
                <a:cubicBezTo>
                  <a:pt x="28" y="51"/>
                  <a:pt x="28" y="51"/>
                  <a:pt x="28" y="51"/>
                </a:cubicBezTo>
                <a:cubicBezTo>
                  <a:pt x="28" y="51"/>
                  <a:pt x="27" y="51"/>
                  <a:pt x="27" y="51"/>
                </a:cubicBezTo>
                <a:cubicBezTo>
                  <a:pt x="27" y="51"/>
                  <a:pt x="27" y="51"/>
                  <a:pt x="27" y="51"/>
                </a:cubicBezTo>
                <a:cubicBezTo>
                  <a:pt x="27" y="51"/>
                  <a:pt x="27" y="52"/>
                  <a:pt x="27" y="52"/>
                </a:cubicBezTo>
                <a:cubicBezTo>
                  <a:pt x="27" y="55"/>
                  <a:pt x="27" y="55"/>
                  <a:pt x="27" y="55"/>
                </a:cubicBezTo>
                <a:cubicBezTo>
                  <a:pt x="27" y="55"/>
                  <a:pt x="27" y="55"/>
                  <a:pt x="27" y="55"/>
                </a:cubicBezTo>
                <a:cubicBezTo>
                  <a:pt x="27" y="55"/>
                  <a:pt x="28" y="55"/>
                  <a:pt x="28" y="55"/>
                </a:cubicBezTo>
                <a:cubicBezTo>
                  <a:pt x="29" y="55"/>
                  <a:pt x="29" y="55"/>
                  <a:pt x="29" y="55"/>
                </a:cubicBezTo>
                <a:cubicBezTo>
                  <a:pt x="29" y="55"/>
                  <a:pt x="29" y="55"/>
                  <a:pt x="29" y="55"/>
                </a:cubicBezTo>
                <a:cubicBezTo>
                  <a:pt x="29" y="55"/>
                  <a:pt x="29" y="55"/>
                  <a:pt x="29" y="55"/>
                </a:cubicBezTo>
                <a:cubicBezTo>
                  <a:pt x="29" y="55"/>
                  <a:pt x="29" y="55"/>
                  <a:pt x="29" y="55"/>
                </a:cubicBezTo>
                <a:cubicBezTo>
                  <a:pt x="29" y="52"/>
                  <a:pt x="29" y="52"/>
                  <a:pt x="29" y="52"/>
                </a:cubicBezTo>
                <a:cubicBezTo>
                  <a:pt x="29" y="52"/>
                  <a:pt x="29" y="51"/>
                  <a:pt x="29" y="51"/>
                </a:cubicBezTo>
                <a:cubicBezTo>
                  <a:pt x="29" y="51"/>
                  <a:pt x="29" y="51"/>
                  <a:pt x="29" y="51"/>
                </a:cubicBezTo>
                <a:cubicBezTo>
                  <a:pt x="29" y="51"/>
                  <a:pt x="29" y="51"/>
                  <a:pt x="29" y="51"/>
                </a:cubicBezTo>
                <a:close/>
                <a:moveTo>
                  <a:pt x="23" y="50"/>
                </a:moveTo>
                <a:cubicBezTo>
                  <a:pt x="22" y="50"/>
                  <a:pt x="22" y="51"/>
                  <a:pt x="22" y="51"/>
                </a:cubicBezTo>
                <a:cubicBezTo>
                  <a:pt x="22" y="51"/>
                  <a:pt x="22" y="51"/>
                  <a:pt x="22" y="51"/>
                </a:cubicBezTo>
                <a:cubicBezTo>
                  <a:pt x="22" y="51"/>
                  <a:pt x="21" y="51"/>
                  <a:pt x="21" y="52"/>
                </a:cubicBezTo>
                <a:cubicBezTo>
                  <a:pt x="21" y="55"/>
                  <a:pt x="21" y="55"/>
                  <a:pt x="21" y="55"/>
                </a:cubicBezTo>
                <a:cubicBezTo>
                  <a:pt x="21" y="55"/>
                  <a:pt x="22" y="55"/>
                  <a:pt x="22" y="56"/>
                </a:cubicBezTo>
                <a:cubicBezTo>
                  <a:pt x="22" y="56"/>
                  <a:pt x="22" y="56"/>
                  <a:pt x="23" y="56"/>
                </a:cubicBezTo>
                <a:cubicBezTo>
                  <a:pt x="24" y="56"/>
                  <a:pt x="24" y="56"/>
                  <a:pt x="24" y="56"/>
                </a:cubicBezTo>
                <a:cubicBezTo>
                  <a:pt x="24" y="56"/>
                  <a:pt x="25" y="56"/>
                  <a:pt x="25" y="56"/>
                </a:cubicBezTo>
                <a:cubicBezTo>
                  <a:pt x="25" y="56"/>
                  <a:pt x="25" y="56"/>
                  <a:pt x="25" y="56"/>
                </a:cubicBezTo>
                <a:cubicBezTo>
                  <a:pt x="25" y="55"/>
                  <a:pt x="25" y="55"/>
                  <a:pt x="25" y="55"/>
                </a:cubicBezTo>
                <a:cubicBezTo>
                  <a:pt x="25" y="52"/>
                  <a:pt x="25" y="52"/>
                  <a:pt x="25" y="52"/>
                </a:cubicBezTo>
                <a:cubicBezTo>
                  <a:pt x="25" y="51"/>
                  <a:pt x="25" y="51"/>
                  <a:pt x="25" y="51"/>
                </a:cubicBezTo>
                <a:cubicBezTo>
                  <a:pt x="25" y="51"/>
                  <a:pt x="25" y="51"/>
                  <a:pt x="25" y="51"/>
                </a:cubicBezTo>
                <a:cubicBezTo>
                  <a:pt x="25" y="51"/>
                  <a:pt x="25" y="51"/>
                  <a:pt x="25" y="51"/>
                </a:cubicBezTo>
                <a:cubicBezTo>
                  <a:pt x="25" y="51"/>
                  <a:pt x="24" y="50"/>
                  <a:pt x="24" y="50"/>
                </a:cubicBezTo>
                <a:cubicBezTo>
                  <a:pt x="23" y="50"/>
                  <a:pt x="23" y="50"/>
                  <a:pt x="23" y="50"/>
                </a:cubicBezTo>
                <a:close/>
                <a:moveTo>
                  <a:pt x="24" y="51"/>
                </a:moveTo>
                <a:cubicBezTo>
                  <a:pt x="23" y="51"/>
                  <a:pt x="23" y="51"/>
                  <a:pt x="23" y="51"/>
                </a:cubicBezTo>
                <a:cubicBezTo>
                  <a:pt x="23" y="51"/>
                  <a:pt x="23" y="51"/>
                  <a:pt x="22" y="51"/>
                </a:cubicBezTo>
                <a:cubicBezTo>
                  <a:pt x="22" y="51"/>
                  <a:pt x="22" y="51"/>
                  <a:pt x="22" y="51"/>
                </a:cubicBezTo>
                <a:cubicBezTo>
                  <a:pt x="22" y="51"/>
                  <a:pt x="22" y="52"/>
                  <a:pt x="22" y="52"/>
                </a:cubicBezTo>
                <a:cubicBezTo>
                  <a:pt x="22" y="55"/>
                  <a:pt x="22" y="55"/>
                  <a:pt x="22" y="55"/>
                </a:cubicBezTo>
                <a:cubicBezTo>
                  <a:pt x="22" y="55"/>
                  <a:pt x="22" y="55"/>
                  <a:pt x="22" y="55"/>
                </a:cubicBezTo>
                <a:cubicBezTo>
                  <a:pt x="23" y="55"/>
                  <a:pt x="23" y="55"/>
                  <a:pt x="23" y="55"/>
                </a:cubicBezTo>
                <a:cubicBezTo>
                  <a:pt x="24" y="55"/>
                  <a:pt x="24" y="55"/>
                  <a:pt x="24" y="55"/>
                </a:cubicBezTo>
                <a:cubicBezTo>
                  <a:pt x="24" y="55"/>
                  <a:pt x="24" y="55"/>
                  <a:pt x="24" y="55"/>
                </a:cubicBezTo>
                <a:cubicBezTo>
                  <a:pt x="24" y="55"/>
                  <a:pt x="24" y="55"/>
                  <a:pt x="24" y="55"/>
                </a:cubicBezTo>
                <a:cubicBezTo>
                  <a:pt x="24" y="55"/>
                  <a:pt x="24" y="55"/>
                  <a:pt x="24" y="55"/>
                </a:cubicBezTo>
                <a:cubicBezTo>
                  <a:pt x="24" y="52"/>
                  <a:pt x="24" y="52"/>
                  <a:pt x="24" y="52"/>
                </a:cubicBezTo>
                <a:cubicBezTo>
                  <a:pt x="24" y="52"/>
                  <a:pt x="24" y="51"/>
                  <a:pt x="24" y="51"/>
                </a:cubicBezTo>
                <a:cubicBezTo>
                  <a:pt x="24" y="51"/>
                  <a:pt x="24" y="51"/>
                  <a:pt x="24" y="51"/>
                </a:cubicBezTo>
                <a:cubicBezTo>
                  <a:pt x="24" y="51"/>
                  <a:pt x="24" y="51"/>
                  <a:pt x="24" y="51"/>
                </a:cubicBezTo>
                <a:close/>
                <a:moveTo>
                  <a:pt x="18" y="50"/>
                </a:moveTo>
                <a:cubicBezTo>
                  <a:pt x="18" y="50"/>
                  <a:pt x="17" y="51"/>
                  <a:pt x="17" y="51"/>
                </a:cubicBezTo>
                <a:cubicBezTo>
                  <a:pt x="17" y="51"/>
                  <a:pt x="17" y="51"/>
                  <a:pt x="17" y="51"/>
                </a:cubicBezTo>
                <a:cubicBezTo>
                  <a:pt x="17" y="51"/>
                  <a:pt x="16" y="51"/>
                  <a:pt x="16" y="52"/>
                </a:cubicBezTo>
                <a:cubicBezTo>
                  <a:pt x="16" y="55"/>
                  <a:pt x="16" y="55"/>
                  <a:pt x="16" y="55"/>
                </a:cubicBezTo>
                <a:cubicBezTo>
                  <a:pt x="16" y="55"/>
                  <a:pt x="17" y="55"/>
                  <a:pt x="17" y="56"/>
                </a:cubicBezTo>
                <a:cubicBezTo>
                  <a:pt x="17" y="56"/>
                  <a:pt x="18" y="56"/>
                  <a:pt x="18" y="56"/>
                </a:cubicBezTo>
                <a:cubicBezTo>
                  <a:pt x="19" y="56"/>
                  <a:pt x="19" y="56"/>
                  <a:pt x="19" y="56"/>
                </a:cubicBezTo>
                <a:cubicBezTo>
                  <a:pt x="19" y="56"/>
                  <a:pt x="20" y="56"/>
                  <a:pt x="20" y="56"/>
                </a:cubicBezTo>
                <a:cubicBezTo>
                  <a:pt x="20" y="56"/>
                  <a:pt x="20" y="56"/>
                  <a:pt x="20" y="56"/>
                </a:cubicBezTo>
                <a:cubicBezTo>
                  <a:pt x="20" y="55"/>
                  <a:pt x="20" y="55"/>
                  <a:pt x="20" y="55"/>
                </a:cubicBezTo>
                <a:cubicBezTo>
                  <a:pt x="20" y="52"/>
                  <a:pt x="20" y="52"/>
                  <a:pt x="20" y="52"/>
                </a:cubicBezTo>
                <a:cubicBezTo>
                  <a:pt x="20" y="51"/>
                  <a:pt x="20" y="51"/>
                  <a:pt x="20" y="51"/>
                </a:cubicBezTo>
                <a:cubicBezTo>
                  <a:pt x="20" y="51"/>
                  <a:pt x="20" y="51"/>
                  <a:pt x="20" y="51"/>
                </a:cubicBezTo>
                <a:cubicBezTo>
                  <a:pt x="20" y="51"/>
                  <a:pt x="20" y="51"/>
                  <a:pt x="20" y="51"/>
                </a:cubicBezTo>
                <a:cubicBezTo>
                  <a:pt x="20" y="51"/>
                  <a:pt x="19" y="50"/>
                  <a:pt x="19" y="50"/>
                </a:cubicBezTo>
                <a:cubicBezTo>
                  <a:pt x="18" y="50"/>
                  <a:pt x="18" y="50"/>
                  <a:pt x="18" y="50"/>
                </a:cubicBezTo>
                <a:close/>
                <a:moveTo>
                  <a:pt x="19" y="51"/>
                </a:moveTo>
                <a:cubicBezTo>
                  <a:pt x="18" y="51"/>
                  <a:pt x="18" y="51"/>
                  <a:pt x="18" y="51"/>
                </a:cubicBezTo>
                <a:cubicBezTo>
                  <a:pt x="18" y="51"/>
                  <a:pt x="18" y="51"/>
                  <a:pt x="17" y="51"/>
                </a:cubicBezTo>
                <a:cubicBezTo>
                  <a:pt x="17" y="51"/>
                  <a:pt x="17" y="51"/>
                  <a:pt x="17" y="51"/>
                </a:cubicBezTo>
                <a:cubicBezTo>
                  <a:pt x="17" y="51"/>
                  <a:pt x="17" y="52"/>
                  <a:pt x="17" y="52"/>
                </a:cubicBezTo>
                <a:cubicBezTo>
                  <a:pt x="17" y="55"/>
                  <a:pt x="17" y="55"/>
                  <a:pt x="17" y="55"/>
                </a:cubicBezTo>
                <a:cubicBezTo>
                  <a:pt x="17" y="55"/>
                  <a:pt x="17" y="55"/>
                  <a:pt x="17" y="55"/>
                </a:cubicBezTo>
                <a:cubicBezTo>
                  <a:pt x="18" y="55"/>
                  <a:pt x="18" y="55"/>
                  <a:pt x="18" y="55"/>
                </a:cubicBezTo>
                <a:cubicBezTo>
                  <a:pt x="19" y="55"/>
                  <a:pt x="19" y="55"/>
                  <a:pt x="19" y="55"/>
                </a:cubicBezTo>
                <a:cubicBezTo>
                  <a:pt x="19" y="55"/>
                  <a:pt x="19" y="55"/>
                  <a:pt x="19" y="55"/>
                </a:cubicBezTo>
                <a:cubicBezTo>
                  <a:pt x="19" y="55"/>
                  <a:pt x="19" y="55"/>
                  <a:pt x="19" y="55"/>
                </a:cubicBezTo>
                <a:cubicBezTo>
                  <a:pt x="19" y="55"/>
                  <a:pt x="20" y="55"/>
                  <a:pt x="20" y="55"/>
                </a:cubicBezTo>
                <a:cubicBezTo>
                  <a:pt x="20" y="52"/>
                  <a:pt x="20" y="52"/>
                  <a:pt x="20" y="52"/>
                </a:cubicBezTo>
                <a:cubicBezTo>
                  <a:pt x="20" y="52"/>
                  <a:pt x="19" y="51"/>
                  <a:pt x="19" y="51"/>
                </a:cubicBezTo>
                <a:cubicBezTo>
                  <a:pt x="19" y="51"/>
                  <a:pt x="19" y="51"/>
                  <a:pt x="19" y="51"/>
                </a:cubicBezTo>
                <a:cubicBezTo>
                  <a:pt x="19" y="51"/>
                  <a:pt x="19" y="51"/>
                  <a:pt x="19" y="51"/>
                </a:cubicBezTo>
                <a:close/>
                <a:moveTo>
                  <a:pt x="14" y="51"/>
                </a:moveTo>
                <a:cubicBezTo>
                  <a:pt x="13" y="51"/>
                  <a:pt x="13" y="51"/>
                  <a:pt x="13" y="51"/>
                </a:cubicBezTo>
                <a:cubicBezTo>
                  <a:pt x="13" y="51"/>
                  <a:pt x="13" y="51"/>
                  <a:pt x="13" y="51"/>
                </a:cubicBezTo>
                <a:cubicBezTo>
                  <a:pt x="13" y="51"/>
                  <a:pt x="13" y="51"/>
                  <a:pt x="13" y="51"/>
                </a:cubicBezTo>
                <a:cubicBezTo>
                  <a:pt x="12" y="51"/>
                  <a:pt x="12" y="52"/>
                  <a:pt x="12" y="52"/>
                </a:cubicBezTo>
                <a:cubicBezTo>
                  <a:pt x="12" y="55"/>
                  <a:pt x="12" y="55"/>
                  <a:pt x="12" y="55"/>
                </a:cubicBezTo>
                <a:cubicBezTo>
                  <a:pt x="12" y="55"/>
                  <a:pt x="12" y="55"/>
                  <a:pt x="13" y="55"/>
                </a:cubicBezTo>
                <a:cubicBezTo>
                  <a:pt x="13" y="55"/>
                  <a:pt x="13" y="55"/>
                  <a:pt x="13" y="55"/>
                </a:cubicBezTo>
                <a:cubicBezTo>
                  <a:pt x="14" y="55"/>
                  <a:pt x="14" y="55"/>
                  <a:pt x="14" y="55"/>
                </a:cubicBezTo>
                <a:cubicBezTo>
                  <a:pt x="14" y="55"/>
                  <a:pt x="14" y="55"/>
                  <a:pt x="14" y="55"/>
                </a:cubicBezTo>
                <a:cubicBezTo>
                  <a:pt x="14" y="55"/>
                  <a:pt x="14" y="55"/>
                  <a:pt x="14" y="55"/>
                </a:cubicBezTo>
                <a:cubicBezTo>
                  <a:pt x="15" y="55"/>
                  <a:pt x="15" y="55"/>
                  <a:pt x="15" y="55"/>
                </a:cubicBezTo>
                <a:cubicBezTo>
                  <a:pt x="15" y="52"/>
                  <a:pt x="15" y="52"/>
                  <a:pt x="15" y="52"/>
                </a:cubicBezTo>
                <a:cubicBezTo>
                  <a:pt x="15" y="52"/>
                  <a:pt x="15" y="51"/>
                  <a:pt x="14" y="51"/>
                </a:cubicBezTo>
                <a:cubicBezTo>
                  <a:pt x="14" y="51"/>
                  <a:pt x="14" y="51"/>
                  <a:pt x="14" y="51"/>
                </a:cubicBezTo>
                <a:cubicBezTo>
                  <a:pt x="14" y="51"/>
                  <a:pt x="14" y="51"/>
                  <a:pt x="14" y="51"/>
                </a:cubicBezTo>
                <a:close/>
                <a:moveTo>
                  <a:pt x="17" y="24"/>
                </a:moveTo>
                <a:cubicBezTo>
                  <a:pt x="17" y="41"/>
                  <a:pt x="17" y="41"/>
                  <a:pt x="17" y="41"/>
                </a:cubicBezTo>
                <a:cubicBezTo>
                  <a:pt x="24" y="41"/>
                  <a:pt x="24" y="41"/>
                  <a:pt x="24" y="41"/>
                </a:cubicBezTo>
                <a:cubicBezTo>
                  <a:pt x="24" y="28"/>
                  <a:pt x="24" y="28"/>
                  <a:pt x="24" y="28"/>
                </a:cubicBezTo>
                <a:cubicBezTo>
                  <a:pt x="25" y="28"/>
                  <a:pt x="25" y="28"/>
                  <a:pt x="25" y="28"/>
                </a:cubicBezTo>
                <a:cubicBezTo>
                  <a:pt x="25" y="28"/>
                  <a:pt x="25" y="28"/>
                  <a:pt x="25" y="28"/>
                </a:cubicBezTo>
                <a:cubicBezTo>
                  <a:pt x="30" y="28"/>
                  <a:pt x="30" y="28"/>
                  <a:pt x="30" y="28"/>
                </a:cubicBezTo>
                <a:cubicBezTo>
                  <a:pt x="30" y="27"/>
                  <a:pt x="30" y="27"/>
                  <a:pt x="30" y="27"/>
                </a:cubicBezTo>
                <a:cubicBezTo>
                  <a:pt x="30" y="25"/>
                  <a:pt x="29" y="24"/>
                  <a:pt x="27" y="24"/>
                </a:cubicBezTo>
                <a:cubicBezTo>
                  <a:pt x="17" y="24"/>
                  <a:pt x="17" y="24"/>
                  <a:pt x="17" y="24"/>
                </a:cubicBezTo>
                <a:close/>
                <a:moveTo>
                  <a:pt x="30" y="29"/>
                </a:moveTo>
                <a:cubicBezTo>
                  <a:pt x="25" y="29"/>
                  <a:pt x="25" y="29"/>
                  <a:pt x="25" y="29"/>
                </a:cubicBezTo>
                <a:cubicBezTo>
                  <a:pt x="25" y="32"/>
                  <a:pt x="25" y="32"/>
                  <a:pt x="25" y="32"/>
                </a:cubicBezTo>
                <a:cubicBezTo>
                  <a:pt x="30" y="32"/>
                  <a:pt x="30" y="32"/>
                  <a:pt x="30" y="32"/>
                </a:cubicBezTo>
                <a:cubicBezTo>
                  <a:pt x="30" y="29"/>
                  <a:pt x="30" y="29"/>
                  <a:pt x="30" y="29"/>
                </a:cubicBezTo>
                <a:close/>
                <a:moveTo>
                  <a:pt x="30" y="33"/>
                </a:moveTo>
                <a:cubicBezTo>
                  <a:pt x="25" y="33"/>
                  <a:pt x="25" y="33"/>
                  <a:pt x="25" y="33"/>
                </a:cubicBezTo>
                <a:cubicBezTo>
                  <a:pt x="25" y="36"/>
                  <a:pt x="25" y="36"/>
                  <a:pt x="25" y="36"/>
                </a:cubicBezTo>
                <a:cubicBezTo>
                  <a:pt x="30" y="36"/>
                  <a:pt x="30" y="36"/>
                  <a:pt x="30" y="36"/>
                </a:cubicBezTo>
                <a:cubicBezTo>
                  <a:pt x="30" y="33"/>
                  <a:pt x="30" y="33"/>
                  <a:pt x="30" y="33"/>
                </a:cubicBezTo>
                <a:close/>
                <a:moveTo>
                  <a:pt x="30" y="37"/>
                </a:moveTo>
                <a:cubicBezTo>
                  <a:pt x="25" y="37"/>
                  <a:pt x="25" y="37"/>
                  <a:pt x="25" y="37"/>
                </a:cubicBezTo>
                <a:cubicBezTo>
                  <a:pt x="25" y="41"/>
                  <a:pt x="25" y="41"/>
                  <a:pt x="25" y="41"/>
                </a:cubicBezTo>
                <a:cubicBezTo>
                  <a:pt x="27" y="41"/>
                  <a:pt x="27" y="41"/>
                  <a:pt x="27" y="41"/>
                </a:cubicBezTo>
                <a:cubicBezTo>
                  <a:pt x="29" y="41"/>
                  <a:pt x="30" y="40"/>
                  <a:pt x="30" y="38"/>
                </a:cubicBezTo>
                <a:cubicBezTo>
                  <a:pt x="30" y="37"/>
                  <a:pt x="30" y="37"/>
                  <a:pt x="30" y="37"/>
                </a:cubicBezTo>
                <a:close/>
                <a:moveTo>
                  <a:pt x="16" y="41"/>
                </a:moveTo>
                <a:cubicBezTo>
                  <a:pt x="16" y="37"/>
                  <a:pt x="16" y="37"/>
                  <a:pt x="16" y="37"/>
                </a:cubicBezTo>
                <a:cubicBezTo>
                  <a:pt x="12" y="37"/>
                  <a:pt x="12" y="37"/>
                  <a:pt x="12" y="37"/>
                </a:cubicBezTo>
                <a:cubicBezTo>
                  <a:pt x="12" y="38"/>
                  <a:pt x="12" y="38"/>
                  <a:pt x="12" y="38"/>
                </a:cubicBezTo>
                <a:cubicBezTo>
                  <a:pt x="12" y="40"/>
                  <a:pt x="13" y="41"/>
                  <a:pt x="15" y="41"/>
                </a:cubicBezTo>
                <a:cubicBezTo>
                  <a:pt x="16" y="41"/>
                  <a:pt x="16" y="41"/>
                  <a:pt x="16" y="41"/>
                </a:cubicBezTo>
                <a:close/>
                <a:moveTo>
                  <a:pt x="12" y="36"/>
                </a:moveTo>
                <a:cubicBezTo>
                  <a:pt x="16" y="36"/>
                  <a:pt x="16" y="36"/>
                  <a:pt x="16" y="36"/>
                </a:cubicBezTo>
                <a:cubicBezTo>
                  <a:pt x="16" y="33"/>
                  <a:pt x="16" y="33"/>
                  <a:pt x="16" y="33"/>
                </a:cubicBezTo>
                <a:cubicBezTo>
                  <a:pt x="12" y="33"/>
                  <a:pt x="12" y="33"/>
                  <a:pt x="12" y="33"/>
                </a:cubicBezTo>
                <a:cubicBezTo>
                  <a:pt x="12" y="36"/>
                  <a:pt x="12" y="36"/>
                  <a:pt x="12" y="36"/>
                </a:cubicBezTo>
                <a:close/>
                <a:moveTo>
                  <a:pt x="12" y="32"/>
                </a:moveTo>
                <a:cubicBezTo>
                  <a:pt x="16" y="32"/>
                  <a:pt x="16" y="32"/>
                  <a:pt x="16" y="32"/>
                </a:cubicBezTo>
                <a:cubicBezTo>
                  <a:pt x="16" y="29"/>
                  <a:pt x="16" y="29"/>
                  <a:pt x="16" y="29"/>
                </a:cubicBezTo>
                <a:cubicBezTo>
                  <a:pt x="12" y="29"/>
                  <a:pt x="12" y="29"/>
                  <a:pt x="12" y="29"/>
                </a:cubicBezTo>
                <a:lnTo>
                  <a:pt x="12" y="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0" name="Freeform 5554"/>
          <p:cNvSpPr>
            <a:spLocks noEditPoints="1"/>
          </p:cNvSpPr>
          <p:nvPr/>
        </p:nvSpPr>
        <p:spPr bwMode="auto">
          <a:xfrm>
            <a:off x="2627313" y="3289300"/>
            <a:ext cx="576262" cy="442913"/>
          </a:xfrm>
          <a:custGeom>
            <a:avLst/>
            <a:gdLst>
              <a:gd name="T0" fmla="*/ 413337 w 134"/>
              <a:gd name="T1" fmla="*/ 107280 h 103"/>
              <a:gd name="T2" fmla="*/ 25834 w 134"/>
              <a:gd name="T3" fmla="*/ 137318 h 103"/>
              <a:gd name="T4" fmla="*/ 486532 w 134"/>
              <a:gd name="T5" fmla="*/ 416246 h 103"/>
              <a:gd name="T6" fmla="*/ 503755 w 134"/>
              <a:gd name="T7" fmla="*/ 257472 h 103"/>
              <a:gd name="T8" fmla="*/ 512366 w 134"/>
              <a:gd name="T9" fmla="*/ 236016 h 103"/>
              <a:gd name="T10" fmla="*/ 512366 w 134"/>
              <a:gd name="T11" fmla="*/ 236016 h 103"/>
              <a:gd name="T12" fmla="*/ 512366 w 134"/>
              <a:gd name="T13" fmla="*/ 441993 h 103"/>
              <a:gd name="T14" fmla="*/ 12917 w 134"/>
              <a:gd name="T15" fmla="*/ 441993 h 103"/>
              <a:gd name="T16" fmla="*/ 0 w 134"/>
              <a:gd name="T17" fmla="*/ 429119 h 103"/>
              <a:gd name="T18" fmla="*/ 0 w 134"/>
              <a:gd name="T19" fmla="*/ 107280 h 103"/>
              <a:gd name="T20" fmla="*/ 73195 w 134"/>
              <a:gd name="T21" fmla="*/ 283219 h 103"/>
              <a:gd name="T22" fmla="*/ 219585 w 134"/>
              <a:gd name="T23" fmla="*/ 304675 h 103"/>
              <a:gd name="T24" fmla="*/ 73195 w 134"/>
              <a:gd name="T25" fmla="*/ 283219 h 103"/>
              <a:gd name="T26" fmla="*/ 73195 w 134"/>
              <a:gd name="T27" fmla="*/ 244598 h 103"/>
              <a:gd name="T28" fmla="*/ 322920 w 134"/>
              <a:gd name="T29" fmla="*/ 223142 h 103"/>
              <a:gd name="T30" fmla="*/ 73195 w 134"/>
              <a:gd name="T31" fmla="*/ 163065 h 103"/>
              <a:gd name="T32" fmla="*/ 322920 w 134"/>
              <a:gd name="T33" fmla="*/ 184521 h 103"/>
              <a:gd name="T34" fmla="*/ 73195 w 134"/>
              <a:gd name="T35" fmla="*/ 163065 h 103"/>
              <a:gd name="T36" fmla="*/ 533894 w 134"/>
              <a:gd name="T37" fmla="*/ 68659 h 103"/>
              <a:gd name="T38" fmla="*/ 503755 w 134"/>
              <a:gd name="T39" fmla="*/ 184521 h 103"/>
              <a:gd name="T40" fmla="*/ 525283 w 134"/>
              <a:gd name="T41" fmla="*/ 180230 h 103"/>
              <a:gd name="T42" fmla="*/ 572644 w 134"/>
              <a:gd name="T43" fmla="*/ 72950 h 103"/>
              <a:gd name="T44" fmla="*/ 568339 w 134"/>
              <a:gd name="T45" fmla="*/ 60077 h 103"/>
              <a:gd name="T46" fmla="*/ 460699 w 134"/>
              <a:gd name="T47" fmla="*/ 68659 h 103"/>
              <a:gd name="T48" fmla="*/ 486532 w 134"/>
              <a:gd name="T49" fmla="*/ 214560 h 103"/>
              <a:gd name="T50" fmla="*/ 387504 w 134"/>
              <a:gd name="T51" fmla="*/ 296092 h 103"/>
              <a:gd name="T52" fmla="*/ 378893 w 134"/>
              <a:gd name="T53" fmla="*/ 364752 h 103"/>
              <a:gd name="T54" fmla="*/ 396115 w 134"/>
              <a:gd name="T55" fmla="*/ 339004 h 103"/>
              <a:gd name="T56" fmla="*/ 409032 w 134"/>
              <a:gd name="T57" fmla="*/ 317548 h 103"/>
              <a:gd name="T58" fmla="*/ 404726 w 134"/>
              <a:gd name="T59" fmla="*/ 339004 h 103"/>
              <a:gd name="T60" fmla="*/ 400421 w 134"/>
              <a:gd name="T61" fmla="*/ 373334 h 103"/>
              <a:gd name="T62" fmla="*/ 439171 w 134"/>
              <a:gd name="T63" fmla="*/ 313257 h 103"/>
              <a:gd name="T64" fmla="*/ 482227 w 134"/>
              <a:gd name="T65" fmla="*/ 223142 h 103"/>
              <a:gd name="T66" fmla="*/ 387504 w 134"/>
              <a:gd name="T67" fmla="*/ 287510 h 103"/>
              <a:gd name="T68" fmla="*/ 482227 w 134"/>
              <a:gd name="T69" fmla="*/ 223142 h 103"/>
              <a:gd name="T70" fmla="*/ 180835 w 134"/>
              <a:gd name="T71" fmla="*/ 390499 h 103"/>
              <a:gd name="T72" fmla="*/ 219585 w 134"/>
              <a:gd name="T73" fmla="*/ 360460 h 103"/>
              <a:gd name="T74" fmla="*/ 223891 w 134"/>
              <a:gd name="T75" fmla="*/ 386207 h 103"/>
              <a:gd name="T76" fmla="*/ 275558 w 134"/>
              <a:gd name="T77" fmla="*/ 377625 h 103"/>
              <a:gd name="T78" fmla="*/ 297086 w 134"/>
              <a:gd name="T79" fmla="*/ 381916 h 103"/>
              <a:gd name="T80" fmla="*/ 301392 w 134"/>
              <a:gd name="T81" fmla="*/ 381916 h 103"/>
              <a:gd name="T82" fmla="*/ 301392 w 134"/>
              <a:gd name="T83" fmla="*/ 403372 h 103"/>
              <a:gd name="T84" fmla="*/ 344448 w 134"/>
              <a:gd name="T85" fmla="*/ 407663 h 103"/>
              <a:gd name="T86" fmla="*/ 318614 w 134"/>
              <a:gd name="T87" fmla="*/ 390499 h 103"/>
              <a:gd name="T88" fmla="*/ 318614 w 134"/>
              <a:gd name="T89" fmla="*/ 386207 h 103"/>
              <a:gd name="T90" fmla="*/ 310003 w 134"/>
              <a:gd name="T91" fmla="*/ 360460 h 103"/>
              <a:gd name="T92" fmla="*/ 288475 w 134"/>
              <a:gd name="T93" fmla="*/ 364752 h 103"/>
              <a:gd name="T94" fmla="*/ 236808 w 134"/>
              <a:gd name="T95" fmla="*/ 369043 h 103"/>
              <a:gd name="T96" fmla="*/ 167918 w 134"/>
              <a:gd name="T97" fmla="*/ 373334 h 1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1" name="Freeform 5567"/>
          <p:cNvSpPr>
            <a:spLocks noEditPoints="1"/>
          </p:cNvSpPr>
          <p:nvPr/>
        </p:nvSpPr>
        <p:spPr bwMode="auto">
          <a:xfrm>
            <a:off x="2605088" y="987425"/>
            <a:ext cx="466725" cy="530225"/>
          </a:xfrm>
          <a:custGeom>
            <a:avLst/>
            <a:gdLst>
              <a:gd name="T0" fmla="*/ 142270 w 108"/>
              <a:gd name="T1" fmla="*/ 473730 h 123"/>
              <a:gd name="T2" fmla="*/ 133647 w 108"/>
              <a:gd name="T3" fmla="*/ 482343 h 123"/>
              <a:gd name="T4" fmla="*/ 133647 w 108"/>
              <a:gd name="T5" fmla="*/ 490956 h 123"/>
              <a:gd name="T6" fmla="*/ 142270 w 108"/>
              <a:gd name="T7" fmla="*/ 499570 h 123"/>
              <a:gd name="T8" fmla="*/ 215560 w 108"/>
              <a:gd name="T9" fmla="*/ 499570 h 123"/>
              <a:gd name="T10" fmla="*/ 224183 w 108"/>
              <a:gd name="T11" fmla="*/ 490956 h 123"/>
              <a:gd name="T12" fmla="*/ 224183 w 108"/>
              <a:gd name="T13" fmla="*/ 482343 h 123"/>
              <a:gd name="T14" fmla="*/ 215560 w 108"/>
              <a:gd name="T15" fmla="*/ 473730 h 123"/>
              <a:gd name="T16" fmla="*/ 142270 w 108"/>
              <a:gd name="T17" fmla="*/ 473730 h 123"/>
              <a:gd name="T18" fmla="*/ 194004 w 108"/>
              <a:gd name="T19" fmla="*/ 159345 h 123"/>
              <a:gd name="T20" fmla="*/ 194004 w 108"/>
              <a:gd name="T21" fmla="*/ 176572 h 123"/>
              <a:gd name="T22" fmla="*/ 392320 w 108"/>
              <a:gd name="T23" fmla="*/ 176572 h 123"/>
              <a:gd name="T24" fmla="*/ 392320 w 108"/>
              <a:gd name="T25" fmla="*/ 159345 h 123"/>
              <a:gd name="T26" fmla="*/ 194004 w 108"/>
              <a:gd name="T27" fmla="*/ 159345 h 123"/>
              <a:gd name="T28" fmla="*/ 176759 w 108"/>
              <a:gd name="T29" fmla="*/ 202412 h 123"/>
              <a:gd name="T30" fmla="*/ 176759 w 108"/>
              <a:gd name="T31" fmla="*/ 219638 h 123"/>
              <a:gd name="T32" fmla="*/ 413876 w 108"/>
              <a:gd name="T33" fmla="*/ 219638 h 123"/>
              <a:gd name="T34" fmla="*/ 413876 w 108"/>
              <a:gd name="T35" fmla="*/ 202412 h 123"/>
              <a:gd name="T36" fmla="*/ 176759 w 108"/>
              <a:gd name="T37" fmla="*/ 202412 h 123"/>
              <a:gd name="T38" fmla="*/ 194004 w 108"/>
              <a:gd name="T39" fmla="*/ 249785 h 123"/>
              <a:gd name="T40" fmla="*/ 194004 w 108"/>
              <a:gd name="T41" fmla="*/ 267011 h 123"/>
              <a:gd name="T42" fmla="*/ 392320 w 108"/>
              <a:gd name="T43" fmla="*/ 267011 h 123"/>
              <a:gd name="T44" fmla="*/ 392320 w 108"/>
              <a:gd name="T45" fmla="*/ 249785 h 123"/>
              <a:gd name="T46" fmla="*/ 194004 w 108"/>
              <a:gd name="T47" fmla="*/ 249785 h 123"/>
              <a:gd name="T48" fmla="*/ 288851 w 108"/>
              <a:gd name="T49" fmla="*/ 90439 h 123"/>
              <a:gd name="T50" fmla="*/ 288851 w 108"/>
              <a:gd name="T51" fmla="*/ 90439 h 123"/>
              <a:gd name="T52" fmla="*/ 465610 w 108"/>
              <a:gd name="T53" fmla="*/ 215332 h 123"/>
              <a:gd name="T54" fmla="*/ 288851 w 108"/>
              <a:gd name="T55" fmla="*/ 340224 h 123"/>
              <a:gd name="T56" fmla="*/ 228494 w 108"/>
              <a:gd name="T57" fmla="*/ 331611 h 123"/>
              <a:gd name="T58" fmla="*/ 176759 w 108"/>
              <a:gd name="T59" fmla="*/ 374677 h 123"/>
              <a:gd name="T60" fmla="*/ 194004 w 108"/>
              <a:gd name="T61" fmla="*/ 322998 h 123"/>
              <a:gd name="T62" fmla="*/ 112091 w 108"/>
              <a:gd name="T63" fmla="*/ 215332 h 123"/>
              <a:gd name="T64" fmla="*/ 288851 w 108"/>
              <a:gd name="T65" fmla="*/ 90439 h 123"/>
              <a:gd name="T66" fmla="*/ 17245 w 108"/>
              <a:gd name="T67" fmla="*/ 0 h 123"/>
              <a:gd name="T68" fmla="*/ 336274 w 108"/>
              <a:gd name="T69" fmla="*/ 0 h 123"/>
              <a:gd name="T70" fmla="*/ 357830 w 108"/>
              <a:gd name="T71" fmla="*/ 21533 h 123"/>
              <a:gd name="T72" fmla="*/ 357830 w 108"/>
              <a:gd name="T73" fmla="*/ 68906 h 123"/>
              <a:gd name="T74" fmla="*/ 310407 w 108"/>
              <a:gd name="T75" fmla="*/ 60293 h 123"/>
              <a:gd name="T76" fmla="*/ 310407 w 108"/>
              <a:gd name="T77" fmla="*/ 47373 h 123"/>
              <a:gd name="T78" fmla="*/ 47423 w 108"/>
              <a:gd name="T79" fmla="*/ 47373 h 123"/>
              <a:gd name="T80" fmla="*/ 47423 w 108"/>
              <a:gd name="T81" fmla="*/ 443583 h 123"/>
              <a:gd name="T82" fmla="*/ 310407 w 108"/>
              <a:gd name="T83" fmla="*/ 443583 h 123"/>
              <a:gd name="T84" fmla="*/ 310407 w 108"/>
              <a:gd name="T85" fmla="*/ 370371 h 123"/>
              <a:gd name="T86" fmla="*/ 357830 w 108"/>
              <a:gd name="T87" fmla="*/ 361757 h 123"/>
              <a:gd name="T88" fmla="*/ 357830 w 108"/>
              <a:gd name="T89" fmla="*/ 508183 h 123"/>
              <a:gd name="T90" fmla="*/ 336274 w 108"/>
              <a:gd name="T91" fmla="*/ 529716 h 123"/>
              <a:gd name="T92" fmla="*/ 17245 w 108"/>
              <a:gd name="T93" fmla="*/ 529716 h 123"/>
              <a:gd name="T94" fmla="*/ 0 w 108"/>
              <a:gd name="T95" fmla="*/ 508183 h 123"/>
              <a:gd name="T96" fmla="*/ 0 w 108"/>
              <a:gd name="T97" fmla="*/ 21533 h 123"/>
              <a:gd name="T98" fmla="*/ 17245 w 10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2" name="矩形 84"/>
          <p:cNvSpPr>
            <a:spLocks noChangeArrowheads="1"/>
          </p:cNvSpPr>
          <p:nvPr/>
        </p:nvSpPr>
        <p:spPr bwMode="auto">
          <a:xfrm>
            <a:off x="6654800" y="1014413"/>
            <a:ext cx="228758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dolor sit amet, consectetur adipisicing elit, sed do eiusmod tempor incididunt ut labore et dolore magna aliqua. Lorem ipsum dolor sit amet.</a:t>
            </a:r>
            <a:endPar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3" name="矩形 85"/>
          <p:cNvSpPr>
            <a:spLocks noChangeArrowheads="1"/>
          </p:cNvSpPr>
          <p:nvPr/>
        </p:nvSpPr>
        <p:spPr bwMode="auto">
          <a:xfrm>
            <a:off x="6654800" y="3203575"/>
            <a:ext cx="228758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dolor sit amet, consectetur adipisicing elit, sed do eiusmod tempor incididunt ut labore et dolore magna aliqua. Lorem ipsum dolor sit amet.</a:t>
            </a:r>
            <a:endPar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4" name="矩形 86"/>
          <p:cNvSpPr>
            <a:spLocks noChangeArrowheads="1"/>
          </p:cNvSpPr>
          <p:nvPr/>
        </p:nvSpPr>
        <p:spPr bwMode="auto">
          <a:xfrm>
            <a:off x="339725" y="969963"/>
            <a:ext cx="228758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dolor sit amet, consectetur adipisicing elit, sed do eiusmod tempor incididunt ut labore et dolore magna aliqua. Lorem ipsum dolor sit amet.</a:t>
            </a:r>
            <a:endPar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5" name="矩形 87"/>
          <p:cNvSpPr>
            <a:spLocks noChangeArrowheads="1"/>
          </p:cNvSpPr>
          <p:nvPr/>
        </p:nvSpPr>
        <p:spPr bwMode="auto">
          <a:xfrm>
            <a:off x="339725" y="3275013"/>
            <a:ext cx="228758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 ipsum dolor sit amet, consectetur adipisicing elit, sed do eiusmod tempor incididunt ut labore et dolore magna aliqua. Lorem ipsum dolor sit amet.</a:t>
            </a:r>
            <a:endParaRPr lang="en-US" altLang="zh-CN" sz="12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6" name="菱形 5"/>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7"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 name="五边形 22"/>
          <p:cNvSpPr/>
          <p:nvPr/>
        </p:nvSpPr>
        <p:spPr>
          <a:xfrm>
            <a:off x="688975" y="1175393"/>
            <a:ext cx="3522663" cy="1068736"/>
          </a:xfrm>
          <a:custGeom>
            <a:avLst/>
            <a:gdLst/>
            <a:ahLst/>
            <a:cxnLst/>
            <a:rect l="l" t="t" r="r" b="b"/>
            <a:pathLst>
              <a:path w="3076295" h="1440160">
                <a:moveTo>
                  <a:pt x="0" y="0"/>
                </a:moveTo>
                <a:lnTo>
                  <a:pt x="2736304" y="0"/>
                </a:lnTo>
                <a:lnTo>
                  <a:pt x="2736304" y="396044"/>
                </a:lnTo>
                <a:lnTo>
                  <a:pt x="2752259" y="396044"/>
                </a:lnTo>
                <a:lnTo>
                  <a:pt x="3076295" y="720080"/>
                </a:lnTo>
                <a:lnTo>
                  <a:pt x="2752259" y="1044116"/>
                </a:lnTo>
                <a:lnTo>
                  <a:pt x="2736304" y="1044116"/>
                </a:lnTo>
                <a:lnTo>
                  <a:pt x="2736304" y="1440160"/>
                </a:lnTo>
                <a:lnTo>
                  <a:pt x="0" y="1440160"/>
                </a:ln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1" name="五边形 22"/>
          <p:cNvSpPr/>
          <p:nvPr/>
        </p:nvSpPr>
        <p:spPr>
          <a:xfrm flipH="1">
            <a:off x="5057676" y="2172482"/>
            <a:ext cx="3633788" cy="1368447"/>
          </a:xfrm>
          <a:custGeom>
            <a:avLst/>
            <a:gdLst/>
            <a:ahLst/>
            <a:cxnLst/>
            <a:rect l="l" t="t" r="r" b="b"/>
            <a:pathLst>
              <a:path w="3076295" h="1440160">
                <a:moveTo>
                  <a:pt x="0" y="0"/>
                </a:moveTo>
                <a:lnTo>
                  <a:pt x="2736304" y="0"/>
                </a:lnTo>
                <a:lnTo>
                  <a:pt x="2736304" y="396044"/>
                </a:lnTo>
                <a:lnTo>
                  <a:pt x="2752259" y="396044"/>
                </a:lnTo>
                <a:lnTo>
                  <a:pt x="3076295" y="720080"/>
                </a:lnTo>
                <a:lnTo>
                  <a:pt x="2752259" y="1044116"/>
                </a:lnTo>
                <a:lnTo>
                  <a:pt x="2736304" y="1044116"/>
                </a:lnTo>
                <a:lnTo>
                  <a:pt x="2736304" y="1440160"/>
                </a:lnTo>
                <a:lnTo>
                  <a:pt x="0" y="1440160"/>
                </a:ln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2" name="五边形 22"/>
          <p:cNvSpPr/>
          <p:nvPr/>
        </p:nvSpPr>
        <p:spPr>
          <a:xfrm>
            <a:off x="688975" y="3231206"/>
            <a:ext cx="3522663" cy="1068736"/>
          </a:xfrm>
          <a:custGeom>
            <a:avLst/>
            <a:gdLst/>
            <a:ahLst/>
            <a:cxnLst/>
            <a:rect l="l" t="t" r="r" b="b"/>
            <a:pathLst>
              <a:path w="3076295" h="1440160">
                <a:moveTo>
                  <a:pt x="0" y="0"/>
                </a:moveTo>
                <a:lnTo>
                  <a:pt x="2736304" y="0"/>
                </a:lnTo>
                <a:lnTo>
                  <a:pt x="2736304" y="396044"/>
                </a:lnTo>
                <a:lnTo>
                  <a:pt x="2752259" y="396044"/>
                </a:lnTo>
                <a:lnTo>
                  <a:pt x="3076295" y="720080"/>
                </a:lnTo>
                <a:lnTo>
                  <a:pt x="2752259" y="1044116"/>
                </a:lnTo>
                <a:lnTo>
                  <a:pt x="2736304" y="1044116"/>
                </a:lnTo>
                <a:lnTo>
                  <a:pt x="2736304" y="1440160"/>
                </a:lnTo>
                <a:lnTo>
                  <a:pt x="0" y="1440160"/>
                </a:ln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3" name="矩形 12"/>
          <p:cNvSpPr/>
          <p:nvPr/>
        </p:nvSpPr>
        <p:spPr>
          <a:xfrm>
            <a:off x="5435600" y="2317750"/>
            <a:ext cx="3240405" cy="953135"/>
          </a:xfrm>
          <a:prstGeom prst="rect">
            <a:avLst/>
          </a:prstGeom>
        </p:spPr>
        <p:txBody>
          <a:bodyPr wrap="square">
            <a:spAutoFit/>
          </a:bodyPr>
          <a:lstStyle/>
          <a:p>
            <a:pPr algn="just" eaLnBrk="1" fontAlgn="auto" hangingPunct="1">
              <a:spcBef>
                <a:spcPts val="0"/>
              </a:spcBef>
              <a:spcAft>
                <a:spcPts val="0"/>
              </a:spcAft>
              <a:defRPr/>
            </a:pP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consectetur</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adipisicing</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elit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sed</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eiusmod</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tempor</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incididunt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labore</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magna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aliqua</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4" name="矩形 13"/>
          <p:cNvSpPr/>
          <p:nvPr/>
        </p:nvSpPr>
        <p:spPr>
          <a:xfrm>
            <a:off x="668655" y="1198880"/>
            <a:ext cx="3134995" cy="953135"/>
          </a:xfrm>
          <a:prstGeom prst="rect">
            <a:avLst/>
          </a:prstGeom>
        </p:spPr>
        <p:txBody>
          <a:bodyPr wrap="square">
            <a:spAutoFit/>
          </a:bodyPr>
          <a:lstStyle/>
          <a:p>
            <a:pPr algn="just" eaLnBrk="1" fontAlgn="auto" hangingPunct="1">
              <a:spcBef>
                <a:spcPts val="0"/>
              </a:spcBef>
              <a:spcAft>
                <a:spcPts val="0"/>
              </a:spcAft>
              <a:defRPr/>
            </a:pP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consectetur</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adipisicing</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elit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sed</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eiusmod</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tempor</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incididunt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labore</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magna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aliqua</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5" name="矩形 14"/>
          <p:cNvSpPr/>
          <p:nvPr/>
        </p:nvSpPr>
        <p:spPr>
          <a:xfrm>
            <a:off x="688975" y="3222625"/>
            <a:ext cx="3114675" cy="953135"/>
          </a:xfrm>
          <a:prstGeom prst="rect">
            <a:avLst/>
          </a:prstGeom>
        </p:spPr>
        <p:txBody>
          <a:bodyPr wrap="square">
            <a:spAutoFit/>
          </a:bodyPr>
          <a:lstStyle/>
          <a:p>
            <a:pPr algn="just" eaLnBrk="1" fontAlgn="auto" hangingPunct="1">
              <a:spcBef>
                <a:spcPts val="0"/>
              </a:spcBef>
              <a:spcAft>
                <a:spcPts val="0"/>
              </a:spcAft>
              <a:defRPr/>
            </a:pP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consectetur</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adipisicing</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elit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sed</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eiusmod</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tempor</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incididunt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labore</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et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magna </a:t>
            </a:r>
            <a:r>
              <a:rPr lang="en-US" altLang="zh-CN" sz="14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aliqua</a:t>
            </a: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6" name="椭圆 15"/>
          <p:cNvSpPr/>
          <p:nvPr/>
        </p:nvSpPr>
        <p:spPr>
          <a:xfrm flipH="1">
            <a:off x="4471988" y="1662113"/>
            <a:ext cx="187325" cy="187325"/>
          </a:xfrm>
          <a:prstGeom prst="ellipse">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cxnSp>
        <p:nvCxnSpPr>
          <p:cNvPr id="17" name="直接连接符 31"/>
          <p:cNvCxnSpPr>
            <a:cxnSpLocks noChangeShapeType="1"/>
          </p:cNvCxnSpPr>
          <p:nvPr/>
        </p:nvCxnSpPr>
        <p:spPr bwMode="auto">
          <a:xfrm>
            <a:off x="4572000" y="0"/>
            <a:ext cx="0" cy="5595938"/>
          </a:xfrm>
          <a:prstGeom prst="line">
            <a:avLst/>
          </a:prstGeom>
          <a:noFill/>
          <a:ln w="12700">
            <a:solidFill>
              <a:schemeClr val="bg1"/>
            </a:solidFill>
            <a:round/>
          </a:ln>
          <a:extLst>
            <a:ext uri="{909E8E84-426E-40DD-AFC4-6F175D3DCCD1}">
              <a14:hiddenFill xmlns:a14="http://schemas.microsoft.com/office/drawing/2010/main">
                <a:noFill/>
              </a14:hiddenFill>
            </a:ext>
          </a:extLst>
        </p:spPr>
      </p:cxnSp>
      <p:sp>
        <p:nvSpPr>
          <p:cNvPr id="18" name="椭圆 17"/>
          <p:cNvSpPr/>
          <p:nvPr/>
        </p:nvSpPr>
        <p:spPr>
          <a:xfrm flipH="1">
            <a:off x="4471988" y="2749550"/>
            <a:ext cx="187325" cy="187325"/>
          </a:xfrm>
          <a:prstGeom prst="ellipse">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9" name="椭圆 18"/>
          <p:cNvSpPr/>
          <p:nvPr/>
        </p:nvSpPr>
        <p:spPr>
          <a:xfrm flipH="1">
            <a:off x="4471988" y="3686175"/>
            <a:ext cx="187325" cy="187325"/>
          </a:xfrm>
          <a:prstGeom prst="ellipse">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6" name="菱形 5"/>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7"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 name="矩形 7"/>
          <p:cNvSpPr/>
          <p:nvPr/>
        </p:nvSpPr>
        <p:spPr>
          <a:xfrm>
            <a:off x="-180528" y="1276350"/>
            <a:ext cx="6408291" cy="2879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1" name="矩形 10"/>
          <p:cNvSpPr/>
          <p:nvPr/>
        </p:nvSpPr>
        <p:spPr>
          <a:xfrm>
            <a:off x="5508625" y="1276350"/>
            <a:ext cx="719138" cy="72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2" name="矩形 11"/>
          <p:cNvSpPr/>
          <p:nvPr/>
        </p:nvSpPr>
        <p:spPr>
          <a:xfrm>
            <a:off x="5508625" y="1995488"/>
            <a:ext cx="719138" cy="72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3" name="矩形 12"/>
          <p:cNvSpPr/>
          <p:nvPr/>
        </p:nvSpPr>
        <p:spPr>
          <a:xfrm>
            <a:off x="5508625" y="2716213"/>
            <a:ext cx="719138" cy="72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4" name="矩形 13"/>
          <p:cNvSpPr/>
          <p:nvPr/>
        </p:nvSpPr>
        <p:spPr>
          <a:xfrm>
            <a:off x="5508625" y="3435350"/>
            <a:ext cx="719138" cy="72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6" name="矩形 15"/>
          <p:cNvSpPr/>
          <p:nvPr/>
        </p:nvSpPr>
        <p:spPr>
          <a:xfrm>
            <a:off x="6300788" y="1450975"/>
            <a:ext cx="2608262" cy="400050"/>
          </a:xfrm>
          <a:prstGeom prst="rect">
            <a:avLst/>
          </a:prstGeom>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7" name="矩形 16"/>
          <p:cNvSpPr/>
          <p:nvPr/>
        </p:nvSpPr>
        <p:spPr>
          <a:xfrm>
            <a:off x="6300788" y="2170113"/>
            <a:ext cx="2608262" cy="400050"/>
          </a:xfrm>
          <a:prstGeom prst="rect">
            <a:avLst/>
          </a:prstGeom>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8" name="矩形 17"/>
          <p:cNvSpPr/>
          <p:nvPr/>
        </p:nvSpPr>
        <p:spPr>
          <a:xfrm>
            <a:off x="6300788" y="2890838"/>
            <a:ext cx="2608262" cy="400050"/>
          </a:xfrm>
          <a:prstGeom prst="rect">
            <a:avLst/>
          </a:prstGeom>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19" name="矩形 18"/>
          <p:cNvSpPr/>
          <p:nvPr/>
        </p:nvSpPr>
        <p:spPr>
          <a:xfrm>
            <a:off x="6300788" y="3609975"/>
            <a:ext cx="2608262" cy="400050"/>
          </a:xfrm>
          <a:prstGeom prst="rect">
            <a:avLst/>
          </a:prstGeom>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grpSp>
        <p:nvGrpSpPr>
          <p:cNvPr id="20" name="组合 20"/>
          <p:cNvGrpSpPr/>
          <p:nvPr/>
        </p:nvGrpSpPr>
        <p:grpSpPr bwMode="auto">
          <a:xfrm>
            <a:off x="5702300" y="3587750"/>
            <a:ext cx="414338" cy="396875"/>
            <a:chOff x="3762375" y="2484438"/>
            <a:chExt cx="317500" cy="273050"/>
          </a:xfrm>
        </p:grpSpPr>
        <p:sp>
          <p:nvSpPr>
            <p:cNvPr id="21" name="Freeform 6"/>
            <p:cNvSpPr>
              <a:spLocks noEditPoints="1"/>
            </p:cNvSpPr>
            <p:nvPr/>
          </p:nvSpPr>
          <p:spPr bwMode="auto">
            <a:xfrm>
              <a:off x="3762375" y="2484438"/>
              <a:ext cx="317500" cy="273050"/>
            </a:xfrm>
            <a:custGeom>
              <a:avLst/>
              <a:gdLst>
                <a:gd name="T0" fmla="*/ 2147483646 w 185"/>
                <a:gd name="T1" fmla="*/ 2147483646 h 159"/>
                <a:gd name="T2" fmla="*/ 2147483646 w 185"/>
                <a:gd name="T3" fmla="*/ 2147483646 h 159"/>
                <a:gd name="T4" fmla="*/ 2147483646 w 185"/>
                <a:gd name="T5" fmla="*/ 2147483646 h 159"/>
                <a:gd name="T6" fmla="*/ 2147483646 w 185"/>
                <a:gd name="T7" fmla="*/ 2147483646 h 159"/>
                <a:gd name="T8" fmla="*/ 2147483646 w 185"/>
                <a:gd name="T9" fmla="*/ 2147483646 h 159"/>
                <a:gd name="T10" fmla="*/ 2147483646 w 185"/>
                <a:gd name="T11" fmla="*/ 2147483646 h 159"/>
                <a:gd name="T12" fmla="*/ 2147483646 w 185"/>
                <a:gd name="T13" fmla="*/ 2147483646 h 159"/>
                <a:gd name="T14" fmla="*/ 0 w 185"/>
                <a:gd name="T15" fmla="*/ 2147483646 h 159"/>
                <a:gd name="T16" fmla="*/ 2147483646 w 185"/>
                <a:gd name="T17" fmla="*/ 0 h 159"/>
                <a:gd name="T18" fmla="*/ 2147483646 w 185"/>
                <a:gd name="T19" fmla="*/ 2147483646 h 159"/>
                <a:gd name="T20" fmla="*/ 2147483646 w 185"/>
                <a:gd name="T21" fmla="*/ 2147483646 h 159"/>
                <a:gd name="T22" fmla="*/ 2147483646 w 185"/>
                <a:gd name="T23" fmla="*/ 2147483646 h 159"/>
                <a:gd name="T24" fmla="*/ 2147483646 w 185"/>
                <a:gd name="T25" fmla="*/ 2147483646 h 159"/>
                <a:gd name="T26" fmla="*/ 2147483646 w 185"/>
                <a:gd name="T27" fmla="*/ 2147483646 h 159"/>
                <a:gd name="T28" fmla="*/ 2147483646 w 185"/>
                <a:gd name="T29" fmla="*/ 2147483646 h 159"/>
                <a:gd name="T30" fmla="*/ 2147483646 w 185"/>
                <a:gd name="T31" fmla="*/ 2147483646 h 159"/>
                <a:gd name="T32" fmla="*/ 2147483646 w 185"/>
                <a:gd name="T33" fmla="*/ 2147483646 h 159"/>
                <a:gd name="T34" fmla="*/ 2147483646 w 185"/>
                <a:gd name="T35" fmla="*/ 2147483646 h 159"/>
                <a:gd name="T36" fmla="*/ 2147483646 w 185"/>
                <a:gd name="T37" fmla="*/ 2147483646 h 159"/>
                <a:gd name="T38" fmla="*/ 2147483646 w 185"/>
                <a:gd name="T39" fmla="*/ 2147483646 h 159"/>
                <a:gd name="T40" fmla="*/ 2147483646 w 185"/>
                <a:gd name="T41" fmla="*/ 2147483646 h 159"/>
                <a:gd name="T42" fmla="*/ 2147483646 w 185"/>
                <a:gd name="T43" fmla="*/ 2147483646 h 159"/>
                <a:gd name="T44" fmla="*/ 2147483646 w 185"/>
                <a:gd name="T45" fmla="*/ 2147483646 h 159"/>
                <a:gd name="T46" fmla="*/ 2147483646 w 185"/>
                <a:gd name="T47" fmla="*/ 2147483646 h 159"/>
                <a:gd name="T48" fmla="*/ 2147483646 w 185"/>
                <a:gd name="T49" fmla="*/ 2147483646 h 159"/>
                <a:gd name="T50" fmla="*/ 2147483646 w 185"/>
                <a:gd name="T51" fmla="*/ 2147483646 h 159"/>
                <a:gd name="T52" fmla="*/ 2147483646 w 185"/>
                <a:gd name="T53" fmla="*/ 2147483646 h 159"/>
                <a:gd name="T54" fmla="*/ 2147483646 w 185"/>
                <a:gd name="T55" fmla="*/ 2147483646 h 159"/>
                <a:gd name="T56" fmla="*/ 2147483646 w 185"/>
                <a:gd name="T57" fmla="*/ 2147483646 h 159"/>
                <a:gd name="T58" fmla="*/ 2147483646 w 185"/>
                <a:gd name="T59" fmla="*/ 2147483646 h 159"/>
                <a:gd name="T60" fmla="*/ 2147483646 w 185"/>
                <a:gd name="T61" fmla="*/ 2147483646 h 1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5" h="159">
                  <a:moveTo>
                    <a:pt x="22" y="159"/>
                  </a:moveTo>
                  <a:cubicBezTo>
                    <a:pt x="18" y="159"/>
                    <a:pt x="14" y="156"/>
                    <a:pt x="13" y="152"/>
                  </a:cubicBezTo>
                  <a:cubicBezTo>
                    <a:pt x="13" y="152"/>
                    <a:pt x="13" y="152"/>
                    <a:pt x="13" y="152"/>
                  </a:cubicBezTo>
                  <a:cubicBezTo>
                    <a:pt x="13" y="148"/>
                    <a:pt x="15" y="145"/>
                    <a:pt x="16" y="144"/>
                  </a:cubicBezTo>
                  <a:cubicBezTo>
                    <a:pt x="17" y="143"/>
                    <a:pt x="17" y="143"/>
                    <a:pt x="17" y="143"/>
                  </a:cubicBezTo>
                  <a:cubicBezTo>
                    <a:pt x="18" y="142"/>
                    <a:pt x="19" y="141"/>
                    <a:pt x="19" y="140"/>
                  </a:cubicBezTo>
                  <a:cubicBezTo>
                    <a:pt x="24" y="135"/>
                    <a:pt x="29" y="130"/>
                    <a:pt x="33" y="118"/>
                  </a:cubicBezTo>
                  <a:cubicBezTo>
                    <a:pt x="12" y="106"/>
                    <a:pt x="0" y="87"/>
                    <a:pt x="0" y="67"/>
                  </a:cubicBezTo>
                  <a:cubicBezTo>
                    <a:pt x="0" y="30"/>
                    <a:pt x="42" y="0"/>
                    <a:pt x="93" y="0"/>
                  </a:cubicBezTo>
                  <a:cubicBezTo>
                    <a:pt x="143" y="0"/>
                    <a:pt x="185" y="30"/>
                    <a:pt x="185" y="67"/>
                  </a:cubicBezTo>
                  <a:cubicBezTo>
                    <a:pt x="185" y="104"/>
                    <a:pt x="143" y="134"/>
                    <a:pt x="93" y="134"/>
                  </a:cubicBezTo>
                  <a:cubicBezTo>
                    <a:pt x="88" y="134"/>
                    <a:pt x="84" y="134"/>
                    <a:pt x="80" y="133"/>
                  </a:cubicBezTo>
                  <a:cubicBezTo>
                    <a:pt x="67" y="145"/>
                    <a:pt x="51" y="153"/>
                    <a:pt x="34" y="157"/>
                  </a:cubicBezTo>
                  <a:cubicBezTo>
                    <a:pt x="31" y="158"/>
                    <a:pt x="27" y="159"/>
                    <a:pt x="22" y="159"/>
                  </a:cubicBezTo>
                  <a:close/>
                  <a:moveTo>
                    <a:pt x="21" y="151"/>
                  </a:moveTo>
                  <a:cubicBezTo>
                    <a:pt x="21" y="151"/>
                    <a:pt x="21" y="151"/>
                    <a:pt x="22" y="151"/>
                  </a:cubicBezTo>
                  <a:cubicBezTo>
                    <a:pt x="25" y="151"/>
                    <a:pt x="29" y="150"/>
                    <a:pt x="32" y="149"/>
                  </a:cubicBezTo>
                  <a:cubicBezTo>
                    <a:pt x="49" y="145"/>
                    <a:pt x="63" y="137"/>
                    <a:pt x="76" y="126"/>
                  </a:cubicBezTo>
                  <a:cubicBezTo>
                    <a:pt x="77" y="125"/>
                    <a:pt x="77" y="125"/>
                    <a:pt x="77" y="125"/>
                  </a:cubicBezTo>
                  <a:cubicBezTo>
                    <a:pt x="79" y="125"/>
                    <a:pt x="79" y="125"/>
                    <a:pt x="79" y="125"/>
                  </a:cubicBezTo>
                  <a:cubicBezTo>
                    <a:pt x="83" y="126"/>
                    <a:pt x="88" y="126"/>
                    <a:pt x="93" y="126"/>
                  </a:cubicBezTo>
                  <a:cubicBezTo>
                    <a:pt x="139" y="126"/>
                    <a:pt x="177" y="100"/>
                    <a:pt x="177" y="67"/>
                  </a:cubicBezTo>
                  <a:cubicBezTo>
                    <a:pt x="177" y="35"/>
                    <a:pt x="139" y="8"/>
                    <a:pt x="93" y="8"/>
                  </a:cubicBezTo>
                  <a:cubicBezTo>
                    <a:pt x="46" y="8"/>
                    <a:pt x="8" y="35"/>
                    <a:pt x="8" y="67"/>
                  </a:cubicBezTo>
                  <a:cubicBezTo>
                    <a:pt x="8" y="85"/>
                    <a:pt x="20" y="102"/>
                    <a:pt x="40" y="113"/>
                  </a:cubicBezTo>
                  <a:cubicBezTo>
                    <a:pt x="42" y="114"/>
                    <a:pt x="42" y="114"/>
                    <a:pt x="42" y="114"/>
                  </a:cubicBezTo>
                  <a:cubicBezTo>
                    <a:pt x="42" y="118"/>
                    <a:pt x="42" y="118"/>
                    <a:pt x="42" y="118"/>
                  </a:cubicBezTo>
                  <a:cubicBezTo>
                    <a:pt x="37" y="133"/>
                    <a:pt x="31" y="140"/>
                    <a:pt x="25" y="146"/>
                  </a:cubicBezTo>
                  <a:cubicBezTo>
                    <a:pt x="24" y="147"/>
                    <a:pt x="24" y="147"/>
                    <a:pt x="23" y="148"/>
                  </a:cubicBezTo>
                  <a:cubicBezTo>
                    <a:pt x="22" y="149"/>
                    <a:pt x="22" y="149"/>
                    <a:pt x="22" y="149"/>
                  </a:cubicBezTo>
                  <a:cubicBezTo>
                    <a:pt x="22" y="150"/>
                    <a:pt x="21" y="150"/>
                    <a:pt x="21" y="1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13"/>
            <p:cNvSpPr>
              <a:spLocks noEditPoints="1"/>
            </p:cNvSpPr>
            <p:nvPr/>
          </p:nvSpPr>
          <p:spPr bwMode="auto">
            <a:xfrm>
              <a:off x="3817938" y="2576513"/>
              <a:ext cx="53975"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14"/>
            <p:cNvSpPr>
              <a:spLocks noEditPoints="1"/>
            </p:cNvSpPr>
            <p:nvPr/>
          </p:nvSpPr>
          <p:spPr bwMode="auto">
            <a:xfrm>
              <a:off x="3889375" y="2576513"/>
              <a:ext cx="52387"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1" y="27"/>
                    <a:pt x="27" y="22"/>
                    <a:pt x="27" y="16"/>
                  </a:cubicBezTo>
                  <a:cubicBezTo>
                    <a:pt x="27" y="9"/>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15"/>
            <p:cNvSpPr>
              <a:spLocks noEditPoints="1"/>
            </p:cNvSpPr>
            <p:nvPr/>
          </p:nvSpPr>
          <p:spPr bwMode="auto">
            <a:xfrm>
              <a:off x="3956050" y="2576513"/>
              <a:ext cx="52387"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5" name="Freeform 37"/>
          <p:cNvSpPr>
            <a:spLocks noEditPoints="1"/>
          </p:cNvSpPr>
          <p:nvPr/>
        </p:nvSpPr>
        <p:spPr bwMode="auto">
          <a:xfrm>
            <a:off x="5746750" y="2159000"/>
            <a:ext cx="261938" cy="385763"/>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Freeform 24"/>
          <p:cNvSpPr>
            <a:spLocks noEditPoints="1"/>
          </p:cNvSpPr>
          <p:nvPr/>
        </p:nvSpPr>
        <p:spPr bwMode="auto">
          <a:xfrm>
            <a:off x="5683250" y="2952750"/>
            <a:ext cx="419100" cy="311150"/>
          </a:xfrm>
          <a:custGeom>
            <a:avLst/>
            <a:gdLst>
              <a:gd name="T0" fmla="*/ 2147483646 w 191"/>
              <a:gd name="T1" fmla="*/ 2147483646 h 142"/>
              <a:gd name="T2" fmla="*/ 2147483646 w 191"/>
              <a:gd name="T3" fmla="*/ 2147483646 h 142"/>
              <a:gd name="T4" fmla="*/ 0 w 191"/>
              <a:gd name="T5" fmla="*/ 2147483646 h 142"/>
              <a:gd name="T6" fmla="*/ 2147483646 w 191"/>
              <a:gd name="T7" fmla="*/ 2147483646 h 142"/>
              <a:gd name="T8" fmla="*/ 2147483646 w 191"/>
              <a:gd name="T9" fmla="*/ 2147483646 h 142"/>
              <a:gd name="T10" fmla="*/ 2147483646 w 191"/>
              <a:gd name="T11" fmla="*/ 0 h 142"/>
              <a:gd name="T12" fmla="*/ 2147483646 w 191"/>
              <a:gd name="T13" fmla="*/ 2147483646 h 142"/>
              <a:gd name="T14" fmla="*/ 2147483646 w 191"/>
              <a:gd name="T15" fmla="*/ 2147483646 h 142"/>
              <a:gd name="T16" fmla="*/ 2147483646 w 191"/>
              <a:gd name="T17" fmla="*/ 2147483646 h 142"/>
              <a:gd name="T18" fmla="*/ 2147483646 w 191"/>
              <a:gd name="T19" fmla="*/ 2147483646 h 142"/>
              <a:gd name="T20" fmla="*/ 2147483646 w 191"/>
              <a:gd name="T21" fmla="*/ 2147483646 h 142"/>
              <a:gd name="T22" fmla="*/ 2147483646 w 191"/>
              <a:gd name="T23" fmla="*/ 2147483646 h 142"/>
              <a:gd name="T24" fmla="*/ 2147483646 w 191"/>
              <a:gd name="T25" fmla="*/ 2147483646 h 142"/>
              <a:gd name="T26" fmla="*/ 2147483646 w 191"/>
              <a:gd name="T27" fmla="*/ 2147483646 h 142"/>
              <a:gd name="T28" fmla="*/ 2147483646 w 191"/>
              <a:gd name="T29" fmla="*/ 2147483646 h 142"/>
              <a:gd name="T30" fmla="*/ 2147483646 w 191"/>
              <a:gd name="T31" fmla="*/ 2147483646 h 142"/>
              <a:gd name="T32" fmla="*/ 2147483646 w 191"/>
              <a:gd name="T33" fmla="*/ 2147483646 h 142"/>
              <a:gd name="T34" fmla="*/ 2147483646 w 191"/>
              <a:gd name="T35" fmla="*/ 2147483646 h 142"/>
              <a:gd name="T36" fmla="*/ 2147483646 w 191"/>
              <a:gd name="T37" fmla="*/ 2147483646 h 142"/>
              <a:gd name="T38" fmla="*/ 2147483646 w 191"/>
              <a:gd name="T39" fmla="*/ 2147483646 h 142"/>
              <a:gd name="T40" fmla="*/ 2147483646 w 191"/>
              <a:gd name="T41" fmla="*/ 2147483646 h 142"/>
              <a:gd name="T42" fmla="*/ 2147483646 w 191"/>
              <a:gd name="T43" fmla="*/ 2147483646 h 142"/>
              <a:gd name="T44" fmla="*/ 2147483646 w 191"/>
              <a:gd name="T45" fmla="*/ 2147483646 h 142"/>
              <a:gd name="T46" fmla="*/ 2147483646 w 191"/>
              <a:gd name="T47" fmla="*/ 2147483646 h 142"/>
              <a:gd name="T48" fmla="*/ 2147483646 w 191"/>
              <a:gd name="T49" fmla="*/ 2147483646 h 142"/>
              <a:gd name="T50" fmla="*/ 2147483646 w 191"/>
              <a:gd name="T51" fmla="*/ 2147483646 h 142"/>
              <a:gd name="T52" fmla="*/ 2147483646 w 191"/>
              <a:gd name="T53" fmla="*/ 2147483646 h 142"/>
              <a:gd name="T54" fmla="*/ 2147483646 w 191"/>
              <a:gd name="T55" fmla="*/ 2147483646 h 142"/>
              <a:gd name="T56" fmla="*/ 2147483646 w 191"/>
              <a:gd name="T57" fmla="*/ 2147483646 h 142"/>
              <a:gd name="T58" fmla="*/ 2147483646 w 191"/>
              <a:gd name="T59" fmla="*/ 2147483646 h 1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1" h="142">
                <a:moveTo>
                  <a:pt x="151" y="142"/>
                </a:moveTo>
                <a:cubicBezTo>
                  <a:pt x="47" y="142"/>
                  <a:pt x="47" y="142"/>
                  <a:pt x="47" y="142"/>
                </a:cubicBezTo>
                <a:cubicBezTo>
                  <a:pt x="21" y="142"/>
                  <a:pt x="0" y="121"/>
                  <a:pt x="0" y="95"/>
                </a:cubicBezTo>
                <a:cubicBezTo>
                  <a:pt x="0" y="78"/>
                  <a:pt x="10" y="62"/>
                  <a:pt x="25" y="54"/>
                </a:cubicBezTo>
                <a:cubicBezTo>
                  <a:pt x="25" y="54"/>
                  <a:pt x="25" y="53"/>
                  <a:pt x="25" y="53"/>
                </a:cubicBezTo>
                <a:cubicBezTo>
                  <a:pt x="25" y="24"/>
                  <a:pt x="49" y="0"/>
                  <a:pt x="78" y="0"/>
                </a:cubicBezTo>
                <a:cubicBezTo>
                  <a:pt x="97" y="0"/>
                  <a:pt x="115" y="11"/>
                  <a:pt x="124" y="28"/>
                </a:cubicBezTo>
                <a:cubicBezTo>
                  <a:pt x="129" y="26"/>
                  <a:pt x="134" y="24"/>
                  <a:pt x="139" y="24"/>
                </a:cubicBezTo>
                <a:cubicBezTo>
                  <a:pt x="154" y="24"/>
                  <a:pt x="167" y="37"/>
                  <a:pt x="167" y="53"/>
                </a:cubicBezTo>
                <a:cubicBezTo>
                  <a:pt x="167" y="56"/>
                  <a:pt x="166" y="60"/>
                  <a:pt x="165" y="63"/>
                </a:cubicBezTo>
                <a:cubicBezTo>
                  <a:pt x="181" y="69"/>
                  <a:pt x="191" y="84"/>
                  <a:pt x="191" y="101"/>
                </a:cubicBezTo>
                <a:cubicBezTo>
                  <a:pt x="191" y="124"/>
                  <a:pt x="173" y="142"/>
                  <a:pt x="151" y="142"/>
                </a:cubicBezTo>
                <a:close/>
                <a:moveTo>
                  <a:pt x="78" y="8"/>
                </a:moveTo>
                <a:cubicBezTo>
                  <a:pt x="53" y="8"/>
                  <a:pt x="33" y="28"/>
                  <a:pt x="33" y="53"/>
                </a:cubicBezTo>
                <a:cubicBezTo>
                  <a:pt x="33" y="54"/>
                  <a:pt x="33" y="55"/>
                  <a:pt x="33" y="56"/>
                </a:cubicBezTo>
                <a:cubicBezTo>
                  <a:pt x="33" y="59"/>
                  <a:pt x="33" y="59"/>
                  <a:pt x="33" y="59"/>
                </a:cubicBezTo>
                <a:cubicBezTo>
                  <a:pt x="31" y="60"/>
                  <a:pt x="31" y="60"/>
                  <a:pt x="31" y="60"/>
                </a:cubicBezTo>
                <a:cubicBezTo>
                  <a:pt x="17" y="67"/>
                  <a:pt x="8" y="80"/>
                  <a:pt x="8" y="95"/>
                </a:cubicBezTo>
                <a:cubicBezTo>
                  <a:pt x="8" y="117"/>
                  <a:pt x="26" y="134"/>
                  <a:pt x="47" y="134"/>
                </a:cubicBezTo>
                <a:cubicBezTo>
                  <a:pt x="151" y="134"/>
                  <a:pt x="151" y="134"/>
                  <a:pt x="151" y="134"/>
                </a:cubicBezTo>
                <a:cubicBezTo>
                  <a:pt x="169" y="134"/>
                  <a:pt x="183" y="119"/>
                  <a:pt x="183" y="101"/>
                </a:cubicBezTo>
                <a:cubicBezTo>
                  <a:pt x="183" y="86"/>
                  <a:pt x="173" y="73"/>
                  <a:pt x="158" y="70"/>
                </a:cubicBezTo>
                <a:cubicBezTo>
                  <a:pt x="153" y="68"/>
                  <a:pt x="153" y="68"/>
                  <a:pt x="153" y="68"/>
                </a:cubicBezTo>
                <a:cubicBezTo>
                  <a:pt x="156" y="64"/>
                  <a:pt x="156" y="64"/>
                  <a:pt x="156" y="64"/>
                </a:cubicBezTo>
                <a:cubicBezTo>
                  <a:pt x="158" y="60"/>
                  <a:pt x="159" y="57"/>
                  <a:pt x="159" y="53"/>
                </a:cubicBezTo>
                <a:cubicBezTo>
                  <a:pt x="159" y="41"/>
                  <a:pt x="150" y="32"/>
                  <a:pt x="139" y="32"/>
                </a:cubicBezTo>
                <a:cubicBezTo>
                  <a:pt x="134" y="32"/>
                  <a:pt x="129" y="34"/>
                  <a:pt x="125" y="37"/>
                </a:cubicBezTo>
                <a:cubicBezTo>
                  <a:pt x="121" y="41"/>
                  <a:pt x="121" y="41"/>
                  <a:pt x="121" y="41"/>
                </a:cubicBezTo>
                <a:cubicBezTo>
                  <a:pt x="119" y="36"/>
                  <a:pt x="119" y="36"/>
                  <a:pt x="119" y="36"/>
                </a:cubicBezTo>
                <a:cubicBezTo>
                  <a:pt x="112" y="19"/>
                  <a:pt x="96" y="8"/>
                  <a:pt x="78"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8"/>
          <p:cNvSpPr>
            <a:spLocks noEditPoints="1"/>
          </p:cNvSpPr>
          <p:nvPr/>
        </p:nvSpPr>
        <p:spPr bwMode="auto">
          <a:xfrm>
            <a:off x="5675313" y="1411288"/>
            <a:ext cx="385762" cy="387350"/>
          </a:xfrm>
          <a:custGeom>
            <a:avLst/>
            <a:gdLst>
              <a:gd name="T0" fmla="*/ 2147483646 w 141"/>
              <a:gd name="T1" fmla="*/ 2147483646 h 142"/>
              <a:gd name="T2" fmla="*/ 2147483646 w 141"/>
              <a:gd name="T3" fmla="*/ 2147483646 h 142"/>
              <a:gd name="T4" fmla="*/ 2147483646 w 141"/>
              <a:gd name="T5" fmla="*/ 2147483646 h 142"/>
              <a:gd name="T6" fmla="*/ 2147483646 w 141"/>
              <a:gd name="T7" fmla="*/ 2147483646 h 142"/>
              <a:gd name="T8" fmla="*/ 2147483646 w 141"/>
              <a:gd name="T9" fmla="*/ 2147483646 h 142"/>
              <a:gd name="T10" fmla="*/ 2147483646 w 141"/>
              <a:gd name="T11" fmla="*/ 2147483646 h 142"/>
              <a:gd name="T12" fmla="*/ 2147483646 w 141"/>
              <a:gd name="T13" fmla="*/ 2147483646 h 142"/>
              <a:gd name="T14" fmla="*/ 0 w 141"/>
              <a:gd name="T15" fmla="*/ 2147483646 h 142"/>
              <a:gd name="T16" fmla="*/ 0 w 141"/>
              <a:gd name="T17" fmla="*/ 2147483646 h 142"/>
              <a:gd name="T18" fmla="*/ 2147483646 w 141"/>
              <a:gd name="T19" fmla="*/ 0 h 142"/>
              <a:gd name="T20" fmla="*/ 2147483646 w 141"/>
              <a:gd name="T21" fmla="*/ 2147483646 h 142"/>
              <a:gd name="T22" fmla="*/ 2147483646 w 141"/>
              <a:gd name="T23" fmla="*/ 2147483646 h 142"/>
              <a:gd name="T24" fmla="*/ 2147483646 w 141"/>
              <a:gd name="T25" fmla="*/ 2147483646 h 142"/>
              <a:gd name="T26" fmla="*/ 2147483646 w 141"/>
              <a:gd name="T27" fmla="*/ 2147483646 h 142"/>
              <a:gd name="T28" fmla="*/ 2147483646 w 141"/>
              <a:gd name="T29" fmla="*/ 2147483646 h 142"/>
              <a:gd name="T30" fmla="*/ 2147483646 w 141"/>
              <a:gd name="T31" fmla="*/ 2147483646 h 142"/>
              <a:gd name="T32" fmla="*/ 2147483646 w 141"/>
              <a:gd name="T33" fmla="*/ 2147483646 h 142"/>
              <a:gd name="T34" fmla="*/ 2147483646 w 141"/>
              <a:gd name="T35" fmla="*/ 2147483646 h 142"/>
              <a:gd name="T36" fmla="*/ 2147483646 w 141"/>
              <a:gd name="T37" fmla="*/ 2147483646 h 142"/>
              <a:gd name="T38" fmla="*/ 2147483646 w 141"/>
              <a:gd name="T39" fmla="*/ 2147483646 h 142"/>
              <a:gd name="T40" fmla="*/ 2147483646 w 141"/>
              <a:gd name="T41" fmla="*/ 2147483646 h 142"/>
              <a:gd name="T42" fmla="*/ 2147483646 w 141"/>
              <a:gd name="T43" fmla="*/ 2147483646 h 142"/>
              <a:gd name="T44" fmla="*/ 2147483646 w 141"/>
              <a:gd name="T45" fmla="*/ 2147483646 h 142"/>
              <a:gd name="T46" fmla="*/ 2147483646 w 141"/>
              <a:gd name="T47" fmla="*/ 2147483646 h 142"/>
              <a:gd name="T48" fmla="*/ 2147483646 w 141"/>
              <a:gd name="T49" fmla="*/ 2147483646 h 142"/>
              <a:gd name="T50" fmla="*/ 2147483646 w 141"/>
              <a:gd name="T51" fmla="*/ 2147483646 h 142"/>
              <a:gd name="T52" fmla="*/ 2147483646 w 141"/>
              <a:gd name="T53" fmla="*/ 2147483646 h 142"/>
              <a:gd name="T54" fmla="*/ 2147483646 w 141"/>
              <a:gd name="T55" fmla="*/ 2147483646 h 142"/>
              <a:gd name="T56" fmla="*/ 2147483646 w 141"/>
              <a:gd name="T57" fmla="*/ 2147483646 h 142"/>
              <a:gd name="T58" fmla="*/ 2147483646 w 141"/>
              <a:gd name="T59" fmla="*/ 2147483646 h 142"/>
              <a:gd name="T60" fmla="*/ 2147483646 w 141"/>
              <a:gd name="T61" fmla="*/ 2147483646 h 142"/>
              <a:gd name="T62" fmla="*/ 2147483646 w 141"/>
              <a:gd name="T63" fmla="*/ 2147483646 h 142"/>
              <a:gd name="T64" fmla="*/ 2147483646 w 141"/>
              <a:gd name="T65" fmla="*/ 2147483646 h 142"/>
              <a:gd name="T66" fmla="*/ 2147483646 w 141"/>
              <a:gd name="T67" fmla="*/ 2147483646 h 1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1" h="142">
                <a:moveTo>
                  <a:pt x="124" y="142"/>
                </a:moveTo>
                <a:lnTo>
                  <a:pt x="75" y="142"/>
                </a:lnTo>
                <a:lnTo>
                  <a:pt x="75" y="113"/>
                </a:lnTo>
                <a:lnTo>
                  <a:pt x="66" y="113"/>
                </a:lnTo>
                <a:lnTo>
                  <a:pt x="66" y="142"/>
                </a:lnTo>
                <a:lnTo>
                  <a:pt x="17" y="142"/>
                </a:lnTo>
                <a:lnTo>
                  <a:pt x="17" y="93"/>
                </a:lnTo>
                <a:lnTo>
                  <a:pt x="0" y="93"/>
                </a:lnTo>
                <a:lnTo>
                  <a:pt x="0" y="83"/>
                </a:lnTo>
                <a:lnTo>
                  <a:pt x="71" y="0"/>
                </a:lnTo>
                <a:lnTo>
                  <a:pt x="91" y="25"/>
                </a:lnTo>
                <a:lnTo>
                  <a:pt x="91" y="7"/>
                </a:lnTo>
                <a:lnTo>
                  <a:pt x="116" y="7"/>
                </a:lnTo>
                <a:lnTo>
                  <a:pt x="116" y="54"/>
                </a:lnTo>
                <a:lnTo>
                  <a:pt x="141" y="83"/>
                </a:lnTo>
                <a:lnTo>
                  <a:pt x="141" y="93"/>
                </a:lnTo>
                <a:lnTo>
                  <a:pt x="124" y="93"/>
                </a:lnTo>
                <a:lnTo>
                  <a:pt x="124" y="142"/>
                </a:lnTo>
                <a:close/>
                <a:moveTo>
                  <a:pt x="83" y="134"/>
                </a:moveTo>
                <a:lnTo>
                  <a:pt x="116" y="134"/>
                </a:lnTo>
                <a:lnTo>
                  <a:pt x="116" y="85"/>
                </a:lnTo>
                <a:lnTo>
                  <a:pt x="132" y="85"/>
                </a:lnTo>
                <a:lnTo>
                  <a:pt x="108" y="57"/>
                </a:lnTo>
                <a:lnTo>
                  <a:pt x="108" y="15"/>
                </a:lnTo>
                <a:lnTo>
                  <a:pt x="100" y="15"/>
                </a:lnTo>
                <a:lnTo>
                  <a:pt x="100" y="47"/>
                </a:lnTo>
                <a:lnTo>
                  <a:pt x="71" y="13"/>
                </a:lnTo>
                <a:lnTo>
                  <a:pt x="9" y="85"/>
                </a:lnTo>
                <a:lnTo>
                  <a:pt x="25" y="85"/>
                </a:lnTo>
                <a:lnTo>
                  <a:pt x="25" y="134"/>
                </a:lnTo>
                <a:lnTo>
                  <a:pt x="58" y="134"/>
                </a:lnTo>
                <a:lnTo>
                  <a:pt x="58" y="105"/>
                </a:lnTo>
                <a:lnTo>
                  <a:pt x="83" y="105"/>
                </a:lnTo>
                <a:lnTo>
                  <a:pt x="83" y="1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schemeClr val="bg1"/>
                </a:solidFill>
                <a:latin typeface="微软雅黑" panose="020B0503020204020204" charset="-122"/>
                <a:ea typeface="微软雅黑" panose="020B0503020204020204" charset="-122"/>
                <a:cs typeface="+mn-ea"/>
                <a:sym typeface="+mn-lt"/>
              </a:rPr>
              <a:t>LOGO</a:t>
            </a:r>
            <a:endParaRPr lang="zh-CN" altLang="en-US" sz="2800" dirty="0">
              <a:solidFill>
                <a:schemeClr val="bg1"/>
              </a:solidFill>
              <a:latin typeface="微软雅黑" panose="020B0503020204020204" charset="-122"/>
              <a:ea typeface="微软雅黑" panose="020B0503020204020204" charset="-122"/>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schemeClr val="tx1"/>
              </a:solidFill>
              <a:cs typeface="+mn-ea"/>
              <a:sym typeface="+mn-lt"/>
            </a:endParaRPr>
          </a:p>
        </p:txBody>
      </p:sp>
      <p:sp>
        <p:nvSpPr>
          <p:cNvPr id="95" name="矩形 94"/>
          <p:cNvSpPr/>
          <p:nvPr/>
        </p:nvSpPr>
        <p:spPr>
          <a:xfrm rot="20047785">
            <a:off x="3456940" y="629920"/>
            <a:ext cx="3161030" cy="758825"/>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r>
              <a:rPr lang="zh-CN" altLang="en-US" sz="4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Condition</a:t>
            </a:r>
            <a:endParaRPr lang="zh-CN" altLang="en-US" sz="4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81" name="Freeform 37"/>
          <p:cNvSpPr>
            <a:spLocks noEditPoints="1"/>
          </p:cNvSpPr>
          <p:nvPr/>
        </p:nvSpPr>
        <p:spPr bwMode="auto">
          <a:xfrm rot="19840939">
            <a:off x="2793808" y="1597357"/>
            <a:ext cx="576104" cy="843151"/>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nvGrpSpPr>
          <p:cNvPr id="109" name="组合 146"/>
          <p:cNvGrpSpPr/>
          <p:nvPr/>
        </p:nvGrpSpPr>
        <p:grpSpPr bwMode="auto">
          <a:xfrm>
            <a:off x="5008268" y="2688208"/>
            <a:ext cx="719137" cy="717550"/>
            <a:chOff x="357730" y="81952"/>
            <a:chExt cx="2900000" cy="2891324"/>
          </a:xfrm>
        </p:grpSpPr>
        <p:sp>
          <p:nvSpPr>
            <p:cNvPr id="110" name="椭圆 109"/>
            <p:cNvSpPr/>
            <p:nvPr/>
          </p:nvSpPr>
          <p:spPr>
            <a:xfrm>
              <a:off x="357730" y="134850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11" name="椭圆 110"/>
            <p:cNvSpPr/>
            <p:nvPr/>
          </p:nvSpPr>
          <p:spPr>
            <a:xfrm>
              <a:off x="376933" y="113741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12" name="椭圆 111"/>
            <p:cNvSpPr/>
            <p:nvPr/>
          </p:nvSpPr>
          <p:spPr>
            <a:xfrm>
              <a:off x="428147" y="932720"/>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13" name="椭圆 112"/>
            <p:cNvSpPr/>
            <p:nvPr/>
          </p:nvSpPr>
          <p:spPr>
            <a:xfrm>
              <a:off x="511372" y="74081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14" name="椭圆 113"/>
            <p:cNvSpPr/>
            <p:nvPr/>
          </p:nvSpPr>
          <p:spPr>
            <a:xfrm>
              <a:off x="626604" y="568104"/>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15" name="椭圆 114"/>
            <p:cNvSpPr/>
            <p:nvPr/>
          </p:nvSpPr>
          <p:spPr>
            <a:xfrm>
              <a:off x="767443" y="41458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16" name="椭圆 115"/>
            <p:cNvSpPr/>
            <p:nvPr/>
          </p:nvSpPr>
          <p:spPr>
            <a:xfrm>
              <a:off x="933889" y="28664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17" name="椭圆 116"/>
            <p:cNvSpPr/>
            <p:nvPr/>
          </p:nvSpPr>
          <p:spPr>
            <a:xfrm>
              <a:off x="1119539" y="1843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18" name="椭圆 117"/>
            <p:cNvSpPr/>
            <p:nvPr/>
          </p:nvSpPr>
          <p:spPr>
            <a:xfrm>
              <a:off x="1317996" y="11393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19" name="椭圆 118"/>
            <p:cNvSpPr/>
            <p:nvPr/>
          </p:nvSpPr>
          <p:spPr>
            <a:xfrm>
              <a:off x="1522852" y="8195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0" name="椭圆 119"/>
            <p:cNvSpPr/>
            <p:nvPr/>
          </p:nvSpPr>
          <p:spPr>
            <a:xfrm>
              <a:off x="1734109" y="8195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1" name="椭圆 120"/>
            <p:cNvSpPr/>
            <p:nvPr/>
          </p:nvSpPr>
          <p:spPr>
            <a:xfrm>
              <a:off x="1938965" y="11393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2" name="椭圆 121"/>
            <p:cNvSpPr/>
            <p:nvPr/>
          </p:nvSpPr>
          <p:spPr>
            <a:xfrm>
              <a:off x="2137422" y="1843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3" name="椭圆 122"/>
            <p:cNvSpPr/>
            <p:nvPr/>
          </p:nvSpPr>
          <p:spPr>
            <a:xfrm>
              <a:off x="2323072" y="28664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4" name="椭圆 123"/>
            <p:cNvSpPr/>
            <p:nvPr/>
          </p:nvSpPr>
          <p:spPr>
            <a:xfrm>
              <a:off x="2489518" y="41458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5" name="椭圆 124"/>
            <p:cNvSpPr/>
            <p:nvPr/>
          </p:nvSpPr>
          <p:spPr>
            <a:xfrm>
              <a:off x="2630356" y="568104"/>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6" name="椭圆 125"/>
            <p:cNvSpPr/>
            <p:nvPr/>
          </p:nvSpPr>
          <p:spPr>
            <a:xfrm>
              <a:off x="2745588" y="74081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7" name="椭圆 126"/>
            <p:cNvSpPr/>
            <p:nvPr/>
          </p:nvSpPr>
          <p:spPr>
            <a:xfrm>
              <a:off x="2828813" y="932720"/>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8" name="椭圆 127"/>
            <p:cNvSpPr/>
            <p:nvPr/>
          </p:nvSpPr>
          <p:spPr>
            <a:xfrm>
              <a:off x="2880028" y="113741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29" name="椭圆 128"/>
            <p:cNvSpPr/>
            <p:nvPr/>
          </p:nvSpPr>
          <p:spPr>
            <a:xfrm>
              <a:off x="2899231" y="134850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0" name="椭圆 129"/>
            <p:cNvSpPr/>
            <p:nvPr/>
          </p:nvSpPr>
          <p:spPr>
            <a:xfrm>
              <a:off x="2880028" y="15596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1" name="椭圆 130"/>
            <p:cNvSpPr/>
            <p:nvPr/>
          </p:nvSpPr>
          <p:spPr>
            <a:xfrm>
              <a:off x="2828813" y="1757896"/>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2" name="椭圆 131"/>
            <p:cNvSpPr/>
            <p:nvPr/>
          </p:nvSpPr>
          <p:spPr>
            <a:xfrm>
              <a:off x="2745588" y="1949798"/>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3" name="椭圆 132"/>
            <p:cNvSpPr/>
            <p:nvPr/>
          </p:nvSpPr>
          <p:spPr>
            <a:xfrm>
              <a:off x="2630356" y="212890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4" name="椭圆 133"/>
            <p:cNvSpPr/>
            <p:nvPr/>
          </p:nvSpPr>
          <p:spPr>
            <a:xfrm>
              <a:off x="2489518" y="2282428"/>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5" name="椭圆 134"/>
            <p:cNvSpPr/>
            <p:nvPr/>
          </p:nvSpPr>
          <p:spPr>
            <a:xfrm>
              <a:off x="2323072" y="2410363"/>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6" name="椭圆 135"/>
            <p:cNvSpPr/>
            <p:nvPr/>
          </p:nvSpPr>
          <p:spPr>
            <a:xfrm>
              <a:off x="2137422" y="25127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7" name="椭圆 136"/>
            <p:cNvSpPr/>
            <p:nvPr/>
          </p:nvSpPr>
          <p:spPr>
            <a:xfrm>
              <a:off x="1938965" y="2576678"/>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8" name="椭圆 137"/>
            <p:cNvSpPr/>
            <p:nvPr/>
          </p:nvSpPr>
          <p:spPr>
            <a:xfrm>
              <a:off x="1734109" y="261505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9" name="椭圆 138"/>
            <p:cNvSpPr/>
            <p:nvPr/>
          </p:nvSpPr>
          <p:spPr>
            <a:xfrm>
              <a:off x="1522852" y="261505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40" name="椭圆 139"/>
            <p:cNvSpPr/>
            <p:nvPr/>
          </p:nvSpPr>
          <p:spPr>
            <a:xfrm>
              <a:off x="1317996" y="2576678"/>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41" name="椭圆 140"/>
            <p:cNvSpPr/>
            <p:nvPr/>
          </p:nvSpPr>
          <p:spPr>
            <a:xfrm>
              <a:off x="1119539" y="25127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42" name="椭圆 141"/>
            <p:cNvSpPr/>
            <p:nvPr/>
          </p:nvSpPr>
          <p:spPr>
            <a:xfrm>
              <a:off x="933889" y="2410363"/>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43" name="椭圆 142"/>
            <p:cNvSpPr/>
            <p:nvPr/>
          </p:nvSpPr>
          <p:spPr>
            <a:xfrm>
              <a:off x="767443" y="2282428"/>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44" name="椭圆 143"/>
            <p:cNvSpPr/>
            <p:nvPr/>
          </p:nvSpPr>
          <p:spPr>
            <a:xfrm>
              <a:off x="626604" y="212890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45" name="椭圆 144"/>
            <p:cNvSpPr/>
            <p:nvPr/>
          </p:nvSpPr>
          <p:spPr>
            <a:xfrm>
              <a:off x="511372" y="1949798"/>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46" name="椭圆 145"/>
            <p:cNvSpPr/>
            <p:nvPr/>
          </p:nvSpPr>
          <p:spPr>
            <a:xfrm>
              <a:off x="428147" y="1757896"/>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47" name="椭圆 146"/>
            <p:cNvSpPr/>
            <p:nvPr/>
          </p:nvSpPr>
          <p:spPr>
            <a:xfrm>
              <a:off x="376933" y="15596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grpSp>
      <p:grpSp>
        <p:nvGrpSpPr>
          <p:cNvPr id="148" name="组合 185"/>
          <p:cNvGrpSpPr/>
          <p:nvPr/>
        </p:nvGrpSpPr>
        <p:grpSpPr bwMode="auto">
          <a:xfrm>
            <a:off x="395536" y="2643758"/>
            <a:ext cx="719137" cy="717550"/>
            <a:chOff x="357730" y="81952"/>
            <a:chExt cx="2900000" cy="2891324"/>
          </a:xfrm>
        </p:grpSpPr>
        <p:sp>
          <p:nvSpPr>
            <p:cNvPr id="149" name="椭圆 148"/>
            <p:cNvSpPr/>
            <p:nvPr/>
          </p:nvSpPr>
          <p:spPr>
            <a:xfrm>
              <a:off x="357730" y="134850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0" name="椭圆 149"/>
            <p:cNvSpPr/>
            <p:nvPr/>
          </p:nvSpPr>
          <p:spPr>
            <a:xfrm>
              <a:off x="376933" y="11374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1" name="椭圆 150"/>
            <p:cNvSpPr/>
            <p:nvPr/>
          </p:nvSpPr>
          <p:spPr>
            <a:xfrm>
              <a:off x="428147" y="932716"/>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2" name="椭圆 151"/>
            <p:cNvSpPr/>
            <p:nvPr/>
          </p:nvSpPr>
          <p:spPr>
            <a:xfrm>
              <a:off x="511372" y="740814"/>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3" name="椭圆 152"/>
            <p:cNvSpPr/>
            <p:nvPr/>
          </p:nvSpPr>
          <p:spPr>
            <a:xfrm>
              <a:off x="626604" y="568104"/>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4" name="椭圆 153"/>
            <p:cNvSpPr/>
            <p:nvPr/>
          </p:nvSpPr>
          <p:spPr>
            <a:xfrm>
              <a:off x="767443" y="41458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5" name="椭圆 154"/>
            <p:cNvSpPr/>
            <p:nvPr/>
          </p:nvSpPr>
          <p:spPr>
            <a:xfrm>
              <a:off x="933889" y="286648"/>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6" name="椭圆 155"/>
            <p:cNvSpPr/>
            <p:nvPr/>
          </p:nvSpPr>
          <p:spPr>
            <a:xfrm>
              <a:off x="1119539" y="1843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7" name="椭圆 156"/>
            <p:cNvSpPr/>
            <p:nvPr/>
          </p:nvSpPr>
          <p:spPr>
            <a:xfrm>
              <a:off x="1317996" y="113934"/>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8" name="椭圆 157"/>
            <p:cNvSpPr/>
            <p:nvPr/>
          </p:nvSpPr>
          <p:spPr>
            <a:xfrm>
              <a:off x="1522852" y="8195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59" name="椭圆 158"/>
            <p:cNvSpPr/>
            <p:nvPr/>
          </p:nvSpPr>
          <p:spPr>
            <a:xfrm>
              <a:off x="1734109" y="8195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60" name="椭圆 159"/>
            <p:cNvSpPr/>
            <p:nvPr/>
          </p:nvSpPr>
          <p:spPr>
            <a:xfrm>
              <a:off x="1938965" y="113934"/>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61" name="椭圆 160"/>
            <p:cNvSpPr/>
            <p:nvPr/>
          </p:nvSpPr>
          <p:spPr>
            <a:xfrm>
              <a:off x="2137422" y="1843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62" name="椭圆 161"/>
            <p:cNvSpPr/>
            <p:nvPr/>
          </p:nvSpPr>
          <p:spPr>
            <a:xfrm>
              <a:off x="2323072" y="286648"/>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63" name="椭圆 162"/>
            <p:cNvSpPr/>
            <p:nvPr/>
          </p:nvSpPr>
          <p:spPr>
            <a:xfrm>
              <a:off x="2489518" y="41458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64" name="椭圆 163"/>
            <p:cNvSpPr/>
            <p:nvPr/>
          </p:nvSpPr>
          <p:spPr>
            <a:xfrm>
              <a:off x="2630356" y="568104"/>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65" name="椭圆 164"/>
            <p:cNvSpPr/>
            <p:nvPr/>
          </p:nvSpPr>
          <p:spPr>
            <a:xfrm>
              <a:off x="2745588" y="740814"/>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66" name="椭圆 165"/>
            <p:cNvSpPr/>
            <p:nvPr/>
          </p:nvSpPr>
          <p:spPr>
            <a:xfrm>
              <a:off x="2828813" y="932716"/>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67" name="椭圆 166"/>
            <p:cNvSpPr/>
            <p:nvPr/>
          </p:nvSpPr>
          <p:spPr>
            <a:xfrm>
              <a:off x="2880028" y="11374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68" name="椭圆 167"/>
            <p:cNvSpPr/>
            <p:nvPr/>
          </p:nvSpPr>
          <p:spPr>
            <a:xfrm>
              <a:off x="2899231" y="1348505"/>
              <a:ext cx="358499" cy="358217"/>
            </a:xfrm>
            <a:prstGeom prst="ellipse">
              <a:avLst/>
            </a:prstGeom>
            <a:noFill/>
            <a:ln w="3175">
              <a:solidFill>
                <a:schemeClr val="bg1"/>
              </a:solidFill>
              <a:prstDash val="solid"/>
            </a:ln>
          </p:spPr>
          <p:txBody>
            <a:bodyPr/>
            <a:lstStyle/>
            <a:p>
              <a:pPr>
                <a:defRPr/>
              </a:pPr>
              <a:endParaRPr lang="zh-CN" altLang="en-US" sz="1600" dirty="0">
                <a:solidFill>
                  <a:schemeClr val="bg1"/>
                </a:solidFill>
                <a:latin typeface="微软雅黑 Light" panose="020B0502040204020203" pitchFamily="34" charset="-122"/>
                <a:ea typeface="微软雅黑 Light" panose="020B0502040204020203" pitchFamily="34" charset="-122"/>
                <a:cs typeface="+mn-ea"/>
              </a:endParaRPr>
            </a:p>
          </p:txBody>
        </p:sp>
        <p:sp>
          <p:nvSpPr>
            <p:cNvPr id="169" name="椭圆 168"/>
            <p:cNvSpPr/>
            <p:nvPr/>
          </p:nvSpPr>
          <p:spPr>
            <a:xfrm>
              <a:off x="2880028" y="1559596"/>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0" name="椭圆 169"/>
            <p:cNvSpPr/>
            <p:nvPr/>
          </p:nvSpPr>
          <p:spPr>
            <a:xfrm>
              <a:off x="2828813" y="1757896"/>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1" name="椭圆 170"/>
            <p:cNvSpPr/>
            <p:nvPr/>
          </p:nvSpPr>
          <p:spPr>
            <a:xfrm>
              <a:off x="2745588" y="194979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2" name="椭圆 171"/>
            <p:cNvSpPr/>
            <p:nvPr/>
          </p:nvSpPr>
          <p:spPr>
            <a:xfrm>
              <a:off x="2630356" y="212890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3" name="椭圆 172"/>
            <p:cNvSpPr/>
            <p:nvPr/>
          </p:nvSpPr>
          <p:spPr>
            <a:xfrm>
              <a:off x="2489518" y="228242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4" name="椭圆 173"/>
            <p:cNvSpPr/>
            <p:nvPr/>
          </p:nvSpPr>
          <p:spPr>
            <a:xfrm>
              <a:off x="2323072" y="2410363"/>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5" name="椭圆 174"/>
            <p:cNvSpPr/>
            <p:nvPr/>
          </p:nvSpPr>
          <p:spPr>
            <a:xfrm>
              <a:off x="2137422" y="25127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6" name="椭圆 175"/>
            <p:cNvSpPr/>
            <p:nvPr/>
          </p:nvSpPr>
          <p:spPr>
            <a:xfrm>
              <a:off x="1938965" y="257667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7" name="椭圆 176"/>
            <p:cNvSpPr/>
            <p:nvPr/>
          </p:nvSpPr>
          <p:spPr>
            <a:xfrm>
              <a:off x="1734109" y="261505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8" name="椭圆 177"/>
            <p:cNvSpPr/>
            <p:nvPr/>
          </p:nvSpPr>
          <p:spPr>
            <a:xfrm>
              <a:off x="1522852" y="261505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79" name="椭圆 178"/>
            <p:cNvSpPr/>
            <p:nvPr/>
          </p:nvSpPr>
          <p:spPr>
            <a:xfrm>
              <a:off x="1317996" y="257667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80" name="椭圆 179"/>
            <p:cNvSpPr/>
            <p:nvPr/>
          </p:nvSpPr>
          <p:spPr>
            <a:xfrm>
              <a:off x="1119539" y="25127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81" name="椭圆 180"/>
            <p:cNvSpPr/>
            <p:nvPr/>
          </p:nvSpPr>
          <p:spPr>
            <a:xfrm>
              <a:off x="933889" y="2410363"/>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82" name="椭圆 181"/>
            <p:cNvSpPr/>
            <p:nvPr/>
          </p:nvSpPr>
          <p:spPr>
            <a:xfrm>
              <a:off x="767443" y="228242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83" name="椭圆 182"/>
            <p:cNvSpPr/>
            <p:nvPr/>
          </p:nvSpPr>
          <p:spPr>
            <a:xfrm>
              <a:off x="626604" y="212890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84" name="椭圆 183"/>
            <p:cNvSpPr/>
            <p:nvPr/>
          </p:nvSpPr>
          <p:spPr>
            <a:xfrm>
              <a:off x="511372" y="194979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85" name="椭圆 184"/>
            <p:cNvSpPr/>
            <p:nvPr/>
          </p:nvSpPr>
          <p:spPr>
            <a:xfrm>
              <a:off x="428147" y="1757896"/>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86" name="椭圆 185"/>
            <p:cNvSpPr/>
            <p:nvPr/>
          </p:nvSpPr>
          <p:spPr>
            <a:xfrm>
              <a:off x="376933" y="1559596"/>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grpSp>
      <p:grpSp>
        <p:nvGrpSpPr>
          <p:cNvPr id="187" name="组合 224"/>
          <p:cNvGrpSpPr/>
          <p:nvPr/>
        </p:nvGrpSpPr>
        <p:grpSpPr bwMode="auto">
          <a:xfrm>
            <a:off x="5008268" y="3645471"/>
            <a:ext cx="719137" cy="717550"/>
            <a:chOff x="357730" y="81952"/>
            <a:chExt cx="2900000" cy="2891324"/>
          </a:xfrm>
        </p:grpSpPr>
        <p:sp>
          <p:nvSpPr>
            <p:cNvPr id="188" name="椭圆 187"/>
            <p:cNvSpPr/>
            <p:nvPr/>
          </p:nvSpPr>
          <p:spPr>
            <a:xfrm>
              <a:off x="357730" y="134850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89" name="椭圆 188"/>
            <p:cNvSpPr/>
            <p:nvPr/>
          </p:nvSpPr>
          <p:spPr>
            <a:xfrm>
              <a:off x="376933" y="11374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0" name="椭圆 189"/>
            <p:cNvSpPr/>
            <p:nvPr/>
          </p:nvSpPr>
          <p:spPr>
            <a:xfrm>
              <a:off x="428147" y="932716"/>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1" name="椭圆 190"/>
            <p:cNvSpPr/>
            <p:nvPr/>
          </p:nvSpPr>
          <p:spPr>
            <a:xfrm>
              <a:off x="511372" y="740814"/>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2" name="椭圆 191"/>
            <p:cNvSpPr/>
            <p:nvPr/>
          </p:nvSpPr>
          <p:spPr>
            <a:xfrm>
              <a:off x="626604" y="568104"/>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3" name="椭圆 192"/>
            <p:cNvSpPr/>
            <p:nvPr/>
          </p:nvSpPr>
          <p:spPr>
            <a:xfrm>
              <a:off x="767443" y="41458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4" name="椭圆 193"/>
            <p:cNvSpPr/>
            <p:nvPr/>
          </p:nvSpPr>
          <p:spPr>
            <a:xfrm>
              <a:off x="933889" y="286648"/>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5" name="椭圆 194"/>
            <p:cNvSpPr/>
            <p:nvPr/>
          </p:nvSpPr>
          <p:spPr>
            <a:xfrm>
              <a:off x="1119539" y="1843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6" name="椭圆 195"/>
            <p:cNvSpPr/>
            <p:nvPr/>
          </p:nvSpPr>
          <p:spPr>
            <a:xfrm>
              <a:off x="1317996" y="113934"/>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7" name="椭圆 196"/>
            <p:cNvSpPr/>
            <p:nvPr/>
          </p:nvSpPr>
          <p:spPr>
            <a:xfrm>
              <a:off x="1522852" y="8195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8" name="椭圆 197"/>
            <p:cNvSpPr/>
            <p:nvPr/>
          </p:nvSpPr>
          <p:spPr>
            <a:xfrm>
              <a:off x="1734109" y="8195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99" name="椭圆 198"/>
            <p:cNvSpPr/>
            <p:nvPr/>
          </p:nvSpPr>
          <p:spPr>
            <a:xfrm>
              <a:off x="1938965" y="113934"/>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0" name="椭圆 199"/>
            <p:cNvSpPr/>
            <p:nvPr/>
          </p:nvSpPr>
          <p:spPr>
            <a:xfrm>
              <a:off x="2137422" y="1843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1" name="椭圆 200"/>
            <p:cNvSpPr/>
            <p:nvPr/>
          </p:nvSpPr>
          <p:spPr>
            <a:xfrm>
              <a:off x="2323072" y="286648"/>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2" name="椭圆 201"/>
            <p:cNvSpPr/>
            <p:nvPr/>
          </p:nvSpPr>
          <p:spPr>
            <a:xfrm>
              <a:off x="2489518" y="41458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3" name="椭圆 202"/>
            <p:cNvSpPr/>
            <p:nvPr/>
          </p:nvSpPr>
          <p:spPr>
            <a:xfrm>
              <a:off x="2630356" y="568104"/>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4" name="椭圆 203"/>
            <p:cNvSpPr/>
            <p:nvPr/>
          </p:nvSpPr>
          <p:spPr>
            <a:xfrm>
              <a:off x="2745588" y="740814"/>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5" name="椭圆 204"/>
            <p:cNvSpPr/>
            <p:nvPr/>
          </p:nvSpPr>
          <p:spPr>
            <a:xfrm>
              <a:off x="2828813" y="932716"/>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6" name="椭圆 205"/>
            <p:cNvSpPr/>
            <p:nvPr/>
          </p:nvSpPr>
          <p:spPr>
            <a:xfrm>
              <a:off x="2880028" y="11374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7" name="椭圆 206"/>
            <p:cNvSpPr/>
            <p:nvPr/>
          </p:nvSpPr>
          <p:spPr>
            <a:xfrm>
              <a:off x="2899231" y="134850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8" name="椭圆 207"/>
            <p:cNvSpPr/>
            <p:nvPr/>
          </p:nvSpPr>
          <p:spPr>
            <a:xfrm>
              <a:off x="2880028" y="1559596"/>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09" name="椭圆 208"/>
            <p:cNvSpPr/>
            <p:nvPr/>
          </p:nvSpPr>
          <p:spPr>
            <a:xfrm>
              <a:off x="2828813" y="1757896"/>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0" name="椭圆 209"/>
            <p:cNvSpPr/>
            <p:nvPr/>
          </p:nvSpPr>
          <p:spPr>
            <a:xfrm>
              <a:off x="2745588" y="194979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1" name="椭圆 210"/>
            <p:cNvSpPr/>
            <p:nvPr/>
          </p:nvSpPr>
          <p:spPr>
            <a:xfrm>
              <a:off x="2630356" y="212890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2" name="椭圆 211"/>
            <p:cNvSpPr/>
            <p:nvPr/>
          </p:nvSpPr>
          <p:spPr>
            <a:xfrm>
              <a:off x="2489518" y="228242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3" name="椭圆 212"/>
            <p:cNvSpPr/>
            <p:nvPr/>
          </p:nvSpPr>
          <p:spPr>
            <a:xfrm>
              <a:off x="2323072" y="2410363"/>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4" name="椭圆 213"/>
            <p:cNvSpPr/>
            <p:nvPr/>
          </p:nvSpPr>
          <p:spPr>
            <a:xfrm>
              <a:off x="2137422" y="25127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5" name="椭圆 214"/>
            <p:cNvSpPr/>
            <p:nvPr/>
          </p:nvSpPr>
          <p:spPr>
            <a:xfrm>
              <a:off x="1938965" y="257667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6" name="椭圆 215"/>
            <p:cNvSpPr/>
            <p:nvPr/>
          </p:nvSpPr>
          <p:spPr>
            <a:xfrm>
              <a:off x="1734109" y="261505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7" name="椭圆 216"/>
            <p:cNvSpPr/>
            <p:nvPr/>
          </p:nvSpPr>
          <p:spPr>
            <a:xfrm>
              <a:off x="1522852" y="261505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8" name="椭圆 217"/>
            <p:cNvSpPr/>
            <p:nvPr/>
          </p:nvSpPr>
          <p:spPr>
            <a:xfrm>
              <a:off x="1317996" y="257667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19" name="椭圆 218"/>
            <p:cNvSpPr/>
            <p:nvPr/>
          </p:nvSpPr>
          <p:spPr>
            <a:xfrm>
              <a:off x="1119539" y="25127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20" name="椭圆 219"/>
            <p:cNvSpPr/>
            <p:nvPr/>
          </p:nvSpPr>
          <p:spPr>
            <a:xfrm>
              <a:off x="933889" y="2410363"/>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21" name="椭圆 220"/>
            <p:cNvSpPr/>
            <p:nvPr/>
          </p:nvSpPr>
          <p:spPr>
            <a:xfrm>
              <a:off x="767443" y="228242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22" name="椭圆 221"/>
            <p:cNvSpPr/>
            <p:nvPr/>
          </p:nvSpPr>
          <p:spPr>
            <a:xfrm>
              <a:off x="626604" y="212890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23" name="椭圆 222"/>
            <p:cNvSpPr/>
            <p:nvPr/>
          </p:nvSpPr>
          <p:spPr>
            <a:xfrm>
              <a:off x="511372" y="194979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24" name="椭圆 223"/>
            <p:cNvSpPr/>
            <p:nvPr/>
          </p:nvSpPr>
          <p:spPr>
            <a:xfrm>
              <a:off x="428147" y="1757896"/>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25" name="椭圆 224"/>
            <p:cNvSpPr/>
            <p:nvPr/>
          </p:nvSpPr>
          <p:spPr>
            <a:xfrm>
              <a:off x="376933" y="1559596"/>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grpSp>
      <p:sp>
        <p:nvSpPr>
          <p:cNvPr id="226" name="矩形 225"/>
          <p:cNvSpPr/>
          <p:nvPr/>
        </p:nvSpPr>
        <p:spPr>
          <a:xfrm>
            <a:off x="1209923" y="2789808"/>
            <a:ext cx="3098800" cy="461962"/>
          </a:xfrm>
          <a:prstGeom prst="rect">
            <a:avLst/>
          </a:prstGeom>
        </p:spPr>
        <p:txBody>
          <a:bodyPr wrap="none">
            <a:spAutoFit/>
          </a:bodyPr>
          <a:lstStyle/>
          <a:p>
            <a:pPr eaLnBrk="1" fontAlgn="auto" hangingPunct="1">
              <a:spcBef>
                <a:spcPts val="0"/>
              </a:spcBef>
              <a:spcAft>
                <a:spcPts val="0"/>
              </a:spcAft>
              <a:defRPr/>
            </a:pPr>
            <a:r>
              <a:rPr lang="en-US" altLang="zh-CN" sz="2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27" name="矩形 226"/>
          <p:cNvSpPr/>
          <p:nvPr/>
        </p:nvSpPr>
        <p:spPr>
          <a:xfrm>
            <a:off x="1209923" y="3737545"/>
            <a:ext cx="3098800" cy="461963"/>
          </a:xfrm>
          <a:prstGeom prst="rect">
            <a:avLst/>
          </a:prstGeom>
        </p:spPr>
        <p:txBody>
          <a:bodyPr wrap="none">
            <a:spAutoFit/>
          </a:bodyPr>
          <a:lstStyle/>
          <a:p>
            <a:pPr eaLnBrk="1" fontAlgn="auto" hangingPunct="1">
              <a:spcBef>
                <a:spcPts val="0"/>
              </a:spcBef>
              <a:spcAft>
                <a:spcPts val="0"/>
              </a:spcAft>
              <a:defRPr/>
            </a:pPr>
            <a:r>
              <a:rPr lang="en-US" altLang="zh-CN" sz="2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28" name="矩形 227"/>
          <p:cNvSpPr/>
          <p:nvPr/>
        </p:nvSpPr>
        <p:spPr>
          <a:xfrm>
            <a:off x="5822655" y="2829496"/>
            <a:ext cx="3098800" cy="461962"/>
          </a:xfrm>
          <a:prstGeom prst="rect">
            <a:avLst/>
          </a:prstGeom>
        </p:spPr>
        <p:txBody>
          <a:bodyPr wrap="none">
            <a:spAutoFit/>
          </a:bodyPr>
          <a:lstStyle/>
          <a:p>
            <a:pPr eaLnBrk="1" fontAlgn="auto" hangingPunct="1">
              <a:spcBef>
                <a:spcPts val="0"/>
              </a:spcBef>
              <a:spcAft>
                <a:spcPts val="0"/>
              </a:spcAft>
              <a:defRPr/>
            </a:pPr>
            <a:r>
              <a:rPr lang="en-US" altLang="zh-CN" sz="2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29" name="矩形 228"/>
          <p:cNvSpPr/>
          <p:nvPr/>
        </p:nvSpPr>
        <p:spPr>
          <a:xfrm>
            <a:off x="5822655" y="3775646"/>
            <a:ext cx="3098800" cy="461962"/>
          </a:xfrm>
          <a:prstGeom prst="rect">
            <a:avLst/>
          </a:prstGeom>
        </p:spPr>
        <p:txBody>
          <a:bodyPr wrap="none">
            <a:spAutoFit/>
          </a:bodyPr>
          <a:lstStyle/>
          <a:p>
            <a:pPr eaLnBrk="1" fontAlgn="auto" hangingPunct="1">
              <a:spcBef>
                <a:spcPts val="0"/>
              </a:spcBef>
              <a:spcAft>
                <a:spcPts val="0"/>
              </a:spcAft>
              <a:defRPr/>
            </a:pPr>
            <a:r>
              <a:rPr lang="en-US" altLang="zh-CN" sz="2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grpSp>
        <p:nvGrpSpPr>
          <p:cNvPr id="230" name="组合 267"/>
          <p:cNvGrpSpPr/>
          <p:nvPr/>
        </p:nvGrpSpPr>
        <p:grpSpPr bwMode="auto">
          <a:xfrm>
            <a:off x="395536" y="3601020"/>
            <a:ext cx="719137" cy="717550"/>
            <a:chOff x="357730" y="81952"/>
            <a:chExt cx="2900000" cy="2891324"/>
          </a:xfrm>
        </p:grpSpPr>
        <p:sp>
          <p:nvSpPr>
            <p:cNvPr id="231" name="椭圆 230"/>
            <p:cNvSpPr/>
            <p:nvPr/>
          </p:nvSpPr>
          <p:spPr>
            <a:xfrm>
              <a:off x="357730" y="134850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32" name="椭圆 231"/>
            <p:cNvSpPr/>
            <p:nvPr/>
          </p:nvSpPr>
          <p:spPr>
            <a:xfrm>
              <a:off x="376933" y="113741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33" name="椭圆 232"/>
            <p:cNvSpPr/>
            <p:nvPr/>
          </p:nvSpPr>
          <p:spPr>
            <a:xfrm>
              <a:off x="428147" y="932720"/>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34" name="椭圆 233"/>
            <p:cNvSpPr/>
            <p:nvPr/>
          </p:nvSpPr>
          <p:spPr>
            <a:xfrm>
              <a:off x="511372" y="74081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35" name="椭圆 234"/>
            <p:cNvSpPr/>
            <p:nvPr/>
          </p:nvSpPr>
          <p:spPr>
            <a:xfrm>
              <a:off x="626604" y="568104"/>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36" name="椭圆 235"/>
            <p:cNvSpPr/>
            <p:nvPr/>
          </p:nvSpPr>
          <p:spPr>
            <a:xfrm>
              <a:off x="767443" y="41458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37" name="椭圆 236"/>
            <p:cNvSpPr/>
            <p:nvPr/>
          </p:nvSpPr>
          <p:spPr>
            <a:xfrm>
              <a:off x="933889" y="286648"/>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38" name="椭圆 237"/>
            <p:cNvSpPr/>
            <p:nvPr/>
          </p:nvSpPr>
          <p:spPr>
            <a:xfrm>
              <a:off x="1119539" y="1843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39" name="椭圆 238"/>
            <p:cNvSpPr/>
            <p:nvPr/>
          </p:nvSpPr>
          <p:spPr>
            <a:xfrm>
              <a:off x="1317996" y="11393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0" name="椭圆 239"/>
            <p:cNvSpPr/>
            <p:nvPr/>
          </p:nvSpPr>
          <p:spPr>
            <a:xfrm>
              <a:off x="1522852" y="8195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1" name="椭圆 240"/>
            <p:cNvSpPr/>
            <p:nvPr/>
          </p:nvSpPr>
          <p:spPr>
            <a:xfrm>
              <a:off x="1734109" y="8195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2" name="椭圆 241"/>
            <p:cNvSpPr/>
            <p:nvPr/>
          </p:nvSpPr>
          <p:spPr>
            <a:xfrm>
              <a:off x="1938965" y="11393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3" name="椭圆 242"/>
            <p:cNvSpPr/>
            <p:nvPr/>
          </p:nvSpPr>
          <p:spPr>
            <a:xfrm>
              <a:off x="2137422" y="1843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4" name="椭圆 243"/>
            <p:cNvSpPr/>
            <p:nvPr/>
          </p:nvSpPr>
          <p:spPr>
            <a:xfrm>
              <a:off x="2323072" y="286648"/>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5" name="椭圆 244"/>
            <p:cNvSpPr/>
            <p:nvPr/>
          </p:nvSpPr>
          <p:spPr>
            <a:xfrm>
              <a:off x="2489518" y="414582"/>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6" name="椭圆 245"/>
            <p:cNvSpPr/>
            <p:nvPr/>
          </p:nvSpPr>
          <p:spPr>
            <a:xfrm>
              <a:off x="2630356" y="568104"/>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7" name="椭圆 246"/>
            <p:cNvSpPr/>
            <p:nvPr/>
          </p:nvSpPr>
          <p:spPr>
            <a:xfrm>
              <a:off x="2745588" y="740818"/>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8" name="椭圆 247"/>
            <p:cNvSpPr/>
            <p:nvPr/>
          </p:nvSpPr>
          <p:spPr>
            <a:xfrm>
              <a:off x="2828813" y="932720"/>
              <a:ext cx="358499" cy="364612"/>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49" name="椭圆 248"/>
            <p:cNvSpPr/>
            <p:nvPr/>
          </p:nvSpPr>
          <p:spPr>
            <a:xfrm>
              <a:off x="2880028" y="113741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0" name="椭圆 249"/>
            <p:cNvSpPr/>
            <p:nvPr/>
          </p:nvSpPr>
          <p:spPr>
            <a:xfrm>
              <a:off x="2899231" y="1348505"/>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1" name="椭圆 250"/>
            <p:cNvSpPr/>
            <p:nvPr/>
          </p:nvSpPr>
          <p:spPr>
            <a:xfrm>
              <a:off x="2880028" y="15596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2" name="椭圆 251"/>
            <p:cNvSpPr/>
            <p:nvPr/>
          </p:nvSpPr>
          <p:spPr>
            <a:xfrm>
              <a:off x="2828813" y="1757896"/>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3" name="椭圆 252"/>
            <p:cNvSpPr/>
            <p:nvPr/>
          </p:nvSpPr>
          <p:spPr>
            <a:xfrm>
              <a:off x="2745588" y="1949798"/>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4" name="椭圆 253"/>
            <p:cNvSpPr/>
            <p:nvPr/>
          </p:nvSpPr>
          <p:spPr>
            <a:xfrm>
              <a:off x="2630356" y="212890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5" name="椭圆 254"/>
            <p:cNvSpPr/>
            <p:nvPr/>
          </p:nvSpPr>
          <p:spPr>
            <a:xfrm>
              <a:off x="2489518" y="228242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6" name="椭圆 255"/>
            <p:cNvSpPr/>
            <p:nvPr/>
          </p:nvSpPr>
          <p:spPr>
            <a:xfrm>
              <a:off x="2323072" y="2410363"/>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7" name="椭圆 256"/>
            <p:cNvSpPr/>
            <p:nvPr/>
          </p:nvSpPr>
          <p:spPr>
            <a:xfrm>
              <a:off x="2137422" y="25127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8" name="椭圆 257"/>
            <p:cNvSpPr/>
            <p:nvPr/>
          </p:nvSpPr>
          <p:spPr>
            <a:xfrm>
              <a:off x="1938965" y="2576678"/>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59" name="椭圆 258"/>
            <p:cNvSpPr/>
            <p:nvPr/>
          </p:nvSpPr>
          <p:spPr>
            <a:xfrm>
              <a:off x="1734109" y="261505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60" name="椭圆 259"/>
            <p:cNvSpPr/>
            <p:nvPr/>
          </p:nvSpPr>
          <p:spPr>
            <a:xfrm>
              <a:off x="1522852" y="261505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61" name="椭圆 260"/>
            <p:cNvSpPr/>
            <p:nvPr/>
          </p:nvSpPr>
          <p:spPr>
            <a:xfrm>
              <a:off x="1317996" y="2576678"/>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62" name="椭圆 261"/>
            <p:cNvSpPr/>
            <p:nvPr/>
          </p:nvSpPr>
          <p:spPr>
            <a:xfrm>
              <a:off x="1119539" y="2512711"/>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63" name="椭圆 262"/>
            <p:cNvSpPr/>
            <p:nvPr/>
          </p:nvSpPr>
          <p:spPr>
            <a:xfrm>
              <a:off x="933889" y="2410363"/>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64" name="椭圆 263"/>
            <p:cNvSpPr/>
            <p:nvPr/>
          </p:nvSpPr>
          <p:spPr>
            <a:xfrm>
              <a:off x="767443" y="2282429"/>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65" name="椭圆 264"/>
            <p:cNvSpPr/>
            <p:nvPr/>
          </p:nvSpPr>
          <p:spPr>
            <a:xfrm>
              <a:off x="626604" y="2128907"/>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66" name="椭圆 265"/>
            <p:cNvSpPr/>
            <p:nvPr/>
          </p:nvSpPr>
          <p:spPr>
            <a:xfrm>
              <a:off x="511372" y="1949798"/>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67" name="椭圆 266"/>
            <p:cNvSpPr/>
            <p:nvPr/>
          </p:nvSpPr>
          <p:spPr>
            <a:xfrm>
              <a:off x="428147" y="1757896"/>
              <a:ext cx="358499" cy="364616"/>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268" name="椭圆 267"/>
            <p:cNvSpPr/>
            <p:nvPr/>
          </p:nvSpPr>
          <p:spPr>
            <a:xfrm>
              <a:off x="376933" y="1559600"/>
              <a:ext cx="358499" cy="358217"/>
            </a:xfrm>
            <a:prstGeom prst="ellipse">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grpSp>
      <p:sp>
        <p:nvSpPr>
          <p:cNvPr id="269" name="矩形 268"/>
          <p:cNvSpPr/>
          <p:nvPr/>
        </p:nvSpPr>
        <p:spPr>
          <a:xfrm>
            <a:off x="465386" y="2727895"/>
            <a:ext cx="569912" cy="584200"/>
          </a:xfrm>
          <a:prstGeom prst="rect">
            <a:avLst/>
          </a:prstGeom>
        </p:spPr>
        <p:txBody>
          <a:bodyPr wrap="none">
            <a:spAutoFit/>
          </a:bodyPr>
          <a:lstStyle/>
          <a:p>
            <a:pPr eaLnBrk="1" fontAlgn="auto" hangingPunct="1">
              <a:spcBef>
                <a:spcPts val="0"/>
              </a:spcBef>
              <a:spcAft>
                <a:spcPts val="0"/>
              </a:spcAft>
              <a:defRPr/>
            </a:pPr>
            <a:r>
              <a:rPr lang="en-US" altLang="zh-CN" sz="32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01</a:t>
            </a:r>
            <a:endParaRPr lang="zh-CN" altLang="en-US" sz="32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0" name="矩形 269"/>
          <p:cNvSpPr/>
          <p:nvPr/>
        </p:nvSpPr>
        <p:spPr>
          <a:xfrm>
            <a:off x="451098" y="3666108"/>
            <a:ext cx="639763" cy="585787"/>
          </a:xfrm>
          <a:prstGeom prst="rect">
            <a:avLst/>
          </a:prstGeom>
        </p:spPr>
        <p:txBody>
          <a:bodyPr wrap="none">
            <a:spAutoFit/>
          </a:bodyPr>
          <a:lstStyle/>
          <a:p>
            <a:pPr eaLnBrk="1" fontAlgn="auto" hangingPunct="1">
              <a:spcBef>
                <a:spcPts val="0"/>
              </a:spcBef>
              <a:spcAft>
                <a:spcPts val="0"/>
              </a:spcAft>
              <a:defRPr/>
            </a:pPr>
            <a:r>
              <a:rPr lang="en-US" altLang="zh-CN" sz="32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02</a:t>
            </a:r>
            <a:endParaRPr lang="zh-CN" altLang="en-US" sz="32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1" name="矩形 270"/>
          <p:cNvSpPr/>
          <p:nvPr/>
        </p:nvSpPr>
        <p:spPr>
          <a:xfrm>
            <a:off x="5074943" y="2785046"/>
            <a:ext cx="639762" cy="585787"/>
          </a:xfrm>
          <a:prstGeom prst="rect">
            <a:avLst/>
          </a:prstGeom>
        </p:spPr>
        <p:txBody>
          <a:bodyPr wrap="none">
            <a:spAutoFit/>
          </a:bodyPr>
          <a:lstStyle/>
          <a:p>
            <a:pPr eaLnBrk="1" fontAlgn="auto" hangingPunct="1">
              <a:spcBef>
                <a:spcPts val="0"/>
              </a:spcBef>
              <a:spcAft>
                <a:spcPts val="0"/>
              </a:spcAft>
              <a:defRPr/>
            </a:pPr>
            <a:r>
              <a:rPr lang="en-US" altLang="zh-CN" sz="32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03</a:t>
            </a:r>
            <a:endParaRPr lang="zh-CN" altLang="en-US" sz="32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2" name="矩形 271"/>
          <p:cNvSpPr/>
          <p:nvPr/>
        </p:nvSpPr>
        <p:spPr>
          <a:xfrm>
            <a:off x="5062243" y="3724846"/>
            <a:ext cx="647700" cy="584200"/>
          </a:xfrm>
          <a:prstGeom prst="rect">
            <a:avLst/>
          </a:prstGeom>
        </p:spPr>
        <p:txBody>
          <a:bodyPr wrap="none">
            <a:spAutoFit/>
          </a:bodyPr>
          <a:lstStyle/>
          <a:p>
            <a:pPr eaLnBrk="1" fontAlgn="auto" hangingPunct="1">
              <a:spcBef>
                <a:spcPts val="0"/>
              </a:spcBef>
              <a:spcAft>
                <a:spcPts val="0"/>
              </a:spcAft>
              <a:defRPr/>
            </a:pPr>
            <a:r>
              <a:rPr lang="en-US" altLang="zh-CN" sz="32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04</a:t>
            </a:r>
            <a:endParaRPr lang="zh-CN" altLang="en-US" sz="32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95" name="矩形 94"/>
          <p:cNvSpPr/>
          <p:nvPr/>
        </p:nvSpPr>
        <p:spPr>
          <a:xfrm rot="20047785">
            <a:off x="2953385" y="652780"/>
            <a:ext cx="3900170" cy="1312545"/>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r>
              <a:rPr lang="zh-CN" altLang="en-US" sz="38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Add your title</a:t>
            </a:r>
            <a:endParaRPr lang="zh-CN" altLang="en-US" sz="38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81" name="Freeform 37"/>
          <p:cNvSpPr>
            <a:spLocks noEditPoints="1"/>
          </p:cNvSpPr>
          <p:nvPr/>
        </p:nvSpPr>
        <p:spPr bwMode="auto">
          <a:xfrm rot="19840939">
            <a:off x="2437274" y="1807416"/>
            <a:ext cx="576104" cy="843151"/>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mn-ea"/>
              <a:sym typeface="+mn-lt"/>
            </a:endParaRPr>
          </a:p>
        </p:txBody>
      </p:sp>
      <p:sp>
        <p:nvSpPr>
          <p:cNvPr id="273" name="矩形 272"/>
          <p:cNvSpPr/>
          <p:nvPr/>
        </p:nvSpPr>
        <p:spPr>
          <a:xfrm>
            <a:off x="710333" y="2931790"/>
            <a:ext cx="719138" cy="72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74" name="矩形 273"/>
          <p:cNvSpPr/>
          <p:nvPr/>
        </p:nvSpPr>
        <p:spPr>
          <a:xfrm>
            <a:off x="710333" y="3939257"/>
            <a:ext cx="719138" cy="72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75" name="矩形 274"/>
          <p:cNvSpPr/>
          <p:nvPr/>
        </p:nvSpPr>
        <p:spPr>
          <a:xfrm>
            <a:off x="5348039" y="2931790"/>
            <a:ext cx="719138" cy="72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76" name="矩形 275"/>
          <p:cNvSpPr/>
          <p:nvPr/>
        </p:nvSpPr>
        <p:spPr>
          <a:xfrm>
            <a:off x="5348039" y="3939256"/>
            <a:ext cx="719138" cy="72000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77" name="矩形 276"/>
          <p:cNvSpPr/>
          <p:nvPr/>
        </p:nvSpPr>
        <p:spPr>
          <a:xfrm>
            <a:off x="1502496" y="3106415"/>
            <a:ext cx="2608262" cy="400050"/>
          </a:xfrm>
          <a:prstGeom prst="rect">
            <a:avLst/>
          </a:prstGeom>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8" name="矩形 277"/>
          <p:cNvSpPr/>
          <p:nvPr/>
        </p:nvSpPr>
        <p:spPr>
          <a:xfrm>
            <a:off x="1502496" y="4113882"/>
            <a:ext cx="2608262" cy="400050"/>
          </a:xfrm>
          <a:prstGeom prst="rect">
            <a:avLst/>
          </a:prstGeom>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9" name="矩形 278"/>
          <p:cNvSpPr/>
          <p:nvPr/>
        </p:nvSpPr>
        <p:spPr>
          <a:xfrm>
            <a:off x="6140202" y="3106415"/>
            <a:ext cx="2608262" cy="400050"/>
          </a:xfrm>
          <a:prstGeom prst="rect">
            <a:avLst/>
          </a:prstGeom>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80" name="矩形 279"/>
          <p:cNvSpPr/>
          <p:nvPr/>
        </p:nvSpPr>
        <p:spPr>
          <a:xfrm>
            <a:off x="6140202" y="4113881"/>
            <a:ext cx="2608262" cy="400050"/>
          </a:xfrm>
          <a:prstGeom prst="rect">
            <a:avLst/>
          </a:prstGeom>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20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grpSp>
        <p:nvGrpSpPr>
          <p:cNvPr id="281" name="组合 20"/>
          <p:cNvGrpSpPr/>
          <p:nvPr/>
        </p:nvGrpSpPr>
        <p:grpSpPr bwMode="auto">
          <a:xfrm>
            <a:off x="5541714" y="4091656"/>
            <a:ext cx="414338" cy="396875"/>
            <a:chOff x="3762375" y="2484438"/>
            <a:chExt cx="317500" cy="273050"/>
          </a:xfrm>
        </p:grpSpPr>
        <p:sp>
          <p:nvSpPr>
            <p:cNvPr id="282" name="Freeform 6"/>
            <p:cNvSpPr>
              <a:spLocks noEditPoints="1"/>
            </p:cNvSpPr>
            <p:nvPr/>
          </p:nvSpPr>
          <p:spPr bwMode="auto">
            <a:xfrm>
              <a:off x="3762375" y="2484438"/>
              <a:ext cx="317500" cy="273050"/>
            </a:xfrm>
            <a:custGeom>
              <a:avLst/>
              <a:gdLst>
                <a:gd name="T0" fmla="*/ 2147483646 w 185"/>
                <a:gd name="T1" fmla="*/ 2147483646 h 159"/>
                <a:gd name="T2" fmla="*/ 2147483646 w 185"/>
                <a:gd name="T3" fmla="*/ 2147483646 h 159"/>
                <a:gd name="T4" fmla="*/ 2147483646 w 185"/>
                <a:gd name="T5" fmla="*/ 2147483646 h 159"/>
                <a:gd name="T6" fmla="*/ 2147483646 w 185"/>
                <a:gd name="T7" fmla="*/ 2147483646 h 159"/>
                <a:gd name="T8" fmla="*/ 2147483646 w 185"/>
                <a:gd name="T9" fmla="*/ 2147483646 h 159"/>
                <a:gd name="T10" fmla="*/ 2147483646 w 185"/>
                <a:gd name="T11" fmla="*/ 2147483646 h 159"/>
                <a:gd name="T12" fmla="*/ 2147483646 w 185"/>
                <a:gd name="T13" fmla="*/ 2147483646 h 159"/>
                <a:gd name="T14" fmla="*/ 0 w 185"/>
                <a:gd name="T15" fmla="*/ 2147483646 h 159"/>
                <a:gd name="T16" fmla="*/ 2147483646 w 185"/>
                <a:gd name="T17" fmla="*/ 0 h 159"/>
                <a:gd name="T18" fmla="*/ 2147483646 w 185"/>
                <a:gd name="T19" fmla="*/ 2147483646 h 159"/>
                <a:gd name="T20" fmla="*/ 2147483646 w 185"/>
                <a:gd name="T21" fmla="*/ 2147483646 h 159"/>
                <a:gd name="T22" fmla="*/ 2147483646 w 185"/>
                <a:gd name="T23" fmla="*/ 2147483646 h 159"/>
                <a:gd name="T24" fmla="*/ 2147483646 w 185"/>
                <a:gd name="T25" fmla="*/ 2147483646 h 159"/>
                <a:gd name="T26" fmla="*/ 2147483646 w 185"/>
                <a:gd name="T27" fmla="*/ 2147483646 h 159"/>
                <a:gd name="T28" fmla="*/ 2147483646 w 185"/>
                <a:gd name="T29" fmla="*/ 2147483646 h 159"/>
                <a:gd name="T30" fmla="*/ 2147483646 w 185"/>
                <a:gd name="T31" fmla="*/ 2147483646 h 159"/>
                <a:gd name="T32" fmla="*/ 2147483646 w 185"/>
                <a:gd name="T33" fmla="*/ 2147483646 h 159"/>
                <a:gd name="T34" fmla="*/ 2147483646 w 185"/>
                <a:gd name="T35" fmla="*/ 2147483646 h 159"/>
                <a:gd name="T36" fmla="*/ 2147483646 w 185"/>
                <a:gd name="T37" fmla="*/ 2147483646 h 159"/>
                <a:gd name="T38" fmla="*/ 2147483646 w 185"/>
                <a:gd name="T39" fmla="*/ 2147483646 h 159"/>
                <a:gd name="T40" fmla="*/ 2147483646 w 185"/>
                <a:gd name="T41" fmla="*/ 2147483646 h 159"/>
                <a:gd name="T42" fmla="*/ 2147483646 w 185"/>
                <a:gd name="T43" fmla="*/ 2147483646 h 159"/>
                <a:gd name="T44" fmla="*/ 2147483646 w 185"/>
                <a:gd name="T45" fmla="*/ 2147483646 h 159"/>
                <a:gd name="T46" fmla="*/ 2147483646 w 185"/>
                <a:gd name="T47" fmla="*/ 2147483646 h 159"/>
                <a:gd name="T48" fmla="*/ 2147483646 w 185"/>
                <a:gd name="T49" fmla="*/ 2147483646 h 159"/>
                <a:gd name="T50" fmla="*/ 2147483646 w 185"/>
                <a:gd name="T51" fmla="*/ 2147483646 h 159"/>
                <a:gd name="T52" fmla="*/ 2147483646 w 185"/>
                <a:gd name="T53" fmla="*/ 2147483646 h 159"/>
                <a:gd name="T54" fmla="*/ 2147483646 w 185"/>
                <a:gd name="T55" fmla="*/ 2147483646 h 159"/>
                <a:gd name="T56" fmla="*/ 2147483646 w 185"/>
                <a:gd name="T57" fmla="*/ 2147483646 h 159"/>
                <a:gd name="T58" fmla="*/ 2147483646 w 185"/>
                <a:gd name="T59" fmla="*/ 2147483646 h 159"/>
                <a:gd name="T60" fmla="*/ 2147483646 w 185"/>
                <a:gd name="T61" fmla="*/ 2147483646 h 1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5" h="159">
                  <a:moveTo>
                    <a:pt x="22" y="159"/>
                  </a:moveTo>
                  <a:cubicBezTo>
                    <a:pt x="18" y="159"/>
                    <a:pt x="14" y="156"/>
                    <a:pt x="13" y="152"/>
                  </a:cubicBezTo>
                  <a:cubicBezTo>
                    <a:pt x="13" y="152"/>
                    <a:pt x="13" y="152"/>
                    <a:pt x="13" y="152"/>
                  </a:cubicBezTo>
                  <a:cubicBezTo>
                    <a:pt x="13" y="148"/>
                    <a:pt x="15" y="145"/>
                    <a:pt x="16" y="144"/>
                  </a:cubicBezTo>
                  <a:cubicBezTo>
                    <a:pt x="17" y="143"/>
                    <a:pt x="17" y="143"/>
                    <a:pt x="17" y="143"/>
                  </a:cubicBezTo>
                  <a:cubicBezTo>
                    <a:pt x="18" y="142"/>
                    <a:pt x="19" y="141"/>
                    <a:pt x="19" y="140"/>
                  </a:cubicBezTo>
                  <a:cubicBezTo>
                    <a:pt x="24" y="135"/>
                    <a:pt x="29" y="130"/>
                    <a:pt x="33" y="118"/>
                  </a:cubicBezTo>
                  <a:cubicBezTo>
                    <a:pt x="12" y="106"/>
                    <a:pt x="0" y="87"/>
                    <a:pt x="0" y="67"/>
                  </a:cubicBezTo>
                  <a:cubicBezTo>
                    <a:pt x="0" y="30"/>
                    <a:pt x="42" y="0"/>
                    <a:pt x="93" y="0"/>
                  </a:cubicBezTo>
                  <a:cubicBezTo>
                    <a:pt x="143" y="0"/>
                    <a:pt x="185" y="30"/>
                    <a:pt x="185" y="67"/>
                  </a:cubicBezTo>
                  <a:cubicBezTo>
                    <a:pt x="185" y="104"/>
                    <a:pt x="143" y="134"/>
                    <a:pt x="93" y="134"/>
                  </a:cubicBezTo>
                  <a:cubicBezTo>
                    <a:pt x="88" y="134"/>
                    <a:pt x="84" y="134"/>
                    <a:pt x="80" y="133"/>
                  </a:cubicBezTo>
                  <a:cubicBezTo>
                    <a:pt x="67" y="145"/>
                    <a:pt x="51" y="153"/>
                    <a:pt x="34" y="157"/>
                  </a:cubicBezTo>
                  <a:cubicBezTo>
                    <a:pt x="31" y="158"/>
                    <a:pt x="27" y="159"/>
                    <a:pt x="22" y="159"/>
                  </a:cubicBezTo>
                  <a:close/>
                  <a:moveTo>
                    <a:pt x="21" y="151"/>
                  </a:moveTo>
                  <a:cubicBezTo>
                    <a:pt x="21" y="151"/>
                    <a:pt x="21" y="151"/>
                    <a:pt x="22" y="151"/>
                  </a:cubicBezTo>
                  <a:cubicBezTo>
                    <a:pt x="25" y="151"/>
                    <a:pt x="29" y="150"/>
                    <a:pt x="32" y="149"/>
                  </a:cubicBezTo>
                  <a:cubicBezTo>
                    <a:pt x="49" y="145"/>
                    <a:pt x="63" y="137"/>
                    <a:pt x="76" y="126"/>
                  </a:cubicBezTo>
                  <a:cubicBezTo>
                    <a:pt x="77" y="125"/>
                    <a:pt x="77" y="125"/>
                    <a:pt x="77" y="125"/>
                  </a:cubicBezTo>
                  <a:cubicBezTo>
                    <a:pt x="79" y="125"/>
                    <a:pt x="79" y="125"/>
                    <a:pt x="79" y="125"/>
                  </a:cubicBezTo>
                  <a:cubicBezTo>
                    <a:pt x="83" y="126"/>
                    <a:pt x="88" y="126"/>
                    <a:pt x="93" y="126"/>
                  </a:cubicBezTo>
                  <a:cubicBezTo>
                    <a:pt x="139" y="126"/>
                    <a:pt x="177" y="100"/>
                    <a:pt x="177" y="67"/>
                  </a:cubicBezTo>
                  <a:cubicBezTo>
                    <a:pt x="177" y="35"/>
                    <a:pt x="139" y="8"/>
                    <a:pt x="93" y="8"/>
                  </a:cubicBezTo>
                  <a:cubicBezTo>
                    <a:pt x="46" y="8"/>
                    <a:pt x="8" y="35"/>
                    <a:pt x="8" y="67"/>
                  </a:cubicBezTo>
                  <a:cubicBezTo>
                    <a:pt x="8" y="85"/>
                    <a:pt x="20" y="102"/>
                    <a:pt x="40" y="113"/>
                  </a:cubicBezTo>
                  <a:cubicBezTo>
                    <a:pt x="42" y="114"/>
                    <a:pt x="42" y="114"/>
                    <a:pt x="42" y="114"/>
                  </a:cubicBezTo>
                  <a:cubicBezTo>
                    <a:pt x="42" y="118"/>
                    <a:pt x="42" y="118"/>
                    <a:pt x="42" y="118"/>
                  </a:cubicBezTo>
                  <a:cubicBezTo>
                    <a:pt x="37" y="133"/>
                    <a:pt x="31" y="140"/>
                    <a:pt x="25" y="146"/>
                  </a:cubicBezTo>
                  <a:cubicBezTo>
                    <a:pt x="24" y="147"/>
                    <a:pt x="24" y="147"/>
                    <a:pt x="23" y="148"/>
                  </a:cubicBezTo>
                  <a:cubicBezTo>
                    <a:pt x="22" y="149"/>
                    <a:pt x="22" y="149"/>
                    <a:pt x="22" y="149"/>
                  </a:cubicBezTo>
                  <a:cubicBezTo>
                    <a:pt x="22" y="150"/>
                    <a:pt x="21" y="150"/>
                    <a:pt x="21" y="1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3" name="Freeform 13"/>
            <p:cNvSpPr>
              <a:spLocks noEditPoints="1"/>
            </p:cNvSpPr>
            <p:nvPr/>
          </p:nvSpPr>
          <p:spPr bwMode="auto">
            <a:xfrm>
              <a:off x="3817938" y="2576513"/>
              <a:ext cx="53975"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4" name="Freeform 14"/>
            <p:cNvSpPr>
              <a:spLocks noEditPoints="1"/>
            </p:cNvSpPr>
            <p:nvPr/>
          </p:nvSpPr>
          <p:spPr bwMode="auto">
            <a:xfrm>
              <a:off x="3889375" y="2576513"/>
              <a:ext cx="52387"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1" y="27"/>
                    <a:pt x="27" y="22"/>
                    <a:pt x="27" y="16"/>
                  </a:cubicBezTo>
                  <a:cubicBezTo>
                    <a:pt x="27" y="9"/>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5" name="Freeform 15"/>
            <p:cNvSpPr>
              <a:spLocks noEditPoints="1"/>
            </p:cNvSpPr>
            <p:nvPr/>
          </p:nvSpPr>
          <p:spPr bwMode="auto">
            <a:xfrm>
              <a:off x="3956050" y="2576513"/>
              <a:ext cx="52387"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86" name="Freeform 37"/>
          <p:cNvSpPr>
            <a:spLocks noEditPoints="1"/>
          </p:cNvSpPr>
          <p:nvPr/>
        </p:nvSpPr>
        <p:spPr bwMode="auto">
          <a:xfrm>
            <a:off x="948458" y="4102769"/>
            <a:ext cx="261938" cy="385763"/>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 name="Freeform 24"/>
          <p:cNvSpPr>
            <a:spLocks noEditPoints="1"/>
          </p:cNvSpPr>
          <p:nvPr/>
        </p:nvSpPr>
        <p:spPr bwMode="auto">
          <a:xfrm>
            <a:off x="5522664" y="3168327"/>
            <a:ext cx="419100" cy="311150"/>
          </a:xfrm>
          <a:custGeom>
            <a:avLst/>
            <a:gdLst>
              <a:gd name="T0" fmla="*/ 2147483646 w 191"/>
              <a:gd name="T1" fmla="*/ 2147483646 h 142"/>
              <a:gd name="T2" fmla="*/ 2147483646 w 191"/>
              <a:gd name="T3" fmla="*/ 2147483646 h 142"/>
              <a:gd name="T4" fmla="*/ 0 w 191"/>
              <a:gd name="T5" fmla="*/ 2147483646 h 142"/>
              <a:gd name="T6" fmla="*/ 2147483646 w 191"/>
              <a:gd name="T7" fmla="*/ 2147483646 h 142"/>
              <a:gd name="T8" fmla="*/ 2147483646 w 191"/>
              <a:gd name="T9" fmla="*/ 2147483646 h 142"/>
              <a:gd name="T10" fmla="*/ 2147483646 w 191"/>
              <a:gd name="T11" fmla="*/ 0 h 142"/>
              <a:gd name="T12" fmla="*/ 2147483646 w 191"/>
              <a:gd name="T13" fmla="*/ 2147483646 h 142"/>
              <a:gd name="T14" fmla="*/ 2147483646 w 191"/>
              <a:gd name="T15" fmla="*/ 2147483646 h 142"/>
              <a:gd name="T16" fmla="*/ 2147483646 w 191"/>
              <a:gd name="T17" fmla="*/ 2147483646 h 142"/>
              <a:gd name="T18" fmla="*/ 2147483646 w 191"/>
              <a:gd name="T19" fmla="*/ 2147483646 h 142"/>
              <a:gd name="T20" fmla="*/ 2147483646 w 191"/>
              <a:gd name="T21" fmla="*/ 2147483646 h 142"/>
              <a:gd name="T22" fmla="*/ 2147483646 w 191"/>
              <a:gd name="T23" fmla="*/ 2147483646 h 142"/>
              <a:gd name="T24" fmla="*/ 2147483646 w 191"/>
              <a:gd name="T25" fmla="*/ 2147483646 h 142"/>
              <a:gd name="T26" fmla="*/ 2147483646 w 191"/>
              <a:gd name="T27" fmla="*/ 2147483646 h 142"/>
              <a:gd name="T28" fmla="*/ 2147483646 w 191"/>
              <a:gd name="T29" fmla="*/ 2147483646 h 142"/>
              <a:gd name="T30" fmla="*/ 2147483646 w 191"/>
              <a:gd name="T31" fmla="*/ 2147483646 h 142"/>
              <a:gd name="T32" fmla="*/ 2147483646 w 191"/>
              <a:gd name="T33" fmla="*/ 2147483646 h 142"/>
              <a:gd name="T34" fmla="*/ 2147483646 w 191"/>
              <a:gd name="T35" fmla="*/ 2147483646 h 142"/>
              <a:gd name="T36" fmla="*/ 2147483646 w 191"/>
              <a:gd name="T37" fmla="*/ 2147483646 h 142"/>
              <a:gd name="T38" fmla="*/ 2147483646 w 191"/>
              <a:gd name="T39" fmla="*/ 2147483646 h 142"/>
              <a:gd name="T40" fmla="*/ 2147483646 w 191"/>
              <a:gd name="T41" fmla="*/ 2147483646 h 142"/>
              <a:gd name="T42" fmla="*/ 2147483646 w 191"/>
              <a:gd name="T43" fmla="*/ 2147483646 h 142"/>
              <a:gd name="T44" fmla="*/ 2147483646 w 191"/>
              <a:gd name="T45" fmla="*/ 2147483646 h 142"/>
              <a:gd name="T46" fmla="*/ 2147483646 w 191"/>
              <a:gd name="T47" fmla="*/ 2147483646 h 142"/>
              <a:gd name="T48" fmla="*/ 2147483646 w 191"/>
              <a:gd name="T49" fmla="*/ 2147483646 h 142"/>
              <a:gd name="T50" fmla="*/ 2147483646 w 191"/>
              <a:gd name="T51" fmla="*/ 2147483646 h 142"/>
              <a:gd name="T52" fmla="*/ 2147483646 w 191"/>
              <a:gd name="T53" fmla="*/ 2147483646 h 142"/>
              <a:gd name="T54" fmla="*/ 2147483646 w 191"/>
              <a:gd name="T55" fmla="*/ 2147483646 h 142"/>
              <a:gd name="T56" fmla="*/ 2147483646 w 191"/>
              <a:gd name="T57" fmla="*/ 2147483646 h 142"/>
              <a:gd name="T58" fmla="*/ 2147483646 w 191"/>
              <a:gd name="T59" fmla="*/ 2147483646 h 1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1" h="142">
                <a:moveTo>
                  <a:pt x="151" y="142"/>
                </a:moveTo>
                <a:cubicBezTo>
                  <a:pt x="47" y="142"/>
                  <a:pt x="47" y="142"/>
                  <a:pt x="47" y="142"/>
                </a:cubicBezTo>
                <a:cubicBezTo>
                  <a:pt x="21" y="142"/>
                  <a:pt x="0" y="121"/>
                  <a:pt x="0" y="95"/>
                </a:cubicBezTo>
                <a:cubicBezTo>
                  <a:pt x="0" y="78"/>
                  <a:pt x="10" y="62"/>
                  <a:pt x="25" y="54"/>
                </a:cubicBezTo>
                <a:cubicBezTo>
                  <a:pt x="25" y="54"/>
                  <a:pt x="25" y="53"/>
                  <a:pt x="25" y="53"/>
                </a:cubicBezTo>
                <a:cubicBezTo>
                  <a:pt x="25" y="24"/>
                  <a:pt x="49" y="0"/>
                  <a:pt x="78" y="0"/>
                </a:cubicBezTo>
                <a:cubicBezTo>
                  <a:pt x="97" y="0"/>
                  <a:pt x="115" y="11"/>
                  <a:pt x="124" y="28"/>
                </a:cubicBezTo>
                <a:cubicBezTo>
                  <a:pt x="129" y="26"/>
                  <a:pt x="134" y="24"/>
                  <a:pt x="139" y="24"/>
                </a:cubicBezTo>
                <a:cubicBezTo>
                  <a:pt x="154" y="24"/>
                  <a:pt x="167" y="37"/>
                  <a:pt x="167" y="53"/>
                </a:cubicBezTo>
                <a:cubicBezTo>
                  <a:pt x="167" y="56"/>
                  <a:pt x="166" y="60"/>
                  <a:pt x="165" y="63"/>
                </a:cubicBezTo>
                <a:cubicBezTo>
                  <a:pt x="181" y="69"/>
                  <a:pt x="191" y="84"/>
                  <a:pt x="191" y="101"/>
                </a:cubicBezTo>
                <a:cubicBezTo>
                  <a:pt x="191" y="124"/>
                  <a:pt x="173" y="142"/>
                  <a:pt x="151" y="142"/>
                </a:cubicBezTo>
                <a:close/>
                <a:moveTo>
                  <a:pt x="78" y="8"/>
                </a:moveTo>
                <a:cubicBezTo>
                  <a:pt x="53" y="8"/>
                  <a:pt x="33" y="28"/>
                  <a:pt x="33" y="53"/>
                </a:cubicBezTo>
                <a:cubicBezTo>
                  <a:pt x="33" y="54"/>
                  <a:pt x="33" y="55"/>
                  <a:pt x="33" y="56"/>
                </a:cubicBezTo>
                <a:cubicBezTo>
                  <a:pt x="33" y="59"/>
                  <a:pt x="33" y="59"/>
                  <a:pt x="33" y="59"/>
                </a:cubicBezTo>
                <a:cubicBezTo>
                  <a:pt x="31" y="60"/>
                  <a:pt x="31" y="60"/>
                  <a:pt x="31" y="60"/>
                </a:cubicBezTo>
                <a:cubicBezTo>
                  <a:pt x="17" y="67"/>
                  <a:pt x="8" y="80"/>
                  <a:pt x="8" y="95"/>
                </a:cubicBezTo>
                <a:cubicBezTo>
                  <a:pt x="8" y="117"/>
                  <a:pt x="26" y="134"/>
                  <a:pt x="47" y="134"/>
                </a:cubicBezTo>
                <a:cubicBezTo>
                  <a:pt x="151" y="134"/>
                  <a:pt x="151" y="134"/>
                  <a:pt x="151" y="134"/>
                </a:cubicBezTo>
                <a:cubicBezTo>
                  <a:pt x="169" y="134"/>
                  <a:pt x="183" y="119"/>
                  <a:pt x="183" y="101"/>
                </a:cubicBezTo>
                <a:cubicBezTo>
                  <a:pt x="183" y="86"/>
                  <a:pt x="173" y="73"/>
                  <a:pt x="158" y="70"/>
                </a:cubicBezTo>
                <a:cubicBezTo>
                  <a:pt x="153" y="68"/>
                  <a:pt x="153" y="68"/>
                  <a:pt x="153" y="68"/>
                </a:cubicBezTo>
                <a:cubicBezTo>
                  <a:pt x="156" y="64"/>
                  <a:pt x="156" y="64"/>
                  <a:pt x="156" y="64"/>
                </a:cubicBezTo>
                <a:cubicBezTo>
                  <a:pt x="158" y="60"/>
                  <a:pt x="159" y="57"/>
                  <a:pt x="159" y="53"/>
                </a:cubicBezTo>
                <a:cubicBezTo>
                  <a:pt x="159" y="41"/>
                  <a:pt x="150" y="32"/>
                  <a:pt x="139" y="32"/>
                </a:cubicBezTo>
                <a:cubicBezTo>
                  <a:pt x="134" y="32"/>
                  <a:pt x="129" y="34"/>
                  <a:pt x="125" y="37"/>
                </a:cubicBezTo>
                <a:cubicBezTo>
                  <a:pt x="121" y="41"/>
                  <a:pt x="121" y="41"/>
                  <a:pt x="121" y="41"/>
                </a:cubicBezTo>
                <a:cubicBezTo>
                  <a:pt x="119" y="36"/>
                  <a:pt x="119" y="36"/>
                  <a:pt x="119" y="36"/>
                </a:cubicBezTo>
                <a:cubicBezTo>
                  <a:pt x="112" y="19"/>
                  <a:pt x="96" y="8"/>
                  <a:pt x="78"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8" name="Freeform 8"/>
          <p:cNvSpPr>
            <a:spLocks noEditPoints="1"/>
          </p:cNvSpPr>
          <p:nvPr/>
        </p:nvSpPr>
        <p:spPr bwMode="auto">
          <a:xfrm>
            <a:off x="877021" y="3066728"/>
            <a:ext cx="385762" cy="387350"/>
          </a:xfrm>
          <a:custGeom>
            <a:avLst/>
            <a:gdLst>
              <a:gd name="T0" fmla="*/ 2147483646 w 141"/>
              <a:gd name="T1" fmla="*/ 2147483646 h 142"/>
              <a:gd name="T2" fmla="*/ 2147483646 w 141"/>
              <a:gd name="T3" fmla="*/ 2147483646 h 142"/>
              <a:gd name="T4" fmla="*/ 2147483646 w 141"/>
              <a:gd name="T5" fmla="*/ 2147483646 h 142"/>
              <a:gd name="T6" fmla="*/ 2147483646 w 141"/>
              <a:gd name="T7" fmla="*/ 2147483646 h 142"/>
              <a:gd name="T8" fmla="*/ 2147483646 w 141"/>
              <a:gd name="T9" fmla="*/ 2147483646 h 142"/>
              <a:gd name="T10" fmla="*/ 2147483646 w 141"/>
              <a:gd name="T11" fmla="*/ 2147483646 h 142"/>
              <a:gd name="T12" fmla="*/ 2147483646 w 141"/>
              <a:gd name="T13" fmla="*/ 2147483646 h 142"/>
              <a:gd name="T14" fmla="*/ 0 w 141"/>
              <a:gd name="T15" fmla="*/ 2147483646 h 142"/>
              <a:gd name="T16" fmla="*/ 0 w 141"/>
              <a:gd name="T17" fmla="*/ 2147483646 h 142"/>
              <a:gd name="T18" fmla="*/ 2147483646 w 141"/>
              <a:gd name="T19" fmla="*/ 0 h 142"/>
              <a:gd name="T20" fmla="*/ 2147483646 w 141"/>
              <a:gd name="T21" fmla="*/ 2147483646 h 142"/>
              <a:gd name="T22" fmla="*/ 2147483646 w 141"/>
              <a:gd name="T23" fmla="*/ 2147483646 h 142"/>
              <a:gd name="T24" fmla="*/ 2147483646 w 141"/>
              <a:gd name="T25" fmla="*/ 2147483646 h 142"/>
              <a:gd name="T26" fmla="*/ 2147483646 w 141"/>
              <a:gd name="T27" fmla="*/ 2147483646 h 142"/>
              <a:gd name="T28" fmla="*/ 2147483646 w 141"/>
              <a:gd name="T29" fmla="*/ 2147483646 h 142"/>
              <a:gd name="T30" fmla="*/ 2147483646 w 141"/>
              <a:gd name="T31" fmla="*/ 2147483646 h 142"/>
              <a:gd name="T32" fmla="*/ 2147483646 w 141"/>
              <a:gd name="T33" fmla="*/ 2147483646 h 142"/>
              <a:gd name="T34" fmla="*/ 2147483646 w 141"/>
              <a:gd name="T35" fmla="*/ 2147483646 h 142"/>
              <a:gd name="T36" fmla="*/ 2147483646 w 141"/>
              <a:gd name="T37" fmla="*/ 2147483646 h 142"/>
              <a:gd name="T38" fmla="*/ 2147483646 w 141"/>
              <a:gd name="T39" fmla="*/ 2147483646 h 142"/>
              <a:gd name="T40" fmla="*/ 2147483646 w 141"/>
              <a:gd name="T41" fmla="*/ 2147483646 h 142"/>
              <a:gd name="T42" fmla="*/ 2147483646 w 141"/>
              <a:gd name="T43" fmla="*/ 2147483646 h 142"/>
              <a:gd name="T44" fmla="*/ 2147483646 w 141"/>
              <a:gd name="T45" fmla="*/ 2147483646 h 142"/>
              <a:gd name="T46" fmla="*/ 2147483646 w 141"/>
              <a:gd name="T47" fmla="*/ 2147483646 h 142"/>
              <a:gd name="T48" fmla="*/ 2147483646 w 141"/>
              <a:gd name="T49" fmla="*/ 2147483646 h 142"/>
              <a:gd name="T50" fmla="*/ 2147483646 w 141"/>
              <a:gd name="T51" fmla="*/ 2147483646 h 142"/>
              <a:gd name="T52" fmla="*/ 2147483646 w 141"/>
              <a:gd name="T53" fmla="*/ 2147483646 h 142"/>
              <a:gd name="T54" fmla="*/ 2147483646 w 141"/>
              <a:gd name="T55" fmla="*/ 2147483646 h 142"/>
              <a:gd name="T56" fmla="*/ 2147483646 w 141"/>
              <a:gd name="T57" fmla="*/ 2147483646 h 142"/>
              <a:gd name="T58" fmla="*/ 2147483646 w 141"/>
              <a:gd name="T59" fmla="*/ 2147483646 h 142"/>
              <a:gd name="T60" fmla="*/ 2147483646 w 141"/>
              <a:gd name="T61" fmla="*/ 2147483646 h 142"/>
              <a:gd name="T62" fmla="*/ 2147483646 w 141"/>
              <a:gd name="T63" fmla="*/ 2147483646 h 142"/>
              <a:gd name="T64" fmla="*/ 2147483646 w 141"/>
              <a:gd name="T65" fmla="*/ 2147483646 h 142"/>
              <a:gd name="T66" fmla="*/ 2147483646 w 141"/>
              <a:gd name="T67" fmla="*/ 2147483646 h 1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1" h="142">
                <a:moveTo>
                  <a:pt x="124" y="142"/>
                </a:moveTo>
                <a:lnTo>
                  <a:pt x="75" y="142"/>
                </a:lnTo>
                <a:lnTo>
                  <a:pt x="75" y="113"/>
                </a:lnTo>
                <a:lnTo>
                  <a:pt x="66" y="113"/>
                </a:lnTo>
                <a:lnTo>
                  <a:pt x="66" y="142"/>
                </a:lnTo>
                <a:lnTo>
                  <a:pt x="17" y="142"/>
                </a:lnTo>
                <a:lnTo>
                  <a:pt x="17" y="93"/>
                </a:lnTo>
                <a:lnTo>
                  <a:pt x="0" y="93"/>
                </a:lnTo>
                <a:lnTo>
                  <a:pt x="0" y="83"/>
                </a:lnTo>
                <a:lnTo>
                  <a:pt x="71" y="0"/>
                </a:lnTo>
                <a:lnTo>
                  <a:pt x="91" y="25"/>
                </a:lnTo>
                <a:lnTo>
                  <a:pt x="91" y="7"/>
                </a:lnTo>
                <a:lnTo>
                  <a:pt x="116" y="7"/>
                </a:lnTo>
                <a:lnTo>
                  <a:pt x="116" y="54"/>
                </a:lnTo>
                <a:lnTo>
                  <a:pt x="141" y="83"/>
                </a:lnTo>
                <a:lnTo>
                  <a:pt x="141" y="93"/>
                </a:lnTo>
                <a:lnTo>
                  <a:pt x="124" y="93"/>
                </a:lnTo>
                <a:lnTo>
                  <a:pt x="124" y="142"/>
                </a:lnTo>
                <a:close/>
                <a:moveTo>
                  <a:pt x="83" y="134"/>
                </a:moveTo>
                <a:lnTo>
                  <a:pt x="116" y="134"/>
                </a:lnTo>
                <a:lnTo>
                  <a:pt x="116" y="85"/>
                </a:lnTo>
                <a:lnTo>
                  <a:pt x="132" y="85"/>
                </a:lnTo>
                <a:lnTo>
                  <a:pt x="108" y="57"/>
                </a:lnTo>
                <a:lnTo>
                  <a:pt x="108" y="15"/>
                </a:lnTo>
                <a:lnTo>
                  <a:pt x="100" y="15"/>
                </a:lnTo>
                <a:lnTo>
                  <a:pt x="100" y="47"/>
                </a:lnTo>
                <a:lnTo>
                  <a:pt x="71" y="13"/>
                </a:lnTo>
                <a:lnTo>
                  <a:pt x="9" y="85"/>
                </a:lnTo>
                <a:lnTo>
                  <a:pt x="25" y="85"/>
                </a:lnTo>
                <a:lnTo>
                  <a:pt x="25" y="134"/>
                </a:lnTo>
                <a:lnTo>
                  <a:pt x="58" y="134"/>
                </a:lnTo>
                <a:lnTo>
                  <a:pt x="58" y="105"/>
                </a:lnTo>
                <a:lnTo>
                  <a:pt x="83" y="105"/>
                </a:lnTo>
                <a:lnTo>
                  <a:pt x="83" y="1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20" y="175883"/>
            <a:ext cx="1896617" cy="521970"/>
          </a:xfrm>
          <a:prstGeom prst="rect">
            <a:avLst/>
          </a:prstGeom>
          <a:noFill/>
          <a:effectLst/>
        </p:spPr>
        <p:txBody>
          <a:bodyPr wrap="square" rtlCol="0">
            <a:spAutoFit/>
          </a:bodyPr>
          <a:lstStyle/>
          <a:p>
            <a:r>
              <a:rPr lang="en-US" altLang="zh-CN" sz="2800" dirty="0" smtClean="0">
                <a:solidFill>
                  <a:prstClr val="white"/>
                </a:solidFill>
                <a:latin typeface="微软雅黑" panose="020B0503020204020204" charset="-122"/>
                <a:ea typeface="微软雅黑" panose="020B0503020204020204" charset="-122"/>
                <a:cs typeface="+mn-ea"/>
                <a:sym typeface="+mn-lt"/>
              </a:rPr>
              <a:t>LOGO</a:t>
            </a:r>
            <a:endParaRPr lang="zh-CN" altLang="en-US" sz="2800" dirty="0">
              <a:solidFill>
                <a:schemeClr val="bg1"/>
              </a:solidFill>
              <a:cs typeface="+mn-ea"/>
              <a:sym typeface="+mn-lt"/>
            </a:endParaRPr>
          </a:p>
        </p:txBody>
      </p:sp>
      <p:sp>
        <p:nvSpPr>
          <p:cNvPr id="10" name="七角星 9"/>
          <p:cNvSpPr/>
          <p:nvPr/>
        </p:nvSpPr>
        <p:spPr>
          <a:xfrm>
            <a:off x="251520" y="233618"/>
            <a:ext cx="360000" cy="360000"/>
          </a:xfrm>
          <a:prstGeom prst="star7">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1520" y="830821"/>
            <a:ext cx="8295221" cy="4693257"/>
          </a:xfrm>
          <a:prstGeom prst="rect">
            <a:avLst/>
          </a:prstGeom>
        </p:spPr>
      </p:pic>
      <p:sp>
        <p:nvSpPr>
          <p:cNvPr id="19" name="矩形 18"/>
          <p:cNvSpPr/>
          <p:nvPr/>
        </p:nvSpPr>
        <p:spPr>
          <a:xfrm>
            <a:off x="971600" y="2108713"/>
            <a:ext cx="7207402" cy="1068736"/>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r>
              <a:rPr lang="en-US" altLang="zh-CN" sz="6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Thank You!</a:t>
            </a:r>
            <a:endParaRPr lang="zh-CN" altLang="en-US" sz="48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reeform 5"/>
          <p:cNvSpPr>
            <a:spLocks noEditPoints="1"/>
          </p:cNvSpPr>
          <p:nvPr/>
        </p:nvSpPr>
        <p:spPr bwMode="auto">
          <a:xfrm>
            <a:off x="5081588" y="2484438"/>
            <a:ext cx="315912" cy="273050"/>
          </a:xfrm>
          <a:custGeom>
            <a:avLst/>
            <a:gdLst>
              <a:gd name="T0" fmla="*/ 2147483646 w 184"/>
              <a:gd name="T1" fmla="*/ 2147483646 h 159"/>
              <a:gd name="T2" fmla="*/ 2147483646 w 184"/>
              <a:gd name="T3" fmla="*/ 2147483646 h 159"/>
              <a:gd name="T4" fmla="*/ 2147483646 w 184"/>
              <a:gd name="T5" fmla="*/ 2147483646 h 159"/>
              <a:gd name="T6" fmla="*/ 2147483646 w 184"/>
              <a:gd name="T7" fmla="*/ 2147483646 h 159"/>
              <a:gd name="T8" fmla="*/ 2147483646 w 184"/>
              <a:gd name="T9" fmla="*/ 2147483646 h 159"/>
              <a:gd name="T10" fmla="*/ 2147483646 w 184"/>
              <a:gd name="T11" fmla="*/ 2147483646 h 159"/>
              <a:gd name="T12" fmla="*/ 2147483646 w 184"/>
              <a:gd name="T13" fmla="*/ 2147483646 h 159"/>
              <a:gd name="T14" fmla="*/ 0 w 184"/>
              <a:gd name="T15" fmla="*/ 2147483646 h 159"/>
              <a:gd name="T16" fmla="*/ 2147483646 w 184"/>
              <a:gd name="T17" fmla="*/ 0 h 159"/>
              <a:gd name="T18" fmla="*/ 2147483646 w 184"/>
              <a:gd name="T19" fmla="*/ 2147483646 h 159"/>
              <a:gd name="T20" fmla="*/ 2147483646 w 184"/>
              <a:gd name="T21" fmla="*/ 2147483646 h 159"/>
              <a:gd name="T22" fmla="*/ 2147483646 w 184"/>
              <a:gd name="T23" fmla="*/ 2147483646 h 159"/>
              <a:gd name="T24" fmla="*/ 2147483646 w 184"/>
              <a:gd name="T25" fmla="*/ 2147483646 h 159"/>
              <a:gd name="T26" fmla="*/ 2147483646 w 184"/>
              <a:gd name="T27" fmla="*/ 2147483646 h 159"/>
              <a:gd name="T28" fmla="*/ 2147483646 w 184"/>
              <a:gd name="T29" fmla="*/ 2147483646 h 159"/>
              <a:gd name="T30" fmla="*/ 2147483646 w 184"/>
              <a:gd name="T31" fmla="*/ 2147483646 h 159"/>
              <a:gd name="T32" fmla="*/ 2147483646 w 184"/>
              <a:gd name="T33" fmla="*/ 2147483646 h 159"/>
              <a:gd name="T34" fmla="*/ 2147483646 w 184"/>
              <a:gd name="T35" fmla="*/ 2147483646 h 159"/>
              <a:gd name="T36" fmla="*/ 2147483646 w 184"/>
              <a:gd name="T37" fmla="*/ 2147483646 h 159"/>
              <a:gd name="T38" fmla="*/ 2147483646 w 184"/>
              <a:gd name="T39" fmla="*/ 2147483646 h 159"/>
              <a:gd name="T40" fmla="*/ 2147483646 w 184"/>
              <a:gd name="T41" fmla="*/ 2147483646 h 159"/>
              <a:gd name="T42" fmla="*/ 2147483646 w 184"/>
              <a:gd name="T43" fmla="*/ 2147483646 h 159"/>
              <a:gd name="T44" fmla="*/ 2147483646 w 184"/>
              <a:gd name="T45" fmla="*/ 2147483646 h 159"/>
              <a:gd name="T46" fmla="*/ 2147483646 w 184"/>
              <a:gd name="T47" fmla="*/ 2147483646 h 159"/>
              <a:gd name="T48" fmla="*/ 2147483646 w 184"/>
              <a:gd name="T49" fmla="*/ 2147483646 h 159"/>
              <a:gd name="T50" fmla="*/ 2147483646 w 184"/>
              <a:gd name="T51" fmla="*/ 2147483646 h 159"/>
              <a:gd name="T52" fmla="*/ 2147483646 w 184"/>
              <a:gd name="T53" fmla="*/ 2147483646 h 159"/>
              <a:gd name="T54" fmla="*/ 2147483646 w 184"/>
              <a:gd name="T55" fmla="*/ 2147483646 h 159"/>
              <a:gd name="T56" fmla="*/ 2147483646 w 184"/>
              <a:gd name="T57" fmla="*/ 2147483646 h 159"/>
              <a:gd name="T58" fmla="*/ 2147483646 w 184"/>
              <a:gd name="T59" fmla="*/ 2147483646 h 159"/>
              <a:gd name="T60" fmla="*/ 2147483646 w 184"/>
              <a:gd name="T61" fmla="*/ 2147483646 h 159"/>
              <a:gd name="T62" fmla="*/ 2147483646 w 184"/>
              <a:gd name="T63" fmla="*/ 2147483646 h 1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5" name="Freeform 7"/>
          <p:cNvSpPr>
            <a:spLocks noEditPoints="1"/>
          </p:cNvSpPr>
          <p:nvPr/>
        </p:nvSpPr>
        <p:spPr bwMode="auto">
          <a:xfrm>
            <a:off x="4419600" y="2484438"/>
            <a:ext cx="315913" cy="273050"/>
          </a:xfrm>
          <a:custGeom>
            <a:avLst/>
            <a:gdLst>
              <a:gd name="T0" fmla="*/ 2147483646 w 184"/>
              <a:gd name="T1" fmla="*/ 2147483646 h 159"/>
              <a:gd name="T2" fmla="*/ 2147483646 w 184"/>
              <a:gd name="T3" fmla="*/ 2147483646 h 159"/>
              <a:gd name="T4" fmla="*/ 2147483646 w 184"/>
              <a:gd name="T5" fmla="*/ 2147483646 h 159"/>
              <a:gd name="T6" fmla="*/ 2147483646 w 184"/>
              <a:gd name="T7" fmla="*/ 2147483646 h 159"/>
              <a:gd name="T8" fmla="*/ 2147483646 w 184"/>
              <a:gd name="T9" fmla="*/ 2147483646 h 159"/>
              <a:gd name="T10" fmla="*/ 2147483646 w 184"/>
              <a:gd name="T11" fmla="*/ 2147483646 h 159"/>
              <a:gd name="T12" fmla="*/ 2147483646 w 184"/>
              <a:gd name="T13" fmla="*/ 2147483646 h 159"/>
              <a:gd name="T14" fmla="*/ 0 w 184"/>
              <a:gd name="T15" fmla="*/ 2147483646 h 159"/>
              <a:gd name="T16" fmla="*/ 2147483646 w 184"/>
              <a:gd name="T17" fmla="*/ 0 h 159"/>
              <a:gd name="T18" fmla="*/ 2147483646 w 184"/>
              <a:gd name="T19" fmla="*/ 2147483646 h 159"/>
              <a:gd name="T20" fmla="*/ 2147483646 w 184"/>
              <a:gd name="T21" fmla="*/ 2147483646 h 159"/>
              <a:gd name="T22" fmla="*/ 2147483646 w 184"/>
              <a:gd name="T23" fmla="*/ 2147483646 h 159"/>
              <a:gd name="T24" fmla="*/ 2147483646 w 184"/>
              <a:gd name="T25" fmla="*/ 2147483646 h 159"/>
              <a:gd name="T26" fmla="*/ 2147483646 w 184"/>
              <a:gd name="T27" fmla="*/ 2147483646 h 159"/>
              <a:gd name="T28" fmla="*/ 2147483646 w 184"/>
              <a:gd name="T29" fmla="*/ 2147483646 h 159"/>
              <a:gd name="T30" fmla="*/ 2147483646 w 184"/>
              <a:gd name="T31" fmla="*/ 2147483646 h 159"/>
              <a:gd name="T32" fmla="*/ 2147483646 w 184"/>
              <a:gd name="T33" fmla="*/ 2147483646 h 159"/>
              <a:gd name="T34" fmla="*/ 2147483646 w 184"/>
              <a:gd name="T35" fmla="*/ 2147483646 h 159"/>
              <a:gd name="T36" fmla="*/ 2147483646 w 184"/>
              <a:gd name="T37" fmla="*/ 2147483646 h 159"/>
              <a:gd name="T38" fmla="*/ 2147483646 w 184"/>
              <a:gd name="T39" fmla="*/ 2147483646 h 159"/>
              <a:gd name="T40" fmla="*/ 2147483646 w 184"/>
              <a:gd name="T41" fmla="*/ 2147483646 h 159"/>
              <a:gd name="T42" fmla="*/ 2147483646 w 184"/>
              <a:gd name="T43" fmla="*/ 2147483646 h 159"/>
              <a:gd name="T44" fmla="*/ 2147483646 w 184"/>
              <a:gd name="T45" fmla="*/ 2147483646 h 159"/>
              <a:gd name="T46" fmla="*/ 2147483646 w 184"/>
              <a:gd name="T47" fmla="*/ 2147483646 h 159"/>
              <a:gd name="T48" fmla="*/ 2147483646 w 184"/>
              <a:gd name="T49" fmla="*/ 2147483646 h 159"/>
              <a:gd name="T50" fmla="*/ 2147483646 w 184"/>
              <a:gd name="T51" fmla="*/ 2147483646 h 159"/>
              <a:gd name="T52" fmla="*/ 2147483646 w 184"/>
              <a:gd name="T53" fmla="*/ 2147483646 h 159"/>
              <a:gd name="T54" fmla="*/ 2147483646 w 184"/>
              <a:gd name="T55" fmla="*/ 2147483646 h 159"/>
              <a:gd name="T56" fmla="*/ 2147483646 w 184"/>
              <a:gd name="T57" fmla="*/ 2147483646 h 159"/>
              <a:gd name="T58" fmla="*/ 2147483646 w 184"/>
              <a:gd name="T59" fmla="*/ 2147483646 h 159"/>
              <a:gd name="T60" fmla="*/ 2147483646 w 184"/>
              <a:gd name="T61" fmla="*/ 2147483646 h 159"/>
              <a:gd name="T62" fmla="*/ 2147483646 w 184"/>
              <a:gd name="T63" fmla="*/ 2147483646 h 1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4" h="159">
                <a:moveTo>
                  <a:pt x="21" y="159"/>
                </a:moveTo>
                <a:cubicBezTo>
                  <a:pt x="17" y="159"/>
                  <a:pt x="14" y="156"/>
                  <a:pt x="13" y="152"/>
                </a:cubicBezTo>
                <a:cubicBezTo>
                  <a:pt x="13" y="152"/>
                  <a:pt x="13" y="152"/>
                  <a:pt x="13" y="152"/>
                </a:cubicBezTo>
                <a:cubicBezTo>
                  <a:pt x="12" y="148"/>
                  <a:pt x="15" y="145"/>
                  <a:pt x="16" y="144"/>
                </a:cubicBezTo>
                <a:cubicBezTo>
                  <a:pt x="17" y="143"/>
                  <a:pt x="17" y="143"/>
                  <a:pt x="17" y="143"/>
                </a:cubicBezTo>
                <a:cubicBezTo>
                  <a:pt x="18" y="142"/>
                  <a:pt x="18" y="141"/>
                  <a:pt x="19" y="140"/>
                </a:cubicBezTo>
                <a:cubicBezTo>
                  <a:pt x="24" y="135"/>
                  <a:pt x="29" y="130"/>
                  <a:pt x="33" y="118"/>
                </a:cubicBezTo>
                <a:cubicBezTo>
                  <a:pt x="12" y="106"/>
                  <a:pt x="0" y="87"/>
                  <a:pt x="0" y="67"/>
                </a:cubicBezTo>
                <a:cubicBezTo>
                  <a:pt x="0" y="30"/>
                  <a:pt x="42"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1"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9" y="125"/>
                  <a:pt x="79" y="125"/>
                  <a:pt x="79"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40" y="113"/>
                </a:cubicBezTo>
                <a:cubicBezTo>
                  <a:pt x="42" y="114"/>
                  <a:pt x="42" y="114"/>
                  <a:pt x="42" y="114"/>
                </a:cubicBezTo>
                <a:cubicBezTo>
                  <a:pt x="41" y="118"/>
                  <a:pt x="41" y="118"/>
                  <a:pt x="41" y="118"/>
                </a:cubicBezTo>
                <a:cubicBezTo>
                  <a:pt x="37" y="133"/>
                  <a:pt x="31" y="140"/>
                  <a:pt x="25" y="146"/>
                </a:cubicBezTo>
                <a:cubicBezTo>
                  <a:pt x="24" y="147"/>
                  <a:pt x="23" y="147"/>
                  <a:pt x="23" y="148"/>
                </a:cubicBezTo>
                <a:cubicBezTo>
                  <a:pt x="22" y="149"/>
                  <a:pt x="22" y="149"/>
                  <a:pt x="22" y="149"/>
                </a:cubicBezTo>
                <a:cubicBezTo>
                  <a:pt x="22" y="150"/>
                  <a:pt x="21" y="150"/>
                  <a:pt x="21" y="1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6" name="Freeform 8"/>
          <p:cNvSpPr/>
          <p:nvPr/>
        </p:nvSpPr>
        <p:spPr bwMode="auto">
          <a:xfrm>
            <a:off x="1812925" y="3136900"/>
            <a:ext cx="203200" cy="311150"/>
          </a:xfrm>
          <a:custGeom>
            <a:avLst/>
            <a:gdLst>
              <a:gd name="T0" fmla="*/ 2147483646 w 118"/>
              <a:gd name="T1" fmla="*/ 2147483646 h 181"/>
              <a:gd name="T2" fmla="*/ 2147483646 w 118"/>
              <a:gd name="T3" fmla="*/ 2147483646 h 181"/>
              <a:gd name="T4" fmla="*/ 2147483646 w 118"/>
              <a:gd name="T5" fmla="*/ 2147483646 h 181"/>
              <a:gd name="T6" fmla="*/ 2147483646 w 118"/>
              <a:gd name="T7" fmla="*/ 2147483646 h 181"/>
              <a:gd name="T8" fmla="*/ 2147483646 w 118"/>
              <a:gd name="T9" fmla="*/ 2147483646 h 181"/>
              <a:gd name="T10" fmla="*/ 2147483646 w 118"/>
              <a:gd name="T11" fmla="*/ 2147483646 h 181"/>
              <a:gd name="T12" fmla="*/ 2147483646 w 118"/>
              <a:gd name="T13" fmla="*/ 2147483646 h 181"/>
              <a:gd name="T14" fmla="*/ 2147483646 w 118"/>
              <a:gd name="T15" fmla="*/ 2147483646 h 181"/>
              <a:gd name="T16" fmla="*/ 2147483646 w 118"/>
              <a:gd name="T17" fmla="*/ 2147483646 h 181"/>
              <a:gd name="T18" fmla="*/ 2147483646 w 118"/>
              <a:gd name="T19" fmla="*/ 2147483646 h 181"/>
              <a:gd name="T20" fmla="*/ 2147483646 w 118"/>
              <a:gd name="T21" fmla="*/ 2147483646 h 181"/>
              <a:gd name="T22" fmla="*/ 2147483646 w 118"/>
              <a:gd name="T23" fmla="*/ 2147483646 h 181"/>
              <a:gd name="T24" fmla="*/ 2147483646 w 118"/>
              <a:gd name="T25" fmla="*/ 2147483646 h 181"/>
              <a:gd name="T26" fmla="*/ 2147483646 w 118"/>
              <a:gd name="T27" fmla="*/ 2147483646 h 181"/>
              <a:gd name="T28" fmla="*/ 2147483646 w 118"/>
              <a:gd name="T29" fmla="*/ 2147483646 h 181"/>
              <a:gd name="T30" fmla="*/ 2147483646 w 118"/>
              <a:gd name="T31" fmla="*/ 2147483646 h 181"/>
              <a:gd name="T32" fmla="*/ 2147483646 w 118"/>
              <a:gd name="T33" fmla="*/ 0 h 181"/>
              <a:gd name="T34" fmla="*/ 2147483646 w 118"/>
              <a:gd name="T35" fmla="*/ 2147483646 h 181"/>
              <a:gd name="T36" fmla="*/ 2147483646 w 118"/>
              <a:gd name="T37" fmla="*/ 2147483646 h 181"/>
              <a:gd name="T38" fmla="*/ 2147483646 w 118"/>
              <a:gd name="T39" fmla="*/ 2147483646 h 181"/>
              <a:gd name="T40" fmla="*/ 0 w 118"/>
              <a:gd name="T41" fmla="*/ 2147483646 h 181"/>
              <a:gd name="T42" fmla="*/ 0 w 118"/>
              <a:gd name="T43" fmla="*/ 2147483646 h 181"/>
              <a:gd name="T44" fmla="*/ 2147483646 w 118"/>
              <a:gd name="T45" fmla="*/ 2147483646 h 181"/>
              <a:gd name="T46" fmla="*/ 2147483646 w 118"/>
              <a:gd name="T47" fmla="*/ 2147483646 h 181"/>
              <a:gd name="T48" fmla="*/ 2147483646 w 118"/>
              <a:gd name="T49" fmla="*/ 2147483646 h 181"/>
              <a:gd name="T50" fmla="*/ 2147483646 w 118"/>
              <a:gd name="T51" fmla="*/ 2147483646 h 181"/>
              <a:gd name="T52" fmla="*/ 2147483646 w 118"/>
              <a:gd name="T53" fmla="*/ 2147483646 h 181"/>
              <a:gd name="T54" fmla="*/ 2147483646 w 118"/>
              <a:gd name="T55" fmla="*/ 2147483646 h 181"/>
              <a:gd name="T56" fmla="*/ 2147483646 w 118"/>
              <a:gd name="T57" fmla="*/ 2147483646 h 18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8" h="181">
                <a:moveTo>
                  <a:pt x="110" y="129"/>
                </a:moveTo>
                <a:cubicBezTo>
                  <a:pt x="110" y="168"/>
                  <a:pt x="110" y="168"/>
                  <a:pt x="110" y="168"/>
                </a:cubicBezTo>
                <a:cubicBezTo>
                  <a:pt x="110" y="171"/>
                  <a:pt x="107" y="173"/>
                  <a:pt x="105" y="173"/>
                </a:cubicBezTo>
                <a:cubicBezTo>
                  <a:pt x="103" y="173"/>
                  <a:pt x="102" y="173"/>
                  <a:pt x="101" y="172"/>
                </a:cubicBezTo>
                <a:cubicBezTo>
                  <a:pt x="52" y="123"/>
                  <a:pt x="52" y="123"/>
                  <a:pt x="52" y="123"/>
                </a:cubicBezTo>
                <a:cubicBezTo>
                  <a:pt x="14" y="123"/>
                  <a:pt x="14" y="123"/>
                  <a:pt x="14" y="123"/>
                </a:cubicBezTo>
                <a:cubicBezTo>
                  <a:pt x="11" y="123"/>
                  <a:pt x="8" y="121"/>
                  <a:pt x="8" y="118"/>
                </a:cubicBezTo>
                <a:cubicBezTo>
                  <a:pt x="8" y="63"/>
                  <a:pt x="8" y="63"/>
                  <a:pt x="8" y="63"/>
                </a:cubicBezTo>
                <a:cubicBezTo>
                  <a:pt x="8" y="61"/>
                  <a:pt x="11" y="58"/>
                  <a:pt x="14" y="58"/>
                </a:cubicBezTo>
                <a:cubicBezTo>
                  <a:pt x="52" y="58"/>
                  <a:pt x="52" y="58"/>
                  <a:pt x="52" y="58"/>
                </a:cubicBezTo>
                <a:cubicBezTo>
                  <a:pt x="101" y="10"/>
                  <a:pt x="101" y="10"/>
                  <a:pt x="101" y="10"/>
                </a:cubicBezTo>
                <a:cubicBezTo>
                  <a:pt x="102" y="9"/>
                  <a:pt x="103" y="8"/>
                  <a:pt x="105" y="8"/>
                </a:cubicBezTo>
                <a:cubicBezTo>
                  <a:pt x="107" y="8"/>
                  <a:pt x="110" y="11"/>
                  <a:pt x="110" y="13"/>
                </a:cubicBezTo>
                <a:cubicBezTo>
                  <a:pt x="110" y="50"/>
                  <a:pt x="110" y="50"/>
                  <a:pt x="110" y="50"/>
                </a:cubicBezTo>
                <a:cubicBezTo>
                  <a:pt x="118" y="50"/>
                  <a:pt x="118" y="50"/>
                  <a:pt x="118" y="50"/>
                </a:cubicBezTo>
                <a:cubicBezTo>
                  <a:pt x="118" y="13"/>
                  <a:pt x="118" y="13"/>
                  <a:pt x="118" y="13"/>
                </a:cubicBezTo>
                <a:cubicBezTo>
                  <a:pt x="118" y="6"/>
                  <a:pt x="112" y="0"/>
                  <a:pt x="105" y="0"/>
                </a:cubicBezTo>
                <a:cubicBezTo>
                  <a:pt x="101" y="0"/>
                  <a:pt x="98" y="2"/>
                  <a:pt x="95" y="4"/>
                </a:cubicBezTo>
                <a:cubicBezTo>
                  <a:pt x="49" y="50"/>
                  <a:pt x="49" y="50"/>
                  <a:pt x="49" y="50"/>
                </a:cubicBezTo>
                <a:cubicBezTo>
                  <a:pt x="14" y="50"/>
                  <a:pt x="14" y="50"/>
                  <a:pt x="14" y="50"/>
                </a:cubicBezTo>
                <a:cubicBezTo>
                  <a:pt x="6" y="50"/>
                  <a:pt x="0" y="56"/>
                  <a:pt x="0" y="63"/>
                </a:cubicBezTo>
                <a:cubicBezTo>
                  <a:pt x="0" y="118"/>
                  <a:pt x="0" y="118"/>
                  <a:pt x="0" y="118"/>
                </a:cubicBezTo>
                <a:cubicBezTo>
                  <a:pt x="0" y="125"/>
                  <a:pt x="6" y="131"/>
                  <a:pt x="14" y="131"/>
                </a:cubicBezTo>
                <a:cubicBezTo>
                  <a:pt x="49" y="131"/>
                  <a:pt x="49" y="131"/>
                  <a:pt x="49" y="131"/>
                </a:cubicBezTo>
                <a:cubicBezTo>
                  <a:pt x="95" y="177"/>
                  <a:pt x="95" y="177"/>
                  <a:pt x="95" y="177"/>
                </a:cubicBezTo>
                <a:cubicBezTo>
                  <a:pt x="98" y="180"/>
                  <a:pt x="101" y="181"/>
                  <a:pt x="105" y="181"/>
                </a:cubicBezTo>
                <a:cubicBezTo>
                  <a:pt x="112" y="181"/>
                  <a:pt x="118" y="175"/>
                  <a:pt x="118" y="168"/>
                </a:cubicBezTo>
                <a:cubicBezTo>
                  <a:pt x="118" y="129"/>
                  <a:pt x="118" y="129"/>
                  <a:pt x="118" y="129"/>
                </a:cubicBezTo>
                <a:lnTo>
                  <a:pt x="110" y="1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7" name="Freeform 9"/>
          <p:cNvSpPr>
            <a:spLocks noEditPoints="1"/>
          </p:cNvSpPr>
          <p:nvPr/>
        </p:nvSpPr>
        <p:spPr bwMode="auto">
          <a:xfrm>
            <a:off x="1116013" y="2490788"/>
            <a:ext cx="330200" cy="315912"/>
          </a:xfrm>
          <a:custGeom>
            <a:avLst/>
            <a:gdLst>
              <a:gd name="T0" fmla="*/ 2147483646 w 192"/>
              <a:gd name="T1" fmla="*/ 2147483646 h 184"/>
              <a:gd name="T2" fmla="*/ 2147483646 w 192"/>
              <a:gd name="T3" fmla="*/ 2147483646 h 184"/>
              <a:gd name="T4" fmla="*/ 2147483646 w 192"/>
              <a:gd name="T5" fmla="*/ 2147483646 h 184"/>
              <a:gd name="T6" fmla="*/ 2147483646 w 192"/>
              <a:gd name="T7" fmla="*/ 2147483646 h 184"/>
              <a:gd name="T8" fmla="*/ 2147483646 w 192"/>
              <a:gd name="T9" fmla="*/ 2147483646 h 184"/>
              <a:gd name="T10" fmla="*/ 2147483646 w 192"/>
              <a:gd name="T11" fmla="*/ 2147483646 h 184"/>
              <a:gd name="T12" fmla="*/ 2147483646 w 192"/>
              <a:gd name="T13" fmla="*/ 2147483646 h 184"/>
              <a:gd name="T14" fmla="*/ 2147483646 w 192"/>
              <a:gd name="T15" fmla="*/ 2147483646 h 184"/>
              <a:gd name="T16" fmla="*/ 2147483646 w 192"/>
              <a:gd name="T17" fmla="*/ 2147483646 h 184"/>
              <a:gd name="T18" fmla="*/ 2147483646 w 192"/>
              <a:gd name="T19" fmla="*/ 2147483646 h 184"/>
              <a:gd name="T20" fmla="*/ 2147483646 w 192"/>
              <a:gd name="T21" fmla="*/ 2147483646 h 184"/>
              <a:gd name="T22" fmla="*/ 2147483646 w 192"/>
              <a:gd name="T23" fmla="*/ 0 h 184"/>
              <a:gd name="T24" fmla="*/ 2147483646 w 192"/>
              <a:gd name="T25" fmla="*/ 0 h 184"/>
              <a:gd name="T26" fmla="*/ 0 w 192"/>
              <a:gd name="T27" fmla="*/ 2147483646 h 184"/>
              <a:gd name="T28" fmla="*/ 0 w 192"/>
              <a:gd name="T29" fmla="*/ 2147483646 h 184"/>
              <a:gd name="T30" fmla="*/ 2147483646 w 192"/>
              <a:gd name="T31" fmla="*/ 2147483646 h 184"/>
              <a:gd name="T32" fmla="*/ 2147483646 w 192"/>
              <a:gd name="T33" fmla="*/ 2147483646 h 184"/>
              <a:gd name="T34" fmla="*/ 2147483646 w 192"/>
              <a:gd name="T35" fmla="*/ 2147483646 h 184"/>
              <a:gd name="T36" fmla="*/ 2147483646 w 192"/>
              <a:gd name="T37" fmla="*/ 2147483646 h 184"/>
              <a:gd name="T38" fmla="*/ 2147483646 w 192"/>
              <a:gd name="T39" fmla="*/ 0 h 1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Freeform 10"/>
          <p:cNvSpPr>
            <a:spLocks noEditPoints="1"/>
          </p:cNvSpPr>
          <p:nvPr/>
        </p:nvSpPr>
        <p:spPr bwMode="auto">
          <a:xfrm>
            <a:off x="1184275" y="2582863"/>
            <a:ext cx="53975" cy="53975"/>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10" y="4"/>
                  <a:pt x="4" y="9"/>
                  <a:pt x="4" y="16"/>
                </a:cubicBezTo>
                <a:cubicBezTo>
                  <a:pt x="4" y="22"/>
                  <a:pt x="10" y="27"/>
                  <a:pt x="16" y="27"/>
                </a:cubicBezTo>
                <a:cubicBezTo>
                  <a:pt x="22" y="27"/>
                  <a:pt x="27" y="22"/>
                  <a:pt x="27" y="16"/>
                </a:cubicBezTo>
                <a:cubicBezTo>
                  <a:pt x="27" y="9"/>
                  <a:pt x="22"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Freeform 11"/>
          <p:cNvSpPr>
            <a:spLocks noEditPoints="1"/>
          </p:cNvSpPr>
          <p:nvPr/>
        </p:nvSpPr>
        <p:spPr bwMode="auto">
          <a:xfrm>
            <a:off x="1255713" y="2582863"/>
            <a:ext cx="52387" cy="53975"/>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Freeform 12"/>
          <p:cNvSpPr>
            <a:spLocks noEditPoints="1"/>
          </p:cNvSpPr>
          <p:nvPr/>
        </p:nvSpPr>
        <p:spPr bwMode="auto">
          <a:xfrm>
            <a:off x="1322388" y="2582863"/>
            <a:ext cx="52387" cy="53975"/>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3801" name="组合 24680"/>
          <p:cNvGrpSpPr/>
          <p:nvPr/>
        </p:nvGrpSpPr>
        <p:grpSpPr bwMode="auto">
          <a:xfrm>
            <a:off x="3762375" y="2484438"/>
            <a:ext cx="317500" cy="273050"/>
            <a:chOff x="3762375" y="2484438"/>
            <a:chExt cx="317500" cy="273050"/>
          </a:xfrm>
        </p:grpSpPr>
        <p:sp>
          <p:nvSpPr>
            <p:cNvPr id="33948" name="Freeform 6"/>
            <p:cNvSpPr>
              <a:spLocks noEditPoints="1"/>
            </p:cNvSpPr>
            <p:nvPr/>
          </p:nvSpPr>
          <p:spPr bwMode="auto">
            <a:xfrm>
              <a:off x="3762375" y="2484438"/>
              <a:ext cx="317500" cy="273050"/>
            </a:xfrm>
            <a:custGeom>
              <a:avLst/>
              <a:gdLst>
                <a:gd name="T0" fmla="*/ 2147483646 w 185"/>
                <a:gd name="T1" fmla="*/ 2147483646 h 159"/>
                <a:gd name="T2" fmla="*/ 2147483646 w 185"/>
                <a:gd name="T3" fmla="*/ 2147483646 h 159"/>
                <a:gd name="T4" fmla="*/ 2147483646 w 185"/>
                <a:gd name="T5" fmla="*/ 2147483646 h 159"/>
                <a:gd name="T6" fmla="*/ 2147483646 w 185"/>
                <a:gd name="T7" fmla="*/ 2147483646 h 159"/>
                <a:gd name="T8" fmla="*/ 2147483646 w 185"/>
                <a:gd name="T9" fmla="*/ 2147483646 h 159"/>
                <a:gd name="T10" fmla="*/ 2147483646 w 185"/>
                <a:gd name="T11" fmla="*/ 2147483646 h 159"/>
                <a:gd name="T12" fmla="*/ 2147483646 w 185"/>
                <a:gd name="T13" fmla="*/ 2147483646 h 159"/>
                <a:gd name="T14" fmla="*/ 0 w 185"/>
                <a:gd name="T15" fmla="*/ 2147483646 h 159"/>
                <a:gd name="T16" fmla="*/ 2147483646 w 185"/>
                <a:gd name="T17" fmla="*/ 0 h 159"/>
                <a:gd name="T18" fmla="*/ 2147483646 w 185"/>
                <a:gd name="T19" fmla="*/ 2147483646 h 159"/>
                <a:gd name="T20" fmla="*/ 2147483646 w 185"/>
                <a:gd name="T21" fmla="*/ 2147483646 h 159"/>
                <a:gd name="T22" fmla="*/ 2147483646 w 185"/>
                <a:gd name="T23" fmla="*/ 2147483646 h 159"/>
                <a:gd name="T24" fmla="*/ 2147483646 w 185"/>
                <a:gd name="T25" fmla="*/ 2147483646 h 159"/>
                <a:gd name="T26" fmla="*/ 2147483646 w 185"/>
                <a:gd name="T27" fmla="*/ 2147483646 h 159"/>
                <a:gd name="T28" fmla="*/ 2147483646 w 185"/>
                <a:gd name="T29" fmla="*/ 2147483646 h 159"/>
                <a:gd name="T30" fmla="*/ 2147483646 w 185"/>
                <a:gd name="T31" fmla="*/ 2147483646 h 159"/>
                <a:gd name="T32" fmla="*/ 2147483646 w 185"/>
                <a:gd name="T33" fmla="*/ 2147483646 h 159"/>
                <a:gd name="T34" fmla="*/ 2147483646 w 185"/>
                <a:gd name="T35" fmla="*/ 2147483646 h 159"/>
                <a:gd name="T36" fmla="*/ 2147483646 w 185"/>
                <a:gd name="T37" fmla="*/ 2147483646 h 159"/>
                <a:gd name="T38" fmla="*/ 2147483646 w 185"/>
                <a:gd name="T39" fmla="*/ 2147483646 h 159"/>
                <a:gd name="T40" fmla="*/ 2147483646 w 185"/>
                <a:gd name="T41" fmla="*/ 2147483646 h 159"/>
                <a:gd name="T42" fmla="*/ 2147483646 w 185"/>
                <a:gd name="T43" fmla="*/ 2147483646 h 159"/>
                <a:gd name="T44" fmla="*/ 2147483646 w 185"/>
                <a:gd name="T45" fmla="*/ 2147483646 h 159"/>
                <a:gd name="T46" fmla="*/ 2147483646 w 185"/>
                <a:gd name="T47" fmla="*/ 2147483646 h 159"/>
                <a:gd name="T48" fmla="*/ 2147483646 w 185"/>
                <a:gd name="T49" fmla="*/ 2147483646 h 159"/>
                <a:gd name="T50" fmla="*/ 2147483646 w 185"/>
                <a:gd name="T51" fmla="*/ 2147483646 h 159"/>
                <a:gd name="T52" fmla="*/ 2147483646 w 185"/>
                <a:gd name="T53" fmla="*/ 2147483646 h 159"/>
                <a:gd name="T54" fmla="*/ 2147483646 w 185"/>
                <a:gd name="T55" fmla="*/ 2147483646 h 159"/>
                <a:gd name="T56" fmla="*/ 2147483646 w 185"/>
                <a:gd name="T57" fmla="*/ 2147483646 h 159"/>
                <a:gd name="T58" fmla="*/ 2147483646 w 185"/>
                <a:gd name="T59" fmla="*/ 2147483646 h 159"/>
                <a:gd name="T60" fmla="*/ 2147483646 w 185"/>
                <a:gd name="T61" fmla="*/ 2147483646 h 1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5" h="159">
                  <a:moveTo>
                    <a:pt x="22" y="159"/>
                  </a:moveTo>
                  <a:cubicBezTo>
                    <a:pt x="18" y="159"/>
                    <a:pt x="14" y="156"/>
                    <a:pt x="13" y="152"/>
                  </a:cubicBezTo>
                  <a:cubicBezTo>
                    <a:pt x="13" y="152"/>
                    <a:pt x="13" y="152"/>
                    <a:pt x="13" y="152"/>
                  </a:cubicBezTo>
                  <a:cubicBezTo>
                    <a:pt x="13" y="148"/>
                    <a:pt x="15" y="145"/>
                    <a:pt x="16" y="144"/>
                  </a:cubicBezTo>
                  <a:cubicBezTo>
                    <a:pt x="17" y="143"/>
                    <a:pt x="17" y="143"/>
                    <a:pt x="17" y="143"/>
                  </a:cubicBezTo>
                  <a:cubicBezTo>
                    <a:pt x="18" y="142"/>
                    <a:pt x="19" y="141"/>
                    <a:pt x="19" y="140"/>
                  </a:cubicBezTo>
                  <a:cubicBezTo>
                    <a:pt x="24" y="135"/>
                    <a:pt x="29" y="130"/>
                    <a:pt x="33" y="118"/>
                  </a:cubicBezTo>
                  <a:cubicBezTo>
                    <a:pt x="12" y="106"/>
                    <a:pt x="0" y="87"/>
                    <a:pt x="0" y="67"/>
                  </a:cubicBezTo>
                  <a:cubicBezTo>
                    <a:pt x="0" y="30"/>
                    <a:pt x="42" y="0"/>
                    <a:pt x="93" y="0"/>
                  </a:cubicBezTo>
                  <a:cubicBezTo>
                    <a:pt x="143" y="0"/>
                    <a:pt x="185" y="30"/>
                    <a:pt x="185" y="67"/>
                  </a:cubicBezTo>
                  <a:cubicBezTo>
                    <a:pt x="185" y="104"/>
                    <a:pt x="143" y="134"/>
                    <a:pt x="93" y="134"/>
                  </a:cubicBezTo>
                  <a:cubicBezTo>
                    <a:pt x="88" y="134"/>
                    <a:pt x="84" y="134"/>
                    <a:pt x="80" y="133"/>
                  </a:cubicBezTo>
                  <a:cubicBezTo>
                    <a:pt x="67" y="145"/>
                    <a:pt x="51" y="153"/>
                    <a:pt x="34" y="157"/>
                  </a:cubicBezTo>
                  <a:cubicBezTo>
                    <a:pt x="31" y="158"/>
                    <a:pt x="27" y="159"/>
                    <a:pt x="22" y="159"/>
                  </a:cubicBezTo>
                  <a:close/>
                  <a:moveTo>
                    <a:pt x="21" y="151"/>
                  </a:moveTo>
                  <a:cubicBezTo>
                    <a:pt x="21" y="151"/>
                    <a:pt x="21" y="151"/>
                    <a:pt x="22" y="151"/>
                  </a:cubicBezTo>
                  <a:cubicBezTo>
                    <a:pt x="25" y="151"/>
                    <a:pt x="29" y="150"/>
                    <a:pt x="32" y="149"/>
                  </a:cubicBezTo>
                  <a:cubicBezTo>
                    <a:pt x="49" y="145"/>
                    <a:pt x="63" y="137"/>
                    <a:pt x="76" y="126"/>
                  </a:cubicBezTo>
                  <a:cubicBezTo>
                    <a:pt x="77" y="125"/>
                    <a:pt x="77" y="125"/>
                    <a:pt x="77" y="125"/>
                  </a:cubicBezTo>
                  <a:cubicBezTo>
                    <a:pt x="79" y="125"/>
                    <a:pt x="79" y="125"/>
                    <a:pt x="79" y="125"/>
                  </a:cubicBezTo>
                  <a:cubicBezTo>
                    <a:pt x="83" y="126"/>
                    <a:pt x="88" y="126"/>
                    <a:pt x="93" y="126"/>
                  </a:cubicBezTo>
                  <a:cubicBezTo>
                    <a:pt x="139" y="126"/>
                    <a:pt x="177" y="100"/>
                    <a:pt x="177" y="67"/>
                  </a:cubicBezTo>
                  <a:cubicBezTo>
                    <a:pt x="177" y="35"/>
                    <a:pt x="139" y="8"/>
                    <a:pt x="93" y="8"/>
                  </a:cubicBezTo>
                  <a:cubicBezTo>
                    <a:pt x="46" y="8"/>
                    <a:pt x="8" y="35"/>
                    <a:pt x="8" y="67"/>
                  </a:cubicBezTo>
                  <a:cubicBezTo>
                    <a:pt x="8" y="85"/>
                    <a:pt x="20" y="102"/>
                    <a:pt x="40" y="113"/>
                  </a:cubicBezTo>
                  <a:cubicBezTo>
                    <a:pt x="42" y="114"/>
                    <a:pt x="42" y="114"/>
                    <a:pt x="42" y="114"/>
                  </a:cubicBezTo>
                  <a:cubicBezTo>
                    <a:pt x="42" y="118"/>
                    <a:pt x="42" y="118"/>
                    <a:pt x="42" y="118"/>
                  </a:cubicBezTo>
                  <a:cubicBezTo>
                    <a:pt x="37" y="133"/>
                    <a:pt x="31" y="140"/>
                    <a:pt x="25" y="146"/>
                  </a:cubicBezTo>
                  <a:cubicBezTo>
                    <a:pt x="24" y="147"/>
                    <a:pt x="24" y="147"/>
                    <a:pt x="23" y="148"/>
                  </a:cubicBezTo>
                  <a:cubicBezTo>
                    <a:pt x="22" y="149"/>
                    <a:pt x="22" y="149"/>
                    <a:pt x="22" y="149"/>
                  </a:cubicBezTo>
                  <a:cubicBezTo>
                    <a:pt x="22" y="150"/>
                    <a:pt x="21" y="150"/>
                    <a:pt x="21" y="1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49" name="Freeform 13"/>
            <p:cNvSpPr>
              <a:spLocks noEditPoints="1"/>
            </p:cNvSpPr>
            <p:nvPr/>
          </p:nvSpPr>
          <p:spPr bwMode="auto">
            <a:xfrm>
              <a:off x="3817938" y="2576513"/>
              <a:ext cx="53975"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50" name="Freeform 14"/>
            <p:cNvSpPr>
              <a:spLocks noEditPoints="1"/>
            </p:cNvSpPr>
            <p:nvPr/>
          </p:nvSpPr>
          <p:spPr bwMode="auto">
            <a:xfrm>
              <a:off x="3889375" y="2576513"/>
              <a:ext cx="52387"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1" y="27"/>
                    <a:pt x="27" y="22"/>
                    <a:pt x="27" y="16"/>
                  </a:cubicBezTo>
                  <a:cubicBezTo>
                    <a:pt x="27" y="9"/>
                    <a:pt x="21"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51" name="Freeform 15"/>
            <p:cNvSpPr>
              <a:spLocks noEditPoints="1"/>
            </p:cNvSpPr>
            <p:nvPr/>
          </p:nvSpPr>
          <p:spPr bwMode="auto">
            <a:xfrm>
              <a:off x="3956050" y="2576513"/>
              <a:ext cx="52387" cy="52388"/>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3802" name="Freeform 16"/>
          <p:cNvSpPr>
            <a:spLocks noEditPoints="1"/>
          </p:cNvSpPr>
          <p:nvPr/>
        </p:nvSpPr>
        <p:spPr bwMode="auto">
          <a:xfrm>
            <a:off x="1776413" y="2490788"/>
            <a:ext cx="328612" cy="315912"/>
          </a:xfrm>
          <a:custGeom>
            <a:avLst/>
            <a:gdLst>
              <a:gd name="T0" fmla="*/ 2147483646 w 192"/>
              <a:gd name="T1" fmla="*/ 2147483646 h 184"/>
              <a:gd name="T2" fmla="*/ 2147483646 w 192"/>
              <a:gd name="T3" fmla="*/ 2147483646 h 184"/>
              <a:gd name="T4" fmla="*/ 2147483646 w 192"/>
              <a:gd name="T5" fmla="*/ 2147483646 h 184"/>
              <a:gd name="T6" fmla="*/ 2147483646 w 192"/>
              <a:gd name="T7" fmla="*/ 2147483646 h 184"/>
              <a:gd name="T8" fmla="*/ 2147483646 w 192"/>
              <a:gd name="T9" fmla="*/ 2147483646 h 184"/>
              <a:gd name="T10" fmla="*/ 2147483646 w 192"/>
              <a:gd name="T11" fmla="*/ 2147483646 h 184"/>
              <a:gd name="T12" fmla="*/ 2147483646 w 192"/>
              <a:gd name="T13" fmla="*/ 2147483646 h 184"/>
              <a:gd name="T14" fmla="*/ 2147483646 w 192"/>
              <a:gd name="T15" fmla="*/ 2147483646 h 184"/>
              <a:gd name="T16" fmla="*/ 2147483646 w 192"/>
              <a:gd name="T17" fmla="*/ 2147483646 h 184"/>
              <a:gd name="T18" fmla="*/ 2147483646 w 192"/>
              <a:gd name="T19" fmla="*/ 2147483646 h 184"/>
              <a:gd name="T20" fmla="*/ 2147483646 w 192"/>
              <a:gd name="T21" fmla="*/ 2147483646 h 184"/>
              <a:gd name="T22" fmla="*/ 2147483646 w 192"/>
              <a:gd name="T23" fmla="*/ 0 h 184"/>
              <a:gd name="T24" fmla="*/ 2147483646 w 192"/>
              <a:gd name="T25" fmla="*/ 0 h 184"/>
              <a:gd name="T26" fmla="*/ 0 w 192"/>
              <a:gd name="T27" fmla="*/ 2147483646 h 184"/>
              <a:gd name="T28" fmla="*/ 0 w 192"/>
              <a:gd name="T29" fmla="*/ 2147483646 h 184"/>
              <a:gd name="T30" fmla="*/ 2147483646 w 192"/>
              <a:gd name="T31" fmla="*/ 2147483646 h 184"/>
              <a:gd name="T32" fmla="*/ 2147483646 w 192"/>
              <a:gd name="T33" fmla="*/ 2147483646 h 184"/>
              <a:gd name="T34" fmla="*/ 2147483646 w 192"/>
              <a:gd name="T35" fmla="*/ 2147483646 h 184"/>
              <a:gd name="T36" fmla="*/ 2147483646 w 192"/>
              <a:gd name="T37" fmla="*/ 2147483646 h 184"/>
              <a:gd name="T38" fmla="*/ 2147483646 w 192"/>
              <a:gd name="T39" fmla="*/ 0 h 1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3" name="Rectangle 17"/>
          <p:cNvSpPr>
            <a:spLocks noChangeArrowheads="1"/>
          </p:cNvSpPr>
          <p:nvPr/>
        </p:nvSpPr>
        <p:spPr bwMode="auto">
          <a:xfrm>
            <a:off x="1885950" y="2601913"/>
            <a:ext cx="10953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04" name="Rectangle 18"/>
          <p:cNvSpPr>
            <a:spLocks noChangeArrowheads="1"/>
          </p:cNvSpPr>
          <p:nvPr/>
        </p:nvSpPr>
        <p:spPr bwMode="auto">
          <a:xfrm>
            <a:off x="1936750" y="2549525"/>
            <a:ext cx="7938" cy="111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05" name="Rectangle 19"/>
          <p:cNvSpPr>
            <a:spLocks noChangeArrowheads="1"/>
          </p:cNvSpPr>
          <p:nvPr/>
        </p:nvSpPr>
        <p:spPr bwMode="auto">
          <a:xfrm>
            <a:off x="4524375" y="2601913"/>
            <a:ext cx="10953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06" name="Rectangle 20"/>
          <p:cNvSpPr>
            <a:spLocks noChangeArrowheads="1"/>
          </p:cNvSpPr>
          <p:nvPr/>
        </p:nvSpPr>
        <p:spPr bwMode="auto">
          <a:xfrm>
            <a:off x="4576763" y="2549525"/>
            <a:ext cx="6350" cy="111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07" name="Freeform 21"/>
          <p:cNvSpPr>
            <a:spLocks noEditPoints="1"/>
          </p:cNvSpPr>
          <p:nvPr/>
        </p:nvSpPr>
        <p:spPr bwMode="auto">
          <a:xfrm>
            <a:off x="2435225" y="2490788"/>
            <a:ext cx="330200" cy="315912"/>
          </a:xfrm>
          <a:custGeom>
            <a:avLst/>
            <a:gdLst>
              <a:gd name="T0" fmla="*/ 2147483646 w 192"/>
              <a:gd name="T1" fmla="*/ 2147483646 h 184"/>
              <a:gd name="T2" fmla="*/ 2147483646 w 192"/>
              <a:gd name="T3" fmla="*/ 2147483646 h 184"/>
              <a:gd name="T4" fmla="*/ 2147483646 w 192"/>
              <a:gd name="T5" fmla="*/ 2147483646 h 184"/>
              <a:gd name="T6" fmla="*/ 2147483646 w 192"/>
              <a:gd name="T7" fmla="*/ 2147483646 h 184"/>
              <a:gd name="T8" fmla="*/ 2147483646 w 192"/>
              <a:gd name="T9" fmla="*/ 2147483646 h 184"/>
              <a:gd name="T10" fmla="*/ 2147483646 w 192"/>
              <a:gd name="T11" fmla="*/ 2147483646 h 184"/>
              <a:gd name="T12" fmla="*/ 2147483646 w 192"/>
              <a:gd name="T13" fmla="*/ 2147483646 h 184"/>
              <a:gd name="T14" fmla="*/ 2147483646 w 192"/>
              <a:gd name="T15" fmla="*/ 2147483646 h 184"/>
              <a:gd name="T16" fmla="*/ 2147483646 w 192"/>
              <a:gd name="T17" fmla="*/ 2147483646 h 184"/>
              <a:gd name="T18" fmla="*/ 2147483646 w 192"/>
              <a:gd name="T19" fmla="*/ 2147483646 h 184"/>
              <a:gd name="T20" fmla="*/ 2147483646 w 192"/>
              <a:gd name="T21" fmla="*/ 2147483646 h 184"/>
              <a:gd name="T22" fmla="*/ 2147483646 w 192"/>
              <a:gd name="T23" fmla="*/ 0 h 184"/>
              <a:gd name="T24" fmla="*/ 2147483646 w 192"/>
              <a:gd name="T25" fmla="*/ 0 h 184"/>
              <a:gd name="T26" fmla="*/ 0 w 192"/>
              <a:gd name="T27" fmla="*/ 2147483646 h 184"/>
              <a:gd name="T28" fmla="*/ 0 w 192"/>
              <a:gd name="T29" fmla="*/ 2147483646 h 184"/>
              <a:gd name="T30" fmla="*/ 2147483646 w 192"/>
              <a:gd name="T31" fmla="*/ 2147483646 h 184"/>
              <a:gd name="T32" fmla="*/ 2147483646 w 192"/>
              <a:gd name="T33" fmla="*/ 2147483646 h 184"/>
              <a:gd name="T34" fmla="*/ 2147483646 w 192"/>
              <a:gd name="T35" fmla="*/ 2147483646 h 184"/>
              <a:gd name="T36" fmla="*/ 2147483646 w 192"/>
              <a:gd name="T37" fmla="*/ 2147483646 h 184"/>
              <a:gd name="T38" fmla="*/ 2147483646 w 192"/>
              <a:gd name="T39" fmla="*/ 0 h 1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8" name="Rectangle 22"/>
          <p:cNvSpPr>
            <a:spLocks noChangeArrowheads="1"/>
          </p:cNvSpPr>
          <p:nvPr/>
        </p:nvSpPr>
        <p:spPr bwMode="auto">
          <a:xfrm>
            <a:off x="2544763" y="2601913"/>
            <a:ext cx="11112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09" name="Freeform 23"/>
          <p:cNvSpPr>
            <a:spLocks noEditPoints="1"/>
          </p:cNvSpPr>
          <p:nvPr/>
        </p:nvSpPr>
        <p:spPr bwMode="auto">
          <a:xfrm>
            <a:off x="3106738" y="485775"/>
            <a:ext cx="304800" cy="328613"/>
          </a:xfrm>
          <a:custGeom>
            <a:avLst/>
            <a:gdLst>
              <a:gd name="T0" fmla="*/ 2147483646 w 177"/>
              <a:gd name="T1" fmla="*/ 2147483646 h 191"/>
              <a:gd name="T2" fmla="*/ 0 w 177"/>
              <a:gd name="T3" fmla="*/ 2147483646 h 191"/>
              <a:gd name="T4" fmla="*/ 2147483646 w 177"/>
              <a:gd name="T5" fmla="*/ 2147483646 h 191"/>
              <a:gd name="T6" fmla="*/ 2147483646 w 177"/>
              <a:gd name="T7" fmla="*/ 2147483646 h 191"/>
              <a:gd name="T8" fmla="*/ 2147483646 w 177"/>
              <a:gd name="T9" fmla="*/ 2147483646 h 191"/>
              <a:gd name="T10" fmla="*/ 2147483646 w 177"/>
              <a:gd name="T11" fmla="*/ 2147483646 h 191"/>
              <a:gd name="T12" fmla="*/ 2147483646 w 177"/>
              <a:gd name="T13" fmla="*/ 2147483646 h 191"/>
              <a:gd name="T14" fmla="*/ 2147483646 w 177"/>
              <a:gd name="T15" fmla="*/ 0 h 191"/>
              <a:gd name="T16" fmla="*/ 2147483646 w 177"/>
              <a:gd name="T17" fmla="*/ 2147483646 h 191"/>
              <a:gd name="T18" fmla="*/ 2147483646 w 177"/>
              <a:gd name="T19" fmla="*/ 2147483646 h 191"/>
              <a:gd name="T20" fmla="*/ 2147483646 w 177"/>
              <a:gd name="T21" fmla="*/ 2147483646 h 191"/>
              <a:gd name="T22" fmla="*/ 2147483646 w 177"/>
              <a:gd name="T23" fmla="*/ 2147483646 h 191"/>
              <a:gd name="T24" fmla="*/ 2147483646 w 177"/>
              <a:gd name="T25" fmla="*/ 2147483646 h 191"/>
              <a:gd name="T26" fmla="*/ 2147483646 w 177"/>
              <a:gd name="T27" fmla="*/ 2147483646 h 191"/>
              <a:gd name="T28" fmla="*/ 2147483646 w 177"/>
              <a:gd name="T29" fmla="*/ 2147483646 h 191"/>
              <a:gd name="T30" fmla="*/ 2147483646 w 177"/>
              <a:gd name="T31" fmla="*/ 2147483646 h 191"/>
              <a:gd name="T32" fmla="*/ 2147483646 w 177"/>
              <a:gd name="T33" fmla="*/ 2147483646 h 191"/>
              <a:gd name="T34" fmla="*/ 2147483646 w 177"/>
              <a:gd name="T35" fmla="*/ 2147483646 h 191"/>
              <a:gd name="T36" fmla="*/ 2147483646 w 177"/>
              <a:gd name="T37" fmla="*/ 2147483646 h 191"/>
              <a:gd name="T38" fmla="*/ 2147483646 w 177"/>
              <a:gd name="T39" fmla="*/ 2147483646 h 191"/>
              <a:gd name="T40" fmla="*/ 2147483646 w 177"/>
              <a:gd name="T41" fmla="*/ 2147483646 h 191"/>
              <a:gd name="T42" fmla="*/ 2147483646 w 177"/>
              <a:gd name="T43" fmla="*/ 2147483646 h 191"/>
              <a:gd name="T44" fmla="*/ 2147483646 w 177"/>
              <a:gd name="T45" fmla="*/ 2147483646 h 191"/>
              <a:gd name="T46" fmla="*/ 2147483646 w 177"/>
              <a:gd name="T47" fmla="*/ 2147483646 h 191"/>
              <a:gd name="T48" fmla="*/ 2147483646 w 177"/>
              <a:gd name="T49" fmla="*/ 2147483646 h 191"/>
              <a:gd name="T50" fmla="*/ 2147483646 w 177"/>
              <a:gd name="T51" fmla="*/ 2147483646 h 191"/>
              <a:gd name="T52" fmla="*/ 2147483646 w 177"/>
              <a:gd name="T53" fmla="*/ 2147483646 h 191"/>
              <a:gd name="T54" fmla="*/ 2147483646 w 177"/>
              <a:gd name="T55" fmla="*/ 2147483646 h 191"/>
              <a:gd name="T56" fmla="*/ 2147483646 w 177"/>
              <a:gd name="T57" fmla="*/ 2147483646 h 191"/>
              <a:gd name="T58" fmla="*/ 2147483646 w 177"/>
              <a:gd name="T59" fmla="*/ 2147483646 h 191"/>
              <a:gd name="T60" fmla="*/ 2147483646 w 177"/>
              <a:gd name="T61" fmla="*/ 2147483646 h 191"/>
              <a:gd name="T62" fmla="*/ 2147483646 w 177"/>
              <a:gd name="T63" fmla="*/ 2147483646 h 191"/>
              <a:gd name="T64" fmla="*/ 2147483646 w 177"/>
              <a:gd name="T65" fmla="*/ 2147483646 h 191"/>
              <a:gd name="T66" fmla="*/ 2147483646 w 177"/>
              <a:gd name="T67" fmla="*/ 2147483646 h 191"/>
              <a:gd name="T68" fmla="*/ 2147483646 w 177"/>
              <a:gd name="T69" fmla="*/ 2147483646 h 191"/>
              <a:gd name="T70" fmla="*/ 2147483646 w 177"/>
              <a:gd name="T71" fmla="*/ 2147483646 h 191"/>
              <a:gd name="T72" fmla="*/ 2147483646 w 177"/>
              <a:gd name="T73" fmla="*/ 2147483646 h 191"/>
              <a:gd name="T74" fmla="*/ 2147483646 w 177"/>
              <a:gd name="T75" fmla="*/ 2147483646 h 1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7" h="191">
                <a:moveTo>
                  <a:pt x="39" y="191"/>
                </a:moveTo>
                <a:cubicBezTo>
                  <a:pt x="27" y="191"/>
                  <a:pt x="0" y="185"/>
                  <a:pt x="0" y="166"/>
                </a:cubicBezTo>
                <a:cubicBezTo>
                  <a:pt x="0" y="147"/>
                  <a:pt x="27" y="141"/>
                  <a:pt x="39" y="141"/>
                </a:cubicBezTo>
                <a:cubicBezTo>
                  <a:pt x="45" y="141"/>
                  <a:pt x="51" y="142"/>
                  <a:pt x="56" y="143"/>
                </a:cubicBezTo>
                <a:cubicBezTo>
                  <a:pt x="56" y="43"/>
                  <a:pt x="56" y="43"/>
                  <a:pt x="56" y="43"/>
                </a:cubicBezTo>
                <a:cubicBezTo>
                  <a:pt x="56" y="37"/>
                  <a:pt x="60" y="31"/>
                  <a:pt x="67" y="29"/>
                </a:cubicBezTo>
                <a:cubicBezTo>
                  <a:pt x="158" y="1"/>
                  <a:pt x="158" y="1"/>
                  <a:pt x="158" y="1"/>
                </a:cubicBezTo>
                <a:cubicBezTo>
                  <a:pt x="159" y="1"/>
                  <a:pt x="160" y="0"/>
                  <a:pt x="162" y="0"/>
                </a:cubicBezTo>
                <a:cubicBezTo>
                  <a:pt x="170" y="0"/>
                  <a:pt x="177" y="7"/>
                  <a:pt x="177" y="15"/>
                </a:cubicBezTo>
                <a:cubicBezTo>
                  <a:pt x="177" y="138"/>
                  <a:pt x="177" y="138"/>
                  <a:pt x="177" y="138"/>
                </a:cubicBezTo>
                <a:cubicBezTo>
                  <a:pt x="177" y="157"/>
                  <a:pt x="150" y="163"/>
                  <a:pt x="138" y="163"/>
                </a:cubicBezTo>
                <a:cubicBezTo>
                  <a:pt x="125" y="163"/>
                  <a:pt x="98" y="157"/>
                  <a:pt x="98" y="138"/>
                </a:cubicBezTo>
                <a:cubicBezTo>
                  <a:pt x="98" y="119"/>
                  <a:pt x="125" y="113"/>
                  <a:pt x="138" y="113"/>
                </a:cubicBezTo>
                <a:cubicBezTo>
                  <a:pt x="144" y="113"/>
                  <a:pt x="149" y="114"/>
                  <a:pt x="155" y="115"/>
                </a:cubicBezTo>
                <a:cubicBezTo>
                  <a:pt x="155" y="68"/>
                  <a:pt x="155" y="68"/>
                  <a:pt x="155" y="68"/>
                </a:cubicBezTo>
                <a:cubicBezTo>
                  <a:pt x="78" y="91"/>
                  <a:pt x="78" y="91"/>
                  <a:pt x="78" y="91"/>
                </a:cubicBezTo>
                <a:cubicBezTo>
                  <a:pt x="78" y="166"/>
                  <a:pt x="78" y="166"/>
                  <a:pt x="78" y="166"/>
                </a:cubicBezTo>
                <a:cubicBezTo>
                  <a:pt x="78" y="185"/>
                  <a:pt x="52" y="191"/>
                  <a:pt x="39" y="191"/>
                </a:cubicBezTo>
                <a:close/>
                <a:moveTo>
                  <a:pt x="39" y="149"/>
                </a:moveTo>
                <a:cubicBezTo>
                  <a:pt x="28" y="149"/>
                  <a:pt x="8" y="154"/>
                  <a:pt x="8" y="166"/>
                </a:cubicBezTo>
                <a:cubicBezTo>
                  <a:pt x="8" y="178"/>
                  <a:pt x="28" y="183"/>
                  <a:pt x="39" y="183"/>
                </a:cubicBezTo>
                <a:cubicBezTo>
                  <a:pt x="50" y="183"/>
                  <a:pt x="70" y="178"/>
                  <a:pt x="70" y="166"/>
                </a:cubicBezTo>
                <a:cubicBezTo>
                  <a:pt x="70" y="85"/>
                  <a:pt x="70" y="85"/>
                  <a:pt x="70" y="85"/>
                </a:cubicBezTo>
                <a:cubicBezTo>
                  <a:pt x="163" y="57"/>
                  <a:pt x="163" y="57"/>
                  <a:pt x="163" y="57"/>
                </a:cubicBezTo>
                <a:cubicBezTo>
                  <a:pt x="163" y="127"/>
                  <a:pt x="163" y="127"/>
                  <a:pt x="163" y="127"/>
                </a:cubicBezTo>
                <a:cubicBezTo>
                  <a:pt x="157" y="125"/>
                  <a:pt x="157" y="125"/>
                  <a:pt x="157" y="125"/>
                </a:cubicBezTo>
                <a:cubicBezTo>
                  <a:pt x="151" y="122"/>
                  <a:pt x="145" y="121"/>
                  <a:pt x="138" y="121"/>
                </a:cubicBezTo>
                <a:cubicBezTo>
                  <a:pt x="127" y="121"/>
                  <a:pt x="106" y="126"/>
                  <a:pt x="106" y="138"/>
                </a:cubicBezTo>
                <a:cubicBezTo>
                  <a:pt x="106" y="150"/>
                  <a:pt x="127" y="155"/>
                  <a:pt x="138" y="155"/>
                </a:cubicBezTo>
                <a:cubicBezTo>
                  <a:pt x="148" y="155"/>
                  <a:pt x="169" y="150"/>
                  <a:pt x="169" y="138"/>
                </a:cubicBezTo>
                <a:cubicBezTo>
                  <a:pt x="169" y="15"/>
                  <a:pt x="169" y="15"/>
                  <a:pt x="169" y="15"/>
                </a:cubicBezTo>
                <a:cubicBezTo>
                  <a:pt x="169" y="11"/>
                  <a:pt x="166" y="8"/>
                  <a:pt x="162" y="8"/>
                </a:cubicBezTo>
                <a:cubicBezTo>
                  <a:pt x="161" y="8"/>
                  <a:pt x="161" y="8"/>
                  <a:pt x="160" y="9"/>
                </a:cubicBezTo>
                <a:cubicBezTo>
                  <a:pt x="69" y="37"/>
                  <a:pt x="69" y="37"/>
                  <a:pt x="69" y="37"/>
                </a:cubicBezTo>
                <a:cubicBezTo>
                  <a:pt x="66" y="38"/>
                  <a:pt x="64" y="40"/>
                  <a:pt x="64" y="43"/>
                </a:cubicBezTo>
                <a:cubicBezTo>
                  <a:pt x="64" y="155"/>
                  <a:pt x="64" y="155"/>
                  <a:pt x="64" y="155"/>
                </a:cubicBezTo>
                <a:cubicBezTo>
                  <a:pt x="59" y="153"/>
                  <a:pt x="59" y="153"/>
                  <a:pt x="59" y="153"/>
                </a:cubicBezTo>
                <a:cubicBezTo>
                  <a:pt x="53" y="150"/>
                  <a:pt x="46" y="149"/>
                  <a:pt x="3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0" name="Freeform 24"/>
          <p:cNvSpPr>
            <a:spLocks noEditPoints="1"/>
          </p:cNvSpPr>
          <p:nvPr/>
        </p:nvSpPr>
        <p:spPr bwMode="auto">
          <a:xfrm>
            <a:off x="1122363" y="525463"/>
            <a:ext cx="328612" cy="244475"/>
          </a:xfrm>
          <a:custGeom>
            <a:avLst/>
            <a:gdLst>
              <a:gd name="T0" fmla="*/ 2147483646 w 191"/>
              <a:gd name="T1" fmla="*/ 2147483646 h 142"/>
              <a:gd name="T2" fmla="*/ 2147483646 w 191"/>
              <a:gd name="T3" fmla="*/ 2147483646 h 142"/>
              <a:gd name="T4" fmla="*/ 0 w 191"/>
              <a:gd name="T5" fmla="*/ 2147483646 h 142"/>
              <a:gd name="T6" fmla="*/ 2147483646 w 191"/>
              <a:gd name="T7" fmla="*/ 2147483646 h 142"/>
              <a:gd name="T8" fmla="*/ 2147483646 w 191"/>
              <a:gd name="T9" fmla="*/ 2147483646 h 142"/>
              <a:gd name="T10" fmla="*/ 2147483646 w 191"/>
              <a:gd name="T11" fmla="*/ 0 h 142"/>
              <a:gd name="T12" fmla="*/ 2147483646 w 191"/>
              <a:gd name="T13" fmla="*/ 2147483646 h 142"/>
              <a:gd name="T14" fmla="*/ 2147483646 w 191"/>
              <a:gd name="T15" fmla="*/ 2147483646 h 142"/>
              <a:gd name="T16" fmla="*/ 2147483646 w 191"/>
              <a:gd name="T17" fmla="*/ 2147483646 h 142"/>
              <a:gd name="T18" fmla="*/ 2147483646 w 191"/>
              <a:gd name="T19" fmla="*/ 2147483646 h 142"/>
              <a:gd name="T20" fmla="*/ 2147483646 w 191"/>
              <a:gd name="T21" fmla="*/ 2147483646 h 142"/>
              <a:gd name="T22" fmla="*/ 2147483646 w 191"/>
              <a:gd name="T23" fmla="*/ 2147483646 h 142"/>
              <a:gd name="T24" fmla="*/ 2147483646 w 191"/>
              <a:gd name="T25" fmla="*/ 2147483646 h 142"/>
              <a:gd name="T26" fmla="*/ 2147483646 w 191"/>
              <a:gd name="T27" fmla="*/ 2147483646 h 142"/>
              <a:gd name="T28" fmla="*/ 2147483646 w 191"/>
              <a:gd name="T29" fmla="*/ 2147483646 h 142"/>
              <a:gd name="T30" fmla="*/ 2147483646 w 191"/>
              <a:gd name="T31" fmla="*/ 2147483646 h 142"/>
              <a:gd name="T32" fmla="*/ 2147483646 w 191"/>
              <a:gd name="T33" fmla="*/ 2147483646 h 142"/>
              <a:gd name="T34" fmla="*/ 2147483646 w 191"/>
              <a:gd name="T35" fmla="*/ 2147483646 h 142"/>
              <a:gd name="T36" fmla="*/ 2147483646 w 191"/>
              <a:gd name="T37" fmla="*/ 2147483646 h 142"/>
              <a:gd name="T38" fmla="*/ 2147483646 w 191"/>
              <a:gd name="T39" fmla="*/ 2147483646 h 142"/>
              <a:gd name="T40" fmla="*/ 2147483646 w 191"/>
              <a:gd name="T41" fmla="*/ 2147483646 h 142"/>
              <a:gd name="T42" fmla="*/ 2147483646 w 191"/>
              <a:gd name="T43" fmla="*/ 2147483646 h 142"/>
              <a:gd name="T44" fmla="*/ 2147483646 w 191"/>
              <a:gd name="T45" fmla="*/ 2147483646 h 142"/>
              <a:gd name="T46" fmla="*/ 2147483646 w 191"/>
              <a:gd name="T47" fmla="*/ 2147483646 h 142"/>
              <a:gd name="T48" fmla="*/ 2147483646 w 191"/>
              <a:gd name="T49" fmla="*/ 2147483646 h 142"/>
              <a:gd name="T50" fmla="*/ 2147483646 w 191"/>
              <a:gd name="T51" fmla="*/ 2147483646 h 142"/>
              <a:gd name="T52" fmla="*/ 2147483646 w 191"/>
              <a:gd name="T53" fmla="*/ 2147483646 h 142"/>
              <a:gd name="T54" fmla="*/ 2147483646 w 191"/>
              <a:gd name="T55" fmla="*/ 2147483646 h 142"/>
              <a:gd name="T56" fmla="*/ 2147483646 w 191"/>
              <a:gd name="T57" fmla="*/ 2147483646 h 142"/>
              <a:gd name="T58" fmla="*/ 2147483646 w 191"/>
              <a:gd name="T59" fmla="*/ 2147483646 h 1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1" h="142">
                <a:moveTo>
                  <a:pt x="151" y="142"/>
                </a:moveTo>
                <a:cubicBezTo>
                  <a:pt x="47" y="142"/>
                  <a:pt x="47" y="142"/>
                  <a:pt x="47" y="142"/>
                </a:cubicBezTo>
                <a:cubicBezTo>
                  <a:pt x="21" y="142"/>
                  <a:pt x="0" y="121"/>
                  <a:pt x="0" y="95"/>
                </a:cubicBezTo>
                <a:cubicBezTo>
                  <a:pt x="0" y="78"/>
                  <a:pt x="10" y="62"/>
                  <a:pt x="25" y="54"/>
                </a:cubicBezTo>
                <a:cubicBezTo>
                  <a:pt x="25" y="54"/>
                  <a:pt x="25" y="53"/>
                  <a:pt x="25" y="53"/>
                </a:cubicBezTo>
                <a:cubicBezTo>
                  <a:pt x="25" y="24"/>
                  <a:pt x="49" y="0"/>
                  <a:pt x="78" y="0"/>
                </a:cubicBezTo>
                <a:cubicBezTo>
                  <a:pt x="97" y="0"/>
                  <a:pt x="115" y="11"/>
                  <a:pt x="124" y="28"/>
                </a:cubicBezTo>
                <a:cubicBezTo>
                  <a:pt x="129" y="26"/>
                  <a:pt x="134" y="24"/>
                  <a:pt x="139" y="24"/>
                </a:cubicBezTo>
                <a:cubicBezTo>
                  <a:pt x="154" y="24"/>
                  <a:pt x="167" y="37"/>
                  <a:pt x="167" y="53"/>
                </a:cubicBezTo>
                <a:cubicBezTo>
                  <a:pt x="167" y="56"/>
                  <a:pt x="166" y="60"/>
                  <a:pt x="165" y="63"/>
                </a:cubicBezTo>
                <a:cubicBezTo>
                  <a:pt x="181" y="69"/>
                  <a:pt x="191" y="84"/>
                  <a:pt x="191" y="101"/>
                </a:cubicBezTo>
                <a:cubicBezTo>
                  <a:pt x="191" y="124"/>
                  <a:pt x="173" y="142"/>
                  <a:pt x="151" y="142"/>
                </a:cubicBezTo>
                <a:close/>
                <a:moveTo>
                  <a:pt x="78" y="8"/>
                </a:moveTo>
                <a:cubicBezTo>
                  <a:pt x="53" y="8"/>
                  <a:pt x="33" y="28"/>
                  <a:pt x="33" y="53"/>
                </a:cubicBezTo>
                <a:cubicBezTo>
                  <a:pt x="33" y="54"/>
                  <a:pt x="33" y="55"/>
                  <a:pt x="33" y="56"/>
                </a:cubicBezTo>
                <a:cubicBezTo>
                  <a:pt x="33" y="59"/>
                  <a:pt x="33" y="59"/>
                  <a:pt x="33" y="59"/>
                </a:cubicBezTo>
                <a:cubicBezTo>
                  <a:pt x="31" y="60"/>
                  <a:pt x="31" y="60"/>
                  <a:pt x="31" y="60"/>
                </a:cubicBezTo>
                <a:cubicBezTo>
                  <a:pt x="17" y="67"/>
                  <a:pt x="8" y="80"/>
                  <a:pt x="8" y="95"/>
                </a:cubicBezTo>
                <a:cubicBezTo>
                  <a:pt x="8" y="117"/>
                  <a:pt x="26" y="134"/>
                  <a:pt x="47" y="134"/>
                </a:cubicBezTo>
                <a:cubicBezTo>
                  <a:pt x="151" y="134"/>
                  <a:pt x="151" y="134"/>
                  <a:pt x="151" y="134"/>
                </a:cubicBezTo>
                <a:cubicBezTo>
                  <a:pt x="169" y="134"/>
                  <a:pt x="183" y="119"/>
                  <a:pt x="183" y="101"/>
                </a:cubicBezTo>
                <a:cubicBezTo>
                  <a:pt x="183" y="86"/>
                  <a:pt x="173" y="73"/>
                  <a:pt x="158" y="70"/>
                </a:cubicBezTo>
                <a:cubicBezTo>
                  <a:pt x="153" y="68"/>
                  <a:pt x="153" y="68"/>
                  <a:pt x="153" y="68"/>
                </a:cubicBezTo>
                <a:cubicBezTo>
                  <a:pt x="156" y="64"/>
                  <a:pt x="156" y="64"/>
                  <a:pt x="156" y="64"/>
                </a:cubicBezTo>
                <a:cubicBezTo>
                  <a:pt x="158" y="60"/>
                  <a:pt x="159" y="57"/>
                  <a:pt x="159" y="53"/>
                </a:cubicBezTo>
                <a:cubicBezTo>
                  <a:pt x="159" y="41"/>
                  <a:pt x="150" y="32"/>
                  <a:pt x="139" y="32"/>
                </a:cubicBezTo>
                <a:cubicBezTo>
                  <a:pt x="134" y="32"/>
                  <a:pt x="129" y="34"/>
                  <a:pt x="125" y="37"/>
                </a:cubicBezTo>
                <a:cubicBezTo>
                  <a:pt x="121" y="41"/>
                  <a:pt x="121" y="41"/>
                  <a:pt x="121" y="41"/>
                </a:cubicBezTo>
                <a:cubicBezTo>
                  <a:pt x="119" y="36"/>
                  <a:pt x="119" y="36"/>
                  <a:pt x="119" y="36"/>
                </a:cubicBezTo>
                <a:cubicBezTo>
                  <a:pt x="112" y="19"/>
                  <a:pt x="96" y="8"/>
                  <a:pt x="78"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1" name="Freeform 25"/>
          <p:cNvSpPr>
            <a:spLocks noEditPoints="1"/>
          </p:cNvSpPr>
          <p:nvPr/>
        </p:nvSpPr>
        <p:spPr bwMode="auto">
          <a:xfrm>
            <a:off x="1801813" y="528638"/>
            <a:ext cx="276225" cy="273050"/>
          </a:xfrm>
          <a:custGeom>
            <a:avLst/>
            <a:gdLst>
              <a:gd name="T0" fmla="*/ 2147483646 w 161"/>
              <a:gd name="T1" fmla="*/ 2147483646 h 159"/>
              <a:gd name="T2" fmla="*/ 2147483646 w 161"/>
              <a:gd name="T3" fmla="*/ 2147483646 h 159"/>
              <a:gd name="T4" fmla="*/ 2147483646 w 161"/>
              <a:gd name="T5" fmla="*/ 2147483646 h 159"/>
              <a:gd name="T6" fmla="*/ 2147483646 w 161"/>
              <a:gd name="T7" fmla="*/ 2147483646 h 159"/>
              <a:gd name="T8" fmla="*/ 2147483646 w 161"/>
              <a:gd name="T9" fmla="*/ 2147483646 h 159"/>
              <a:gd name="T10" fmla="*/ 2147483646 w 161"/>
              <a:gd name="T11" fmla="*/ 2147483646 h 159"/>
              <a:gd name="T12" fmla="*/ 2147483646 w 161"/>
              <a:gd name="T13" fmla="*/ 2147483646 h 159"/>
              <a:gd name="T14" fmla="*/ 2147483646 w 161"/>
              <a:gd name="T15" fmla="*/ 2147483646 h 159"/>
              <a:gd name="T16" fmla="*/ 2147483646 w 161"/>
              <a:gd name="T17" fmla="*/ 0 h 159"/>
              <a:gd name="T18" fmla="*/ 2147483646 w 161"/>
              <a:gd name="T19" fmla="*/ 2147483646 h 159"/>
              <a:gd name="T20" fmla="*/ 2147483646 w 161"/>
              <a:gd name="T21" fmla="*/ 2147483646 h 159"/>
              <a:gd name="T22" fmla="*/ 2147483646 w 161"/>
              <a:gd name="T23" fmla="*/ 2147483646 h 159"/>
              <a:gd name="T24" fmla="*/ 2147483646 w 161"/>
              <a:gd name="T25" fmla="*/ 2147483646 h 159"/>
              <a:gd name="T26" fmla="*/ 2147483646 w 161"/>
              <a:gd name="T27" fmla="*/ 2147483646 h 159"/>
              <a:gd name="T28" fmla="*/ 2147483646 w 161"/>
              <a:gd name="T29" fmla="*/ 2147483646 h 159"/>
              <a:gd name="T30" fmla="*/ 2147483646 w 161"/>
              <a:gd name="T31" fmla="*/ 2147483646 h 159"/>
              <a:gd name="T32" fmla="*/ 2147483646 w 161"/>
              <a:gd name="T33" fmla="*/ 2147483646 h 159"/>
              <a:gd name="T34" fmla="*/ 2147483646 w 161"/>
              <a:gd name="T35" fmla="*/ 2147483646 h 159"/>
              <a:gd name="T36" fmla="*/ 2147483646 w 161"/>
              <a:gd name="T37" fmla="*/ 2147483646 h 159"/>
              <a:gd name="T38" fmla="*/ 2147483646 w 161"/>
              <a:gd name="T39" fmla="*/ 2147483646 h 159"/>
              <a:gd name="T40" fmla="*/ 2147483646 w 161"/>
              <a:gd name="T41" fmla="*/ 2147483646 h 159"/>
              <a:gd name="T42" fmla="*/ 2147483646 w 161"/>
              <a:gd name="T43" fmla="*/ 2147483646 h 159"/>
              <a:gd name="T44" fmla="*/ 2147483646 w 161"/>
              <a:gd name="T45" fmla="*/ 2147483646 h 159"/>
              <a:gd name="T46" fmla="*/ 2147483646 w 161"/>
              <a:gd name="T47" fmla="*/ 2147483646 h 159"/>
              <a:gd name="T48" fmla="*/ 2147483646 w 161"/>
              <a:gd name="T49" fmla="*/ 2147483646 h 159"/>
              <a:gd name="T50" fmla="*/ 2147483646 w 161"/>
              <a:gd name="T51" fmla="*/ 2147483646 h 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1" h="159">
                <a:moveTo>
                  <a:pt x="81" y="159"/>
                </a:moveTo>
                <a:cubicBezTo>
                  <a:pt x="80" y="159"/>
                  <a:pt x="79" y="159"/>
                  <a:pt x="78" y="158"/>
                </a:cubicBezTo>
                <a:cubicBezTo>
                  <a:pt x="73" y="157"/>
                  <a:pt x="70" y="153"/>
                  <a:pt x="70" y="148"/>
                </a:cubicBezTo>
                <a:cubicBezTo>
                  <a:pt x="70" y="90"/>
                  <a:pt x="70" y="90"/>
                  <a:pt x="70" y="90"/>
                </a:cubicBezTo>
                <a:cubicBezTo>
                  <a:pt x="12" y="90"/>
                  <a:pt x="12" y="90"/>
                  <a:pt x="12" y="90"/>
                </a:cubicBezTo>
                <a:cubicBezTo>
                  <a:pt x="7" y="90"/>
                  <a:pt x="3" y="87"/>
                  <a:pt x="2" y="82"/>
                </a:cubicBezTo>
                <a:cubicBezTo>
                  <a:pt x="0" y="77"/>
                  <a:pt x="3" y="72"/>
                  <a:pt x="7" y="70"/>
                </a:cubicBezTo>
                <a:cubicBezTo>
                  <a:pt x="144" y="1"/>
                  <a:pt x="144" y="1"/>
                  <a:pt x="144" y="1"/>
                </a:cubicBezTo>
                <a:cubicBezTo>
                  <a:pt x="145" y="0"/>
                  <a:pt x="147" y="0"/>
                  <a:pt x="149" y="0"/>
                </a:cubicBezTo>
                <a:cubicBezTo>
                  <a:pt x="152" y="0"/>
                  <a:pt x="155" y="1"/>
                  <a:pt x="157" y="3"/>
                </a:cubicBezTo>
                <a:cubicBezTo>
                  <a:pt x="160" y="6"/>
                  <a:pt x="161" y="12"/>
                  <a:pt x="159" y="16"/>
                </a:cubicBezTo>
                <a:cubicBezTo>
                  <a:pt x="90" y="153"/>
                  <a:pt x="90" y="153"/>
                  <a:pt x="90" y="153"/>
                </a:cubicBezTo>
                <a:cubicBezTo>
                  <a:pt x="88" y="156"/>
                  <a:pt x="85" y="159"/>
                  <a:pt x="81" y="159"/>
                </a:cubicBezTo>
                <a:close/>
                <a:moveTo>
                  <a:pt x="149" y="8"/>
                </a:moveTo>
                <a:cubicBezTo>
                  <a:pt x="149" y="8"/>
                  <a:pt x="148" y="8"/>
                  <a:pt x="148" y="8"/>
                </a:cubicBezTo>
                <a:cubicBezTo>
                  <a:pt x="11" y="77"/>
                  <a:pt x="11" y="77"/>
                  <a:pt x="11" y="77"/>
                </a:cubicBezTo>
                <a:cubicBezTo>
                  <a:pt x="10" y="77"/>
                  <a:pt x="9" y="79"/>
                  <a:pt x="9" y="80"/>
                </a:cubicBezTo>
                <a:cubicBezTo>
                  <a:pt x="10" y="81"/>
                  <a:pt x="11" y="82"/>
                  <a:pt x="12" y="82"/>
                </a:cubicBezTo>
                <a:cubicBezTo>
                  <a:pt x="78" y="82"/>
                  <a:pt x="78" y="82"/>
                  <a:pt x="78" y="82"/>
                </a:cubicBezTo>
                <a:cubicBezTo>
                  <a:pt x="78" y="148"/>
                  <a:pt x="78" y="148"/>
                  <a:pt x="78" y="148"/>
                </a:cubicBezTo>
                <a:cubicBezTo>
                  <a:pt x="78" y="149"/>
                  <a:pt x="79" y="150"/>
                  <a:pt x="80" y="151"/>
                </a:cubicBezTo>
                <a:cubicBezTo>
                  <a:pt x="80" y="151"/>
                  <a:pt x="80" y="151"/>
                  <a:pt x="81" y="151"/>
                </a:cubicBezTo>
                <a:cubicBezTo>
                  <a:pt x="82" y="151"/>
                  <a:pt x="83" y="150"/>
                  <a:pt x="83" y="149"/>
                </a:cubicBezTo>
                <a:cubicBezTo>
                  <a:pt x="152" y="12"/>
                  <a:pt x="152" y="12"/>
                  <a:pt x="152" y="12"/>
                </a:cubicBezTo>
                <a:cubicBezTo>
                  <a:pt x="152" y="11"/>
                  <a:pt x="152" y="10"/>
                  <a:pt x="151" y="9"/>
                </a:cubicBezTo>
                <a:cubicBezTo>
                  <a:pt x="150" y="8"/>
                  <a:pt x="150" y="8"/>
                  <a:pt x="149"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2" name="Freeform 26"/>
          <p:cNvSpPr>
            <a:spLocks noEditPoints="1"/>
          </p:cNvSpPr>
          <p:nvPr/>
        </p:nvSpPr>
        <p:spPr bwMode="auto">
          <a:xfrm>
            <a:off x="3775075" y="487363"/>
            <a:ext cx="307975" cy="320675"/>
          </a:xfrm>
          <a:custGeom>
            <a:avLst/>
            <a:gdLst>
              <a:gd name="T0" fmla="*/ 2147483646 w 179"/>
              <a:gd name="T1" fmla="*/ 2147483646 h 186"/>
              <a:gd name="T2" fmla="*/ 2147483646 w 179"/>
              <a:gd name="T3" fmla="*/ 2147483646 h 186"/>
              <a:gd name="T4" fmla="*/ 2147483646 w 179"/>
              <a:gd name="T5" fmla="*/ 2147483646 h 186"/>
              <a:gd name="T6" fmla="*/ 2147483646 w 179"/>
              <a:gd name="T7" fmla="*/ 2147483646 h 186"/>
              <a:gd name="T8" fmla="*/ 2147483646 w 179"/>
              <a:gd name="T9" fmla="*/ 2147483646 h 186"/>
              <a:gd name="T10" fmla="*/ 2147483646 w 179"/>
              <a:gd name="T11" fmla="*/ 2147483646 h 186"/>
              <a:gd name="T12" fmla="*/ 2147483646 w 179"/>
              <a:gd name="T13" fmla="*/ 2147483646 h 186"/>
              <a:gd name="T14" fmla="*/ 0 w 179"/>
              <a:gd name="T15" fmla="*/ 2147483646 h 186"/>
              <a:gd name="T16" fmla="*/ 2147483646 w 179"/>
              <a:gd name="T17" fmla="*/ 0 h 186"/>
              <a:gd name="T18" fmla="*/ 2147483646 w 179"/>
              <a:gd name="T19" fmla="*/ 0 h 186"/>
              <a:gd name="T20" fmla="*/ 2147483646 w 179"/>
              <a:gd name="T21" fmla="*/ 2147483646 h 186"/>
              <a:gd name="T22" fmla="*/ 2147483646 w 179"/>
              <a:gd name="T23" fmla="*/ 2147483646 h 186"/>
              <a:gd name="T24" fmla="*/ 2147483646 w 179"/>
              <a:gd name="T25" fmla="*/ 2147483646 h 186"/>
              <a:gd name="T26" fmla="*/ 2147483646 w 179"/>
              <a:gd name="T27" fmla="*/ 2147483646 h 186"/>
              <a:gd name="T28" fmla="*/ 2147483646 w 179"/>
              <a:gd name="T29" fmla="*/ 2147483646 h 186"/>
              <a:gd name="T30" fmla="*/ 2147483646 w 179"/>
              <a:gd name="T31" fmla="*/ 2147483646 h 186"/>
              <a:gd name="T32" fmla="*/ 2147483646 w 179"/>
              <a:gd name="T33" fmla="*/ 2147483646 h 186"/>
              <a:gd name="T34" fmla="*/ 2147483646 w 179"/>
              <a:gd name="T35" fmla="*/ 2147483646 h 186"/>
              <a:gd name="T36" fmla="*/ 2147483646 w 179"/>
              <a:gd name="T37" fmla="*/ 2147483646 h 186"/>
              <a:gd name="T38" fmla="*/ 2147483646 w 179"/>
              <a:gd name="T39" fmla="*/ 2147483646 h 186"/>
              <a:gd name="T40" fmla="*/ 2147483646 w 179"/>
              <a:gd name="T41" fmla="*/ 2147483646 h 186"/>
              <a:gd name="T42" fmla="*/ 2147483646 w 179"/>
              <a:gd name="T43" fmla="*/ 2147483646 h 186"/>
              <a:gd name="T44" fmla="*/ 2147483646 w 179"/>
              <a:gd name="T45" fmla="*/ 2147483646 h 186"/>
              <a:gd name="T46" fmla="*/ 2147483646 w 179"/>
              <a:gd name="T47" fmla="*/ 2147483646 h 186"/>
              <a:gd name="T48" fmla="*/ 2147483646 w 179"/>
              <a:gd name="T49" fmla="*/ 2147483646 h 186"/>
              <a:gd name="T50" fmla="*/ 2147483646 w 179"/>
              <a:gd name="T51" fmla="*/ 2147483646 h 186"/>
              <a:gd name="T52" fmla="*/ 2147483646 w 179"/>
              <a:gd name="T53" fmla="*/ 2147483646 h 186"/>
              <a:gd name="T54" fmla="*/ 2147483646 w 179"/>
              <a:gd name="T55" fmla="*/ 2147483646 h 186"/>
              <a:gd name="T56" fmla="*/ 2147483646 w 179"/>
              <a:gd name="T57" fmla="*/ 2147483646 h 186"/>
              <a:gd name="T58" fmla="*/ 2147483646 w 179"/>
              <a:gd name="T59" fmla="*/ 2147483646 h 186"/>
              <a:gd name="T60" fmla="*/ 2147483646 w 179"/>
              <a:gd name="T61" fmla="*/ 2147483646 h 186"/>
              <a:gd name="T62" fmla="*/ 2147483646 w 179"/>
              <a:gd name="T63" fmla="*/ 2147483646 h 186"/>
              <a:gd name="T64" fmla="*/ 2147483646 w 179"/>
              <a:gd name="T65" fmla="*/ 2147483646 h 186"/>
              <a:gd name="T66" fmla="*/ 2147483646 w 179"/>
              <a:gd name="T67" fmla="*/ 2147483646 h 1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9" h="186">
                <a:moveTo>
                  <a:pt x="137" y="186"/>
                </a:moveTo>
                <a:cubicBezTo>
                  <a:pt x="42" y="186"/>
                  <a:pt x="42" y="186"/>
                  <a:pt x="42" y="186"/>
                </a:cubicBezTo>
                <a:cubicBezTo>
                  <a:pt x="36" y="186"/>
                  <a:pt x="31" y="181"/>
                  <a:pt x="31" y="175"/>
                </a:cubicBezTo>
                <a:cubicBezTo>
                  <a:pt x="31" y="169"/>
                  <a:pt x="36" y="164"/>
                  <a:pt x="42" y="164"/>
                </a:cubicBezTo>
                <a:cubicBezTo>
                  <a:pt x="72" y="164"/>
                  <a:pt x="72" y="164"/>
                  <a:pt x="72" y="164"/>
                </a:cubicBezTo>
                <a:cubicBezTo>
                  <a:pt x="72" y="88"/>
                  <a:pt x="72" y="88"/>
                  <a:pt x="72" y="88"/>
                </a:cubicBezTo>
                <a:cubicBezTo>
                  <a:pt x="6" y="22"/>
                  <a:pt x="6" y="22"/>
                  <a:pt x="6" y="22"/>
                </a:cubicBezTo>
                <a:cubicBezTo>
                  <a:pt x="2" y="18"/>
                  <a:pt x="0" y="14"/>
                  <a:pt x="0" y="11"/>
                </a:cubicBezTo>
                <a:cubicBezTo>
                  <a:pt x="0" y="4"/>
                  <a:pt x="5" y="0"/>
                  <a:pt x="14" y="0"/>
                </a:cubicBezTo>
                <a:cubicBezTo>
                  <a:pt x="165" y="0"/>
                  <a:pt x="165" y="0"/>
                  <a:pt x="165" y="0"/>
                </a:cubicBezTo>
                <a:cubicBezTo>
                  <a:pt x="174" y="0"/>
                  <a:pt x="179" y="4"/>
                  <a:pt x="179" y="11"/>
                </a:cubicBezTo>
                <a:cubicBezTo>
                  <a:pt x="179" y="14"/>
                  <a:pt x="177" y="18"/>
                  <a:pt x="173" y="22"/>
                </a:cubicBezTo>
                <a:cubicBezTo>
                  <a:pt x="107" y="88"/>
                  <a:pt x="107" y="88"/>
                  <a:pt x="107" y="88"/>
                </a:cubicBezTo>
                <a:cubicBezTo>
                  <a:pt x="107" y="164"/>
                  <a:pt x="107" y="164"/>
                  <a:pt x="107" y="164"/>
                </a:cubicBezTo>
                <a:cubicBezTo>
                  <a:pt x="137" y="164"/>
                  <a:pt x="137" y="164"/>
                  <a:pt x="137" y="164"/>
                </a:cubicBezTo>
                <a:cubicBezTo>
                  <a:pt x="143" y="164"/>
                  <a:pt x="148" y="169"/>
                  <a:pt x="148" y="175"/>
                </a:cubicBezTo>
                <a:cubicBezTo>
                  <a:pt x="148" y="181"/>
                  <a:pt x="143" y="186"/>
                  <a:pt x="137" y="186"/>
                </a:cubicBezTo>
                <a:close/>
                <a:moveTo>
                  <a:pt x="42" y="172"/>
                </a:moveTo>
                <a:cubicBezTo>
                  <a:pt x="40" y="172"/>
                  <a:pt x="39" y="174"/>
                  <a:pt x="39" y="175"/>
                </a:cubicBezTo>
                <a:cubicBezTo>
                  <a:pt x="39" y="177"/>
                  <a:pt x="40" y="178"/>
                  <a:pt x="42" y="178"/>
                </a:cubicBezTo>
                <a:cubicBezTo>
                  <a:pt x="137" y="178"/>
                  <a:pt x="137" y="178"/>
                  <a:pt x="137" y="178"/>
                </a:cubicBezTo>
                <a:cubicBezTo>
                  <a:pt x="139" y="178"/>
                  <a:pt x="140" y="177"/>
                  <a:pt x="140" y="175"/>
                </a:cubicBezTo>
                <a:cubicBezTo>
                  <a:pt x="140" y="174"/>
                  <a:pt x="139" y="172"/>
                  <a:pt x="137" y="172"/>
                </a:cubicBezTo>
                <a:cubicBezTo>
                  <a:pt x="99" y="172"/>
                  <a:pt x="99" y="172"/>
                  <a:pt x="99" y="172"/>
                </a:cubicBezTo>
                <a:cubicBezTo>
                  <a:pt x="99" y="85"/>
                  <a:pt x="99" y="85"/>
                  <a:pt x="99" y="85"/>
                </a:cubicBezTo>
                <a:cubicBezTo>
                  <a:pt x="168" y="16"/>
                  <a:pt x="168" y="16"/>
                  <a:pt x="168" y="16"/>
                </a:cubicBezTo>
                <a:cubicBezTo>
                  <a:pt x="171" y="13"/>
                  <a:pt x="171" y="11"/>
                  <a:pt x="171" y="11"/>
                </a:cubicBezTo>
                <a:cubicBezTo>
                  <a:pt x="171" y="9"/>
                  <a:pt x="167" y="8"/>
                  <a:pt x="165" y="8"/>
                </a:cubicBezTo>
                <a:cubicBezTo>
                  <a:pt x="14" y="8"/>
                  <a:pt x="14" y="8"/>
                  <a:pt x="14" y="8"/>
                </a:cubicBezTo>
                <a:cubicBezTo>
                  <a:pt x="12" y="8"/>
                  <a:pt x="8" y="9"/>
                  <a:pt x="8" y="11"/>
                </a:cubicBezTo>
                <a:cubicBezTo>
                  <a:pt x="8" y="11"/>
                  <a:pt x="8" y="13"/>
                  <a:pt x="11" y="16"/>
                </a:cubicBezTo>
                <a:cubicBezTo>
                  <a:pt x="80" y="85"/>
                  <a:pt x="80" y="85"/>
                  <a:pt x="80" y="85"/>
                </a:cubicBezTo>
                <a:cubicBezTo>
                  <a:pt x="80" y="172"/>
                  <a:pt x="80" y="172"/>
                  <a:pt x="80" y="172"/>
                </a:cubicBezTo>
                <a:lnTo>
                  <a:pt x="42" y="1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3" name="Freeform 27"/>
          <p:cNvSpPr>
            <a:spLocks noEditPoints="1"/>
          </p:cNvSpPr>
          <p:nvPr/>
        </p:nvSpPr>
        <p:spPr bwMode="auto">
          <a:xfrm>
            <a:off x="4419600" y="500063"/>
            <a:ext cx="319088" cy="276225"/>
          </a:xfrm>
          <a:custGeom>
            <a:avLst/>
            <a:gdLst>
              <a:gd name="T0" fmla="*/ 2147483646 w 186"/>
              <a:gd name="T1" fmla="*/ 2147483646 h 161"/>
              <a:gd name="T2" fmla="*/ 2147483646 w 186"/>
              <a:gd name="T3" fmla="*/ 2147483646 h 161"/>
              <a:gd name="T4" fmla="*/ 2147483646 w 186"/>
              <a:gd name="T5" fmla="*/ 2147483646 h 161"/>
              <a:gd name="T6" fmla="*/ 0 w 186"/>
              <a:gd name="T7" fmla="*/ 2147483646 h 161"/>
              <a:gd name="T8" fmla="*/ 2147483646 w 186"/>
              <a:gd name="T9" fmla="*/ 0 h 161"/>
              <a:gd name="T10" fmla="*/ 2147483646 w 186"/>
              <a:gd name="T11" fmla="*/ 2147483646 h 161"/>
              <a:gd name="T12" fmla="*/ 2147483646 w 186"/>
              <a:gd name="T13" fmla="*/ 0 h 161"/>
              <a:gd name="T14" fmla="*/ 2147483646 w 186"/>
              <a:gd name="T15" fmla="*/ 2147483646 h 161"/>
              <a:gd name="T16" fmla="*/ 2147483646 w 186"/>
              <a:gd name="T17" fmla="*/ 2147483646 h 161"/>
              <a:gd name="T18" fmla="*/ 2147483646 w 186"/>
              <a:gd name="T19" fmla="*/ 2147483646 h 161"/>
              <a:gd name="T20" fmla="*/ 2147483646 w 186"/>
              <a:gd name="T21" fmla="*/ 2147483646 h 161"/>
              <a:gd name="T22" fmla="*/ 2147483646 w 186"/>
              <a:gd name="T23" fmla="*/ 2147483646 h 161"/>
              <a:gd name="T24" fmla="*/ 2147483646 w 186"/>
              <a:gd name="T25" fmla="*/ 2147483646 h 161"/>
              <a:gd name="T26" fmla="*/ 2147483646 w 186"/>
              <a:gd name="T27" fmla="*/ 2147483646 h 161"/>
              <a:gd name="T28" fmla="*/ 2147483646 w 186"/>
              <a:gd name="T29" fmla="*/ 2147483646 h 161"/>
              <a:gd name="T30" fmla="*/ 2147483646 w 186"/>
              <a:gd name="T31" fmla="*/ 2147483646 h 161"/>
              <a:gd name="T32" fmla="*/ 2147483646 w 186"/>
              <a:gd name="T33" fmla="*/ 2147483646 h 161"/>
              <a:gd name="T34" fmla="*/ 2147483646 w 186"/>
              <a:gd name="T35" fmla="*/ 2147483646 h 161"/>
              <a:gd name="T36" fmla="*/ 2147483646 w 186"/>
              <a:gd name="T37" fmla="*/ 2147483646 h 161"/>
              <a:gd name="T38" fmla="*/ 2147483646 w 186"/>
              <a:gd name="T39" fmla="*/ 2147483646 h 161"/>
              <a:gd name="T40" fmla="*/ 2147483646 w 186"/>
              <a:gd name="T41" fmla="*/ 2147483646 h 161"/>
              <a:gd name="T42" fmla="*/ 2147483646 w 186"/>
              <a:gd name="T43" fmla="*/ 2147483646 h 161"/>
              <a:gd name="T44" fmla="*/ 2147483646 w 186"/>
              <a:gd name="T45" fmla="*/ 2147483646 h 161"/>
              <a:gd name="T46" fmla="*/ 2147483646 w 186"/>
              <a:gd name="T47" fmla="*/ 2147483646 h 16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6" h="161">
                <a:moveTo>
                  <a:pt x="93" y="161"/>
                </a:moveTo>
                <a:cubicBezTo>
                  <a:pt x="91" y="161"/>
                  <a:pt x="88" y="160"/>
                  <a:pt x="86" y="158"/>
                </a:cubicBezTo>
                <a:cubicBezTo>
                  <a:pt x="24" y="98"/>
                  <a:pt x="24" y="98"/>
                  <a:pt x="24" y="98"/>
                </a:cubicBezTo>
                <a:cubicBezTo>
                  <a:pt x="24" y="98"/>
                  <a:pt x="0" y="77"/>
                  <a:pt x="0" y="51"/>
                </a:cubicBezTo>
                <a:cubicBezTo>
                  <a:pt x="0" y="20"/>
                  <a:pt x="20" y="0"/>
                  <a:pt x="52" y="0"/>
                </a:cubicBezTo>
                <a:cubicBezTo>
                  <a:pt x="69" y="0"/>
                  <a:pt x="84" y="12"/>
                  <a:pt x="93" y="20"/>
                </a:cubicBezTo>
                <a:cubicBezTo>
                  <a:pt x="102" y="12"/>
                  <a:pt x="118" y="0"/>
                  <a:pt x="135" y="0"/>
                </a:cubicBezTo>
                <a:cubicBezTo>
                  <a:pt x="166" y="0"/>
                  <a:pt x="186" y="20"/>
                  <a:pt x="186" y="51"/>
                </a:cubicBezTo>
                <a:cubicBezTo>
                  <a:pt x="186" y="74"/>
                  <a:pt x="168" y="93"/>
                  <a:pt x="162" y="98"/>
                </a:cubicBezTo>
                <a:cubicBezTo>
                  <a:pt x="100" y="158"/>
                  <a:pt x="100" y="158"/>
                  <a:pt x="100" y="158"/>
                </a:cubicBezTo>
                <a:cubicBezTo>
                  <a:pt x="99" y="160"/>
                  <a:pt x="96" y="161"/>
                  <a:pt x="93" y="161"/>
                </a:cubicBezTo>
                <a:close/>
                <a:moveTo>
                  <a:pt x="52" y="8"/>
                </a:moveTo>
                <a:cubicBezTo>
                  <a:pt x="24" y="8"/>
                  <a:pt x="8" y="24"/>
                  <a:pt x="8" y="51"/>
                </a:cubicBezTo>
                <a:cubicBezTo>
                  <a:pt x="8" y="73"/>
                  <a:pt x="29" y="92"/>
                  <a:pt x="30" y="92"/>
                </a:cubicBezTo>
                <a:cubicBezTo>
                  <a:pt x="92" y="152"/>
                  <a:pt x="92" y="152"/>
                  <a:pt x="92" y="152"/>
                </a:cubicBezTo>
                <a:cubicBezTo>
                  <a:pt x="92" y="153"/>
                  <a:pt x="93" y="153"/>
                  <a:pt x="93" y="153"/>
                </a:cubicBezTo>
                <a:cubicBezTo>
                  <a:pt x="94" y="153"/>
                  <a:pt x="94" y="153"/>
                  <a:pt x="95" y="152"/>
                </a:cubicBezTo>
                <a:cubicBezTo>
                  <a:pt x="157" y="93"/>
                  <a:pt x="157" y="93"/>
                  <a:pt x="157" y="93"/>
                </a:cubicBezTo>
                <a:cubicBezTo>
                  <a:pt x="162" y="88"/>
                  <a:pt x="178" y="71"/>
                  <a:pt x="178" y="51"/>
                </a:cubicBezTo>
                <a:cubicBezTo>
                  <a:pt x="178" y="24"/>
                  <a:pt x="162" y="8"/>
                  <a:pt x="135" y="8"/>
                </a:cubicBezTo>
                <a:cubicBezTo>
                  <a:pt x="119" y="8"/>
                  <a:pt x="104" y="21"/>
                  <a:pt x="96" y="29"/>
                </a:cubicBezTo>
                <a:cubicBezTo>
                  <a:pt x="93" y="31"/>
                  <a:pt x="93" y="31"/>
                  <a:pt x="93" y="31"/>
                </a:cubicBezTo>
                <a:cubicBezTo>
                  <a:pt x="90" y="29"/>
                  <a:pt x="90" y="29"/>
                  <a:pt x="90" y="29"/>
                </a:cubicBezTo>
                <a:cubicBezTo>
                  <a:pt x="83" y="21"/>
                  <a:pt x="68" y="8"/>
                  <a:pt x="5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4" name="Freeform 28"/>
          <p:cNvSpPr>
            <a:spLocks noEditPoints="1"/>
          </p:cNvSpPr>
          <p:nvPr/>
        </p:nvSpPr>
        <p:spPr bwMode="auto">
          <a:xfrm>
            <a:off x="7740650" y="3187700"/>
            <a:ext cx="276225" cy="219075"/>
          </a:xfrm>
          <a:custGeom>
            <a:avLst/>
            <a:gdLst>
              <a:gd name="T0" fmla="*/ 2147483646 w 161"/>
              <a:gd name="T1" fmla="*/ 2147483646 h 127"/>
              <a:gd name="T2" fmla="*/ 2147483646 w 161"/>
              <a:gd name="T3" fmla="*/ 2147483646 h 127"/>
              <a:gd name="T4" fmla="*/ 2147483646 w 161"/>
              <a:gd name="T5" fmla="*/ 2147483646 h 127"/>
              <a:gd name="T6" fmla="*/ 0 w 161"/>
              <a:gd name="T7" fmla="*/ 2147483646 h 127"/>
              <a:gd name="T8" fmla="*/ 2147483646 w 161"/>
              <a:gd name="T9" fmla="*/ 2147483646 h 127"/>
              <a:gd name="T10" fmla="*/ 2147483646 w 161"/>
              <a:gd name="T11" fmla="*/ 2147483646 h 127"/>
              <a:gd name="T12" fmla="*/ 2147483646 w 161"/>
              <a:gd name="T13" fmla="*/ 2147483646 h 127"/>
              <a:gd name="T14" fmla="*/ 2147483646 w 161"/>
              <a:gd name="T15" fmla="*/ 2147483646 h 127"/>
              <a:gd name="T16" fmla="*/ 2147483646 w 161"/>
              <a:gd name="T17" fmla="*/ 2147483646 h 127"/>
              <a:gd name="T18" fmla="*/ 2147483646 w 161"/>
              <a:gd name="T19" fmla="*/ 2147483646 h 127"/>
              <a:gd name="T20" fmla="*/ 2147483646 w 161"/>
              <a:gd name="T21" fmla="*/ 2147483646 h 127"/>
              <a:gd name="T22" fmla="*/ 2147483646 w 161"/>
              <a:gd name="T23" fmla="*/ 2147483646 h 127"/>
              <a:gd name="T24" fmla="*/ 2147483646 w 161"/>
              <a:gd name="T25" fmla="*/ 2147483646 h 127"/>
              <a:gd name="T26" fmla="*/ 2147483646 w 161"/>
              <a:gd name="T27" fmla="*/ 2147483646 h 127"/>
              <a:gd name="T28" fmla="*/ 2147483646 w 161"/>
              <a:gd name="T29" fmla="*/ 2147483646 h 127"/>
              <a:gd name="T30" fmla="*/ 2147483646 w 161"/>
              <a:gd name="T31" fmla="*/ 2147483646 h 127"/>
              <a:gd name="T32" fmla="*/ 2147483646 w 161"/>
              <a:gd name="T33" fmla="*/ 2147483646 h 127"/>
              <a:gd name="T34" fmla="*/ 2147483646 w 161"/>
              <a:gd name="T35" fmla="*/ 2147483646 h 127"/>
              <a:gd name="T36" fmla="*/ 2147483646 w 161"/>
              <a:gd name="T37" fmla="*/ 2147483646 h 127"/>
              <a:gd name="T38" fmla="*/ 2147483646 w 161"/>
              <a:gd name="T39" fmla="*/ 2147483646 h 127"/>
              <a:gd name="T40" fmla="*/ 2147483646 w 161"/>
              <a:gd name="T41" fmla="*/ 2147483646 h 127"/>
              <a:gd name="T42" fmla="*/ 2147483646 w 161"/>
              <a:gd name="T43" fmla="*/ 2147483646 h 127"/>
              <a:gd name="T44" fmla="*/ 2147483646 w 161"/>
              <a:gd name="T45" fmla="*/ 2147483646 h 127"/>
              <a:gd name="T46" fmla="*/ 2147483646 w 161"/>
              <a:gd name="T47" fmla="*/ 2147483646 h 127"/>
              <a:gd name="T48" fmla="*/ 2147483646 w 161"/>
              <a:gd name="T49" fmla="*/ 2147483646 h 127"/>
              <a:gd name="T50" fmla="*/ 2147483646 w 161"/>
              <a:gd name="T51" fmla="*/ 2147483646 h 127"/>
              <a:gd name="T52" fmla="*/ 2147483646 w 161"/>
              <a:gd name="T53" fmla="*/ 2147483646 h 127"/>
              <a:gd name="T54" fmla="*/ 2147483646 w 161"/>
              <a:gd name="T55" fmla="*/ 2147483646 h 127"/>
              <a:gd name="T56" fmla="*/ 2147483646 w 161"/>
              <a:gd name="T57" fmla="*/ 2147483646 h 127"/>
              <a:gd name="T58" fmla="*/ 2147483646 w 161"/>
              <a:gd name="T59" fmla="*/ 2147483646 h 1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1" h="127">
                <a:moveTo>
                  <a:pt x="63" y="127"/>
                </a:moveTo>
                <a:cubicBezTo>
                  <a:pt x="59" y="127"/>
                  <a:pt x="55" y="126"/>
                  <a:pt x="53" y="123"/>
                </a:cubicBezTo>
                <a:cubicBezTo>
                  <a:pt x="3" y="74"/>
                  <a:pt x="3" y="74"/>
                  <a:pt x="3" y="74"/>
                </a:cubicBezTo>
                <a:cubicBezTo>
                  <a:pt x="1" y="71"/>
                  <a:pt x="0" y="68"/>
                  <a:pt x="0" y="64"/>
                </a:cubicBezTo>
                <a:cubicBezTo>
                  <a:pt x="0" y="60"/>
                  <a:pt x="1" y="57"/>
                  <a:pt x="3" y="54"/>
                </a:cubicBezTo>
                <a:cubicBezTo>
                  <a:pt x="17" y="41"/>
                  <a:pt x="17" y="41"/>
                  <a:pt x="17" y="41"/>
                </a:cubicBezTo>
                <a:cubicBezTo>
                  <a:pt x="22" y="36"/>
                  <a:pt x="31" y="36"/>
                  <a:pt x="36" y="41"/>
                </a:cubicBezTo>
                <a:cubicBezTo>
                  <a:pt x="63" y="67"/>
                  <a:pt x="63" y="67"/>
                  <a:pt x="63" y="67"/>
                </a:cubicBezTo>
                <a:cubicBezTo>
                  <a:pt x="125" y="5"/>
                  <a:pt x="125" y="5"/>
                  <a:pt x="125" y="5"/>
                </a:cubicBezTo>
                <a:cubicBezTo>
                  <a:pt x="130" y="0"/>
                  <a:pt x="139" y="0"/>
                  <a:pt x="144" y="5"/>
                </a:cubicBezTo>
                <a:cubicBezTo>
                  <a:pt x="158" y="19"/>
                  <a:pt x="158" y="19"/>
                  <a:pt x="158" y="19"/>
                </a:cubicBezTo>
                <a:cubicBezTo>
                  <a:pt x="160" y="21"/>
                  <a:pt x="161" y="25"/>
                  <a:pt x="161" y="28"/>
                </a:cubicBezTo>
                <a:cubicBezTo>
                  <a:pt x="161" y="32"/>
                  <a:pt x="160" y="35"/>
                  <a:pt x="158" y="38"/>
                </a:cubicBezTo>
                <a:cubicBezTo>
                  <a:pt x="72" y="123"/>
                  <a:pt x="72" y="123"/>
                  <a:pt x="72" y="123"/>
                </a:cubicBezTo>
                <a:cubicBezTo>
                  <a:pt x="70" y="126"/>
                  <a:pt x="66" y="127"/>
                  <a:pt x="63" y="127"/>
                </a:cubicBezTo>
                <a:close/>
                <a:moveTo>
                  <a:pt x="27" y="45"/>
                </a:moveTo>
                <a:cubicBezTo>
                  <a:pt x="25" y="45"/>
                  <a:pt x="24" y="46"/>
                  <a:pt x="23" y="47"/>
                </a:cubicBezTo>
                <a:cubicBezTo>
                  <a:pt x="9" y="60"/>
                  <a:pt x="9" y="60"/>
                  <a:pt x="9" y="60"/>
                </a:cubicBezTo>
                <a:cubicBezTo>
                  <a:pt x="8" y="61"/>
                  <a:pt x="8" y="63"/>
                  <a:pt x="8" y="64"/>
                </a:cubicBezTo>
                <a:cubicBezTo>
                  <a:pt x="8" y="65"/>
                  <a:pt x="8" y="67"/>
                  <a:pt x="9" y="68"/>
                </a:cubicBezTo>
                <a:cubicBezTo>
                  <a:pt x="59" y="117"/>
                  <a:pt x="59" y="117"/>
                  <a:pt x="59" y="117"/>
                </a:cubicBezTo>
                <a:cubicBezTo>
                  <a:pt x="61" y="119"/>
                  <a:pt x="64" y="119"/>
                  <a:pt x="66" y="117"/>
                </a:cubicBezTo>
                <a:cubicBezTo>
                  <a:pt x="152" y="32"/>
                  <a:pt x="152" y="32"/>
                  <a:pt x="152" y="32"/>
                </a:cubicBezTo>
                <a:cubicBezTo>
                  <a:pt x="153" y="31"/>
                  <a:pt x="153" y="30"/>
                  <a:pt x="153" y="28"/>
                </a:cubicBezTo>
                <a:cubicBezTo>
                  <a:pt x="153" y="27"/>
                  <a:pt x="153" y="25"/>
                  <a:pt x="152" y="24"/>
                </a:cubicBezTo>
                <a:cubicBezTo>
                  <a:pt x="138" y="11"/>
                  <a:pt x="138" y="11"/>
                  <a:pt x="138" y="11"/>
                </a:cubicBezTo>
                <a:cubicBezTo>
                  <a:pt x="136" y="9"/>
                  <a:pt x="133" y="9"/>
                  <a:pt x="130" y="11"/>
                </a:cubicBezTo>
                <a:cubicBezTo>
                  <a:pt x="63" y="79"/>
                  <a:pt x="63" y="79"/>
                  <a:pt x="63" y="79"/>
                </a:cubicBezTo>
                <a:cubicBezTo>
                  <a:pt x="30" y="47"/>
                  <a:pt x="30" y="47"/>
                  <a:pt x="30" y="47"/>
                </a:cubicBezTo>
                <a:cubicBezTo>
                  <a:pt x="29" y="46"/>
                  <a:pt x="28" y="45"/>
                  <a:pt x="27"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5" name="Freeform 29"/>
          <p:cNvSpPr>
            <a:spLocks noEditPoints="1"/>
          </p:cNvSpPr>
          <p:nvPr/>
        </p:nvSpPr>
        <p:spPr bwMode="auto">
          <a:xfrm>
            <a:off x="7754938" y="490538"/>
            <a:ext cx="252412" cy="306387"/>
          </a:xfrm>
          <a:custGeom>
            <a:avLst/>
            <a:gdLst>
              <a:gd name="T0" fmla="*/ 2147483646 w 147"/>
              <a:gd name="T1" fmla="*/ 2147483646 h 178"/>
              <a:gd name="T2" fmla="*/ 2147483646 w 147"/>
              <a:gd name="T3" fmla="*/ 2147483646 h 178"/>
              <a:gd name="T4" fmla="*/ 0 w 147"/>
              <a:gd name="T5" fmla="*/ 2147483646 h 178"/>
              <a:gd name="T6" fmla="*/ 0 w 147"/>
              <a:gd name="T7" fmla="*/ 2147483646 h 178"/>
              <a:gd name="T8" fmla="*/ 2147483646 w 147"/>
              <a:gd name="T9" fmla="*/ 2147483646 h 178"/>
              <a:gd name="T10" fmla="*/ 2147483646 w 147"/>
              <a:gd name="T11" fmla="*/ 2147483646 h 178"/>
              <a:gd name="T12" fmla="*/ 2147483646 w 147"/>
              <a:gd name="T13" fmla="*/ 0 h 178"/>
              <a:gd name="T14" fmla="*/ 2147483646 w 147"/>
              <a:gd name="T15" fmla="*/ 2147483646 h 178"/>
              <a:gd name="T16" fmla="*/ 2147483646 w 147"/>
              <a:gd name="T17" fmla="*/ 2147483646 h 178"/>
              <a:gd name="T18" fmla="*/ 2147483646 w 147"/>
              <a:gd name="T19" fmla="*/ 2147483646 h 178"/>
              <a:gd name="T20" fmla="*/ 2147483646 w 147"/>
              <a:gd name="T21" fmla="*/ 2147483646 h 178"/>
              <a:gd name="T22" fmla="*/ 2147483646 w 147"/>
              <a:gd name="T23" fmla="*/ 2147483646 h 178"/>
              <a:gd name="T24" fmla="*/ 2147483646 w 147"/>
              <a:gd name="T25" fmla="*/ 2147483646 h 178"/>
              <a:gd name="T26" fmla="*/ 2147483646 w 147"/>
              <a:gd name="T27" fmla="*/ 2147483646 h 178"/>
              <a:gd name="T28" fmla="*/ 2147483646 w 147"/>
              <a:gd name="T29" fmla="*/ 2147483646 h 178"/>
              <a:gd name="T30" fmla="*/ 2147483646 w 147"/>
              <a:gd name="T31" fmla="*/ 2147483646 h 178"/>
              <a:gd name="T32" fmla="*/ 2147483646 w 147"/>
              <a:gd name="T33" fmla="*/ 2147483646 h 178"/>
              <a:gd name="T34" fmla="*/ 2147483646 w 147"/>
              <a:gd name="T35" fmla="*/ 2147483646 h 178"/>
              <a:gd name="T36" fmla="*/ 2147483646 w 147"/>
              <a:gd name="T37" fmla="*/ 2147483646 h 178"/>
              <a:gd name="T38" fmla="*/ 2147483646 w 147"/>
              <a:gd name="T39" fmla="*/ 2147483646 h 178"/>
              <a:gd name="T40" fmla="*/ 2147483646 w 147"/>
              <a:gd name="T41" fmla="*/ 2147483646 h 178"/>
              <a:gd name="T42" fmla="*/ 2147483646 w 147"/>
              <a:gd name="T43" fmla="*/ 2147483646 h 178"/>
              <a:gd name="T44" fmla="*/ 2147483646 w 147"/>
              <a:gd name="T45" fmla="*/ 2147483646 h 178"/>
              <a:gd name="T46" fmla="*/ 2147483646 w 147"/>
              <a:gd name="T47" fmla="*/ 2147483646 h 178"/>
              <a:gd name="T48" fmla="*/ 2147483646 w 147"/>
              <a:gd name="T49" fmla="*/ 2147483646 h 178"/>
              <a:gd name="T50" fmla="*/ 2147483646 w 147"/>
              <a:gd name="T51" fmla="*/ 2147483646 h 178"/>
              <a:gd name="T52" fmla="*/ 2147483646 w 147"/>
              <a:gd name="T53" fmla="*/ 2147483646 h 178"/>
              <a:gd name="T54" fmla="*/ 2147483646 w 147"/>
              <a:gd name="T55" fmla="*/ 2147483646 h 178"/>
              <a:gd name="T56" fmla="*/ 2147483646 w 147"/>
              <a:gd name="T57" fmla="*/ 2147483646 h 178"/>
              <a:gd name="T58" fmla="*/ 2147483646 w 147"/>
              <a:gd name="T59" fmla="*/ 2147483646 h 178"/>
              <a:gd name="T60" fmla="*/ 2147483646 w 147"/>
              <a:gd name="T61" fmla="*/ 2147483646 h 178"/>
              <a:gd name="T62" fmla="*/ 2147483646 w 147"/>
              <a:gd name="T63" fmla="*/ 2147483646 h 178"/>
              <a:gd name="T64" fmla="*/ 2147483646 w 147"/>
              <a:gd name="T65" fmla="*/ 2147483646 h 178"/>
              <a:gd name="T66" fmla="*/ 2147483646 w 147"/>
              <a:gd name="T67" fmla="*/ 2147483646 h 178"/>
              <a:gd name="T68" fmla="*/ 2147483646 w 147"/>
              <a:gd name="T69" fmla="*/ 2147483646 h 178"/>
              <a:gd name="T70" fmla="*/ 2147483646 w 147"/>
              <a:gd name="T71" fmla="*/ 2147483646 h 178"/>
              <a:gd name="T72" fmla="*/ 2147483646 w 147"/>
              <a:gd name="T73" fmla="*/ 2147483646 h 178"/>
              <a:gd name="T74" fmla="*/ 2147483646 w 147"/>
              <a:gd name="T75" fmla="*/ 2147483646 h 1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7" h="178">
                <a:moveTo>
                  <a:pt x="132" y="178"/>
                </a:moveTo>
                <a:cubicBezTo>
                  <a:pt x="16" y="178"/>
                  <a:pt x="16" y="178"/>
                  <a:pt x="16" y="178"/>
                </a:cubicBezTo>
                <a:cubicBezTo>
                  <a:pt x="7" y="178"/>
                  <a:pt x="0" y="171"/>
                  <a:pt x="0" y="162"/>
                </a:cubicBezTo>
                <a:cubicBezTo>
                  <a:pt x="0" y="93"/>
                  <a:pt x="0" y="93"/>
                  <a:pt x="0" y="93"/>
                </a:cubicBezTo>
                <a:cubicBezTo>
                  <a:pt x="0" y="84"/>
                  <a:pt x="7" y="77"/>
                  <a:pt x="15" y="77"/>
                </a:cubicBezTo>
                <a:cubicBezTo>
                  <a:pt x="15" y="58"/>
                  <a:pt x="15" y="58"/>
                  <a:pt x="15" y="58"/>
                </a:cubicBezTo>
                <a:cubicBezTo>
                  <a:pt x="15" y="26"/>
                  <a:pt x="42" y="0"/>
                  <a:pt x="74" y="0"/>
                </a:cubicBezTo>
                <a:cubicBezTo>
                  <a:pt x="106" y="0"/>
                  <a:pt x="132" y="26"/>
                  <a:pt x="132" y="58"/>
                </a:cubicBezTo>
                <a:cubicBezTo>
                  <a:pt x="132" y="77"/>
                  <a:pt x="132" y="77"/>
                  <a:pt x="132" y="77"/>
                </a:cubicBezTo>
                <a:cubicBezTo>
                  <a:pt x="140" y="77"/>
                  <a:pt x="147" y="84"/>
                  <a:pt x="147" y="93"/>
                </a:cubicBezTo>
                <a:cubicBezTo>
                  <a:pt x="147" y="162"/>
                  <a:pt x="147" y="162"/>
                  <a:pt x="147" y="162"/>
                </a:cubicBezTo>
                <a:cubicBezTo>
                  <a:pt x="147" y="171"/>
                  <a:pt x="140" y="178"/>
                  <a:pt x="132" y="178"/>
                </a:cubicBezTo>
                <a:close/>
                <a:moveTo>
                  <a:pt x="16" y="85"/>
                </a:moveTo>
                <a:cubicBezTo>
                  <a:pt x="11" y="85"/>
                  <a:pt x="8" y="89"/>
                  <a:pt x="8" y="93"/>
                </a:cubicBezTo>
                <a:cubicBezTo>
                  <a:pt x="8" y="162"/>
                  <a:pt x="8" y="162"/>
                  <a:pt x="8" y="162"/>
                </a:cubicBezTo>
                <a:cubicBezTo>
                  <a:pt x="8" y="167"/>
                  <a:pt x="11" y="170"/>
                  <a:pt x="16" y="170"/>
                </a:cubicBezTo>
                <a:cubicBezTo>
                  <a:pt x="132" y="170"/>
                  <a:pt x="132" y="170"/>
                  <a:pt x="132" y="170"/>
                </a:cubicBezTo>
                <a:cubicBezTo>
                  <a:pt x="136" y="170"/>
                  <a:pt x="139" y="167"/>
                  <a:pt x="139" y="162"/>
                </a:cubicBezTo>
                <a:cubicBezTo>
                  <a:pt x="139" y="93"/>
                  <a:pt x="139" y="93"/>
                  <a:pt x="139" y="93"/>
                </a:cubicBezTo>
                <a:cubicBezTo>
                  <a:pt x="139" y="89"/>
                  <a:pt x="136" y="85"/>
                  <a:pt x="132" y="85"/>
                </a:cubicBezTo>
                <a:cubicBezTo>
                  <a:pt x="124" y="85"/>
                  <a:pt x="124" y="85"/>
                  <a:pt x="124" y="85"/>
                </a:cubicBezTo>
                <a:cubicBezTo>
                  <a:pt x="124" y="58"/>
                  <a:pt x="124" y="58"/>
                  <a:pt x="124" y="58"/>
                </a:cubicBezTo>
                <a:cubicBezTo>
                  <a:pt x="124" y="30"/>
                  <a:pt x="101" y="8"/>
                  <a:pt x="74" y="8"/>
                </a:cubicBezTo>
                <a:cubicBezTo>
                  <a:pt x="46" y="8"/>
                  <a:pt x="23" y="30"/>
                  <a:pt x="23" y="58"/>
                </a:cubicBezTo>
                <a:cubicBezTo>
                  <a:pt x="23" y="85"/>
                  <a:pt x="23" y="85"/>
                  <a:pt x="23" y="85"/>
                </a:cubicBezTo>
                <a:lnTo>
                  <a:pt x="16" y="85"/>
                </a:lnTo>
                <a:close/>
                <a:moveTo>
                  <a:pt x="109" y="85"/>
                </a:moveTo>
                <a:cubicBezTo>
                  <a:pt x="39" y="85"/>
                  <a:pt x="39" y="85"/>
                  <a:pt x="39" y="85"/>
                </a:cubicBezTo>
                <a:cubicBezTo>
                  <a:pt x="39" y="58"/>
                  <a:pt x="39" y="58"/>
                  <a:pt x="39" y="58"/>
                </a:cubicBezTo>
                <a:cubicBezTo>
                  <a:pt x="39" y="39"/>
                  <a:pt x="54" y="23"/>
                  <a:pt x="74" y="23"/>
                </a:cubicBezTo>
                <a:cubicBezTo>
                  <a:pt x="93" y="23"/>
                  <a:pt x="109" y="39"/>
                  <a:pt x="109" y="58"/>
                </a:cubicBezTo>
                <a:lnTo>
                  <a:pt x="109" y="85"/>
                </a:lnTo>
                <a:close/>
                <a:moveTo>
                  <a:pt x="47" y="77"/>
                </a:moveTo>
                <a:cubicBezTo>
                  <a:pt x="101" y="77"/>
                  <a:pt x="101" y="77"/>
                  <a:pt x="101" y="77"/>
                </a:cubicBezTo>
                <a:cubicBezTo>
                  <a:pt x="101" y="58"/>
                  <a:pt x="101" y="58"/>
                  <a:pt x="101" y="58"/>
                </a:cubicBezTo>
                <a:cubicBezTo>
                  <a:pt x="101" y="43"/>
                  <a:pt x="88" y="31"/>
                  <a:pt x="74" y="31"/>
                </a:cubicBezTo>
                <a:cubicBezTo>
                  <a:pt x="59" y="31"/>
                  <a:pt x="47" y="43"/>
                  <a:pt x="47" y="58"/>
                </a:cubicBezTo>
                <a:lnTo>
                  <a:pt x="47" y="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6" name="Freeform 30"/>
          <p:cNvSpPr>
            <a:spLocks noEditPoints="1"/>
          </p:cNvSpPr>
          <p:nvPr/>
        </p:nvSpPr>
        <p:spPr bwMode="auto">
          <a:xfrm>
            <a:off x="8418513" y="487363"/>
            <a:ext cx="238125" cy="312737"/>
          </a:xfrm>
          <a:custGeom>
            <a:avLst/>
            <a:gdLst>
              <a:gd name="T0" fmla="*/ 2147483646 w 138"/>
              <a:gd name="T1" fmla="*/ 2147483646 h 182"/>
              <a:gd name="T2" fmla="*/ 2147483646 w 138"/>
              <a:gd name="T3" fmla="*/ 2147483646 h 182"/>
              <a:gd name="T4" fmla="*/ 0 w 138"/>
              <a:gd name="T5" fmla="*/ 2147483646 h 182"/>
              <a:gd name="T6" fmla="*/ 0 w 138"/>
              <a:gd name="T7" fmla="*/ 2147483646 h 182"/>
              <a:gd name="T8" fmla="*/ 2147483646 w 138"/>
              <a:gd name="T9" fmla="*/ 2147483646 h 182"/>
              <a:gd name="T10" fmla="*/ 2147483646 w 138"/>
              <a:gd name="T11" fmla="*/ 2147483646 h 182"/>
              <a:gd name="T12" fmla="*/ 2147483646 w 138"/>
              <a:gd name="T13" fmla="*/ 0 h 182"/>
              <a:gd name="T14" fmla="*/ 2147483646 w 138"/>
              <a:gd name="T15" fmla="*/ 2147483646 h 182"/>
              <a:gd name="T16" fmla="*/ 2147483646 w 138"/>
              <a:gd name="T17" fmla="*/ 2147483646 h 182"/>
              <a:gd name="T18" fmla="*/ 2147483646 w 138"/>
              <a:gd name="T19" fmla="*/ 2147483646 h 182"/>
              <a:gd name="T20" fmla="*/ 2147483646 w 138"/>
              <a:gd name="T21" fmla="*/ 2147483646 h 182"/>
              <a:gd name="T22" fmla="*/ 2147483646 w 138"/>
              <a:gd name="T23" fmla="*/ 2147483646 h 182"/>
              <a:gd name="T24" fmla="*/ 2147483646 w 138"/>
              <a:gd name="T25" fmla="*/ 2147483646 h 182"/>
              <a:gd name="T26" fmla="*/ 2147483646 w 138"/>
              <a:gd name="T27" fmla="*/ 2147483646 h 182"/>
              <a:gd name="T28" fmla="*/ 2147483646 w 138"/>
              <a:gd name="T29" fmla="*/ 2147483646 h 182"/>
              <a:gd name="T30" fmla="*/ 2147483646 w 138"/>
              <a:gd name="T31" fmla="*/ 2147483646 h 182"/>
              <a:gd name="T32" fmla="*/ 2147483646 w 138"/>
              <a:gd name="T33" fmla="*/ 2147483646 h 182"/>
              <a:gd name="T34" fmla="*/ 2147483646 w 138"/>
              <a:gd name="T35" fmla="*/ 2147483646 h 182"/>
              <a:gd name="T36" fmla="*/ 2147483646 w 138"/>
              <a:gd name="T37" fmla="*/ 2147483646 h 182"/>
              <a:gd name="T38" fmla="*/ 2147483646 w 138"/>
              <a:gd name="T39" fmla="*/ 2147483646 h 182"/>
              <a:gd name="T40" fmla="*/ 2147483646 w 138"/>
              <a:gd name="T41" fmla="*/ 2147483646 h 182"/>
              <a:gd name="T42" fmla="*/ 2147483646 w 138"/>
              <a:gd name="T43" fmla="*/ 2147483646 h 182"/>
              <a:gd name="T44" fmla="*/ 2147483646 w 138"/>
              <a:gd name="T45" fmla="*/ 2147483646 h 182"/>
              <a:gd name="T46" fmla="*/ 2147483646 w 138"/>
              <a:gd name="T47" fmla="*/ 2147483646 h 182"/>
              <a:gd name="T48" fmla="*/ 2147483646 w 138"/>
              <a:gd name="T49" fmla="*/ 2147483646 h 182"/>
              <a:gd name="T50" fmla="*/ 2147483646 w 138"/>
              <a:gd name="T51" fmla="*/ 2147483646 h 182"/>
              <a:gd name="T52" fmla="*/ 2147483646 w 138"/>
              <a:gd name="T53" fmla="*/ 2147483646 h 182"/>
              <a:gd name="T54" fmla="*/ 2147483646 w 138"/>
              <a:gd name="T55" fmla="*/ 2147483646 h 182"/>
              <a:gd name="T56" fmla="*/ 2147483646 w 138"/>
              <a:gd name="T57" fmla="*/ 2147483646 h 182"/>
              <a:gd name="T58" fmla="*/ 2147483646 w 138"/>
              <a:gd name="T59" fmla="*/ 2147483646 h 182"/>
              <a:gd name="T60" fmla="*/ 2147483646 w 138"/>
              <a:gd name="T61" fmla="*/ 2147483646 h 182"/>
              <a:gd name="T62" fmla="*/ 2147483646 w 138"/>
              <a:gd name="T63" fmla="*/ 2147483646 h 182"/>
              <a:gd name="T64" fmla="*/ 2147483646 w 138"/>
              <a:gd name="T65" fmla="*/ 2147483646 h 182"/>
              <a:gd name="T66" fmla="*/ 2147483646 w 138"/>
              <a:gd name="T67" fmla="*/ 2147483646 h 182"/>
              <a:gd name="T68" fmla="*/ 2147483646 w 138"/>
              <a:gd name="T69" fmla="*/ 2147483646 h 182"/>
              <a:gd name="T70" fmla="*/ 2147483646 w 138"/>
              <a:gd name="T71" fmla="*/ 2147483646 h 182"/>
              <a:gd name="T72" fmla="*/ 2147483646 w 138"/>
              <a:gd name="T73" fmla="*/ 2147483646 h 1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8" h="182">
                <a:moveTo>
                  <a:pt x="123" y="182"/>
                </a:moveTo>
                <a:cubicBezTo>
                  <a:pt x="15" y="182"/>
                  <a:pt x="15" y="182"/>
                  <a:pt x="15" y="182"/>
                </a:cubicBezTo>
                <a:cubicBezTo>
                  <a:pt x="6" y="182"/>
                  <a:pt x="0" y="175"/>
                  <a:pt x="0" y="167"/>
                </a:cubicBezTo>
                <a:cubicBezTo>
                  <a:pt x="0" y="102"/>
                  <a:pt x="0" y="102"/>
                  <a:pt x="0" y="102"/>
                </a:cubicBezTo>
                <a:cubicBezTo>
                  <a:pt x="0" y="94"/>
                  <a:pt x="6" y="87"/>
                  <a:pt x="14" y="87"/>
                </a:cubicBezTo>
                <a:cubicBezTo>
                  <a:pt x="14" y="55"/>
                  <a:pt x="14" y="55"/>
                  <a:pt x="14" y="55"/>
                </a:cubicBezTo>
                <a:cubicBezTo>
                  <a:pt x="14" y="25"/>
                  <a:pt x="39" y="0"/>
                  <a:pt x="69" y="0"/>
                </a:cubicBezTo>
                <a:cubicBezTo>
                  <a:pt x="99" y="0"/>
                  <a:pt x="123" y="25"/>
                  <a:pt x="123" y="55"/>
                </a:cubicBezTo>
                <a:cubicBezTo>
                  <a:pt x="123" y="61"/>
                  <a:pt x="118" y="66"/>
                  <a:pt x="112" y="66"/>
                </a:cubicBezTo>
                <a:cubicBezTo>
                  <a:pt x="105" y="66"/>
                  <a:pt x="105" y="66"/>
                  <a:pt x="105" y="66"/>
                </a:cubicBezTo>
                <a:cubicBezTo>
                  <a:pt x="99" y="66"/>
                  <a:pt x="94" y="61"/>
                  <a:pt x="94" y="55"/>
                </a:cubicBezTo>
                <a:cubicBezTo>
                  <a:pt x="94" y="41"/>
                  <a:pt x="83" y="30"/>
                  <a:pt x="69" y="30"/>
                </a:cubicBezTo>
                <a:cubicBezTo>
                  <a:pt x="55" y="30"/>
                  <a:pt x="44" y="41"/>
                  <a:pt x="44" y="55"/>
                </a:cubicBezTo>
                <a:cubicBezTo>
                  <a:pt x="44" y="87"/>
                  <a:pt x="44" y="87"/>
                  <a:pt x="44" y="87"/>
                </a:cubicBezTo>
                <a:cubicBezTo>
                  <a:pt x="123" y="87"/>
                  <a:pt x="123" y="87"/>
                  <a:pt x="123" y="87"/>
                </a:cubicBezTo>
                <a:cubicBezTo>
                  <a:pt x="131" y="87"/>
                  <a:pt x="138" y="94"/>
                  <a:pt x="138" y="102"/>
                </a:cubicBezTo>
                <a:cubicBezTo>
                  <a:pt x="138" y="167"/>
                  <a:pt x="138" y="167"/>
                  <a:pt x="138" y="167"/>
                </a:cubicBezTo>
                <a:cubicBezTo>
                  <a:pt x="138" y="175"/>
                  <a:pt x="131" y="182"/>
                  <a:pt x="123" y="182"/>
                </a:cubicBezTo>
                <a:close/>
                <a:moveTo>
                  <a:pt x="15" y="95"/>
                </a:moveTo>
                <a:cubicBezTo>
                  <a:pt x="11" y="95"/>
                  <a:pt x="8" y="98"/>
                  <a:pt x="8" y="102"/>
                </a:cubicBezTo>
                <a:cubicBezTo>
                  <a:pt x="8" y="167"/>
                  <a:pt x="8" y="167"/>
                  <a:pt x="8" y="167"/>
                </a:cubicBezTo>
                <a:cubicBezTo>
                  <a:pt x="8" y="171"/>
                  <a:pt x="11" y="174"/>
                  <a:pt x="15" y="174"/>
                </a:cubicBezTo>
                <a:cubicBezTo>
                  <a:pt x="123" y="174"/>
                  <a:pt x="123" y="174"/>
                  <a:pt x="123" y="174"/>
                </a:cubicBezTo>
                <a:cubicBezTo>
                  <a:pt x="127" y="174"/>
                  <a:pt x="130" y="171"/>
                  <a:pt x="130" y="167"/>
                </a:cubicBezTo>
                <a:cubicBezTo>
                  <a:pt x="130" y="102"/>
                  <a:pt x="130" y="102"/>
                  <a:pt x="130" y="102"/>
                </a:cubicBezTo>
                <a:cubicBezTo>
                  <a:pt x="130" y="98"/>
                  <a:pt x="127" y="95"/>
                  <a:pt x="123" y="95"/>
                </a:cubicBezTo>
                <a:cubicBezTo>
                  <a:pt x="36" y="95"/>
                  <a:pt x="36" y="95"/>
                  <a:pt x="36" y="95"/>
                </a:cubicBezTo>
                <a:cubicBezTo>
                  <a:pt x="36" y="55"/>
                  <a:pt x="36" y="55"/>
                  <a:pt x="36" y="55"/>
                </a:cubicBezTo>
                <a:cubicBezTo>
                  <a:pt x="36" y="37"/>
                  <a:pt x="51" y="22"/>
                  <a:pt x="69" y="22"/>
                </a:cubicBezTo>
                <a:cubicBezTo>
                  <a:pt x="87" y="22"/>
                  <a:pt x="102" y="37"/>
                  <a:pt x="102" y="55"/>
                </a:cubicBezTo>
                <a:cubicBezTo>
                  <a:pt x="102" y="57"/>
                  <a:pt x="103" y="58"/>
                  <a:pt x="105" y="58"/>
                </a:cubicBezTo>
                <a:cubicBezTo>
                  <a:pt x="112" y="58"/>
                  <a:pt x="112" y="58"/>
                  <a:pt x="112" y="58"/>
                </a:cubicBezTo>
                <a:cubicBezTo>
                  <a:pt x="114" y="58"/>
                  <a:pt x="115" y="57"/>
                  <a:pt x="115" y="55"/>
                </a:cubicBezTo>
                <a:cubicBezTo>
                  <a:pt x="115" y="29"/>
                  <a:pt x="95" y="8"/>
                  <a:pt x="69" y="8"/>
                </a:cubicBezTo>
                <a:cubicBezTo>
                  <a:pt x="43" y="8"/>
                  <a:pt x="22" y="29"/>
                  <a:pt x="22" y="55"/>
                </a:cubicBezTo>
                <a:cubicBezTo>
                  <a:pt x="22" y="95"/>
                  <a:pt x="22" y="95"/>
                  <a:pt x="22" y="95"/>
                </a:cubicBezTo>
                <a:lnTo>
                  <a:pt x="15" y="9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7" name="Freeform 31"/>
          <p:cNvSpPr>
            <a:spLocks noEditPoints="1"/>
          </p:cNvSpPr>
          <p:nvPr/>
        </p:nvSpPr>
        <p:spPr bwMode="auto">
          <a:xfrm>
            <a:off x="7054850" y="490538"/>
            <a:ext cx="358775" cy="306387"/>
          </a:xfrm>
          <a:custGeom>
            <a:avLst/>
            <a:gdLst>
              <a:gd name="T0" fmla="*/ 2147483646 w 209"/>
              <a:gd name="T1" fmla="*/ 2147483646 h 178"/>
              <a:gd name="T2" fmla="*/ 2147483646 w 209"/>
              <a:gd name="T3" fmla="*/ 2147483646 h 178"/>
              <a:gd name="T4" fmla="*/ 0 w 209"/>
              <a:gd name="T5" fmla="*/ 2147483646 h 178"/>
              <a:gd name="T6" fmla="*/ 0 w 209"/>
              <a:gd name="T7" fmla="*/ 2147483646 h 178"/>
              <a:gd name="T8" fmla="*/ 2147483646 w 209"/>
              <a:gd name="T9" fmla="*/ 2147483646 h 178"/>
              <a:gd name="T10" fmla="*/ 2147483646 w 209"/>
              <a:gd name="T11" fmla="*/ 2147483646 h 178"/>
              <a:gd name="T12" fmla="*/ 2147483646 w 209"/>
              <a:gd name="T13" fmla="*/ 2147483646 h 178"/>
              <a:gd name="T14" fmla="*/ 2147483646 w 209"/>
              <a:gd name="T15" fmla="*/ 0 h 178"/>
              <a:gd name="T16" fmla="*/ 2147483646 w 209"/>
              <a:gd name="T17" fmla="*/ 2147483646 h 178"/>
              <a:gd name="T18" fmla="*/ 2147483646 w 209"/>
              <a:gd name="T19" fmla="*/ 2147483646 h 178"/>
              <a:gd name="T20" fmla="*/ 2147483646 w 209"/>
              <a:gd name="T21" fmla="*/ 2147483646 h 178"/>
              <a:gd name="T22" fmla="*/ 2147483646 w 209"/>
              <a:gd name="T23" fmla="*/ 2147483646 h 178"/>
              <a:gd name="T24" fmla="*/ 2147483646 w 209"/>
              <a:gd name="T25" fmla="*/ 2147483646 h 178"/>
              <a:gd name="T26" fmla="*/ 2147483646 w 209"/>
              <a:gd name="T27" fmla="*/ 2147483646 h 178"/>
              <a:gd name="T28" fmla="*/ 2147483646 w 209"/>
              <a:gd name="T29" fmla="*/ 2147483646 h 178"/>
              <a:gd name="T30" fmla="*/ 2147483646 w 209"/>
              <a:gd name="T31" fmla="*/ 2147483646 h 178"/>
              <a:gd name="T32" fmla="*/ 2147483646 w 209"/>
              <a:gd name="T33" fmla="*/ 2147483646 h 178"/>
              <a:gd name="T34" fmla="*/ 2147483646 w 209"/>
              <a:gd name="T35" fmla="*/ 2147483646 h 178"/>
              <a:gd name="T36" fmla="*/ 2147483646 w 209"/>
              <a:gd name="T37" fmla="*/ 2147483646 h 178"/>
              <a:gd name="T38" fmla="*/ 2147483646 w 209"/>
              <a:gd name="T39" fmla="*/ 2147483646 h 178"/>
              <a:gd name="T40" fmla="*/ 2147483646 w 209"/>
              <a:gd name="T41" fmla="*/ 2147483646 h 178"/>
              <a:gd name="T42" fmla="*/ 2147483646 w 209"/>
              <a:gd name="T43" fmla="*/ 2147483646 h 178"/>
              <a:gd name="T44" fmla="*/ 2147483646 w 209"/>
              <a:gd name="T45" fmla="*/ 2147483646 h 178"/>
              <a:gd name="T46" fmla="*/ 2147483646 w 209"/>
              <a:gd name="T47" fmla="*/ 2147483646 h 178"/>
              <a:gd name="T48" fmla="*/ 2147483646 w 209"/>
              <a:gd name="T49" fmla="*/ 2147483646 h 178"/>
              <a:gd name="T50" fmla="*/ 2147483646 w 209"/>
              <a:gd name="T51" fmla="*/ 2147483646 h 178"/>
              <a:gd name="T52" fmla="*/ 2147483646 w 209"/>
              <a:gd name="T53" fmla="*/ 2147483646 h 178"/>
              <a:gd name="T54" fmla="*/ 2147483646 w 209"/>
              <a:gd name="T55" fmla="*/ 2147483646 h 178"/>
              <a:gd name="T56" fmla="*/ 2147483646 w 209"/>
              <a:gd name="T57" fmla="*/ 2147483646 h 178"/>
              <a:gd name="T58" fmla="*/ 2147483646 w 209"/>
              <a:gd name="T59" fmla="*/ 2147483646 h 178"/>
              <a:gd name="T60" fmla="*/ 2147483646 w 209"/>
              <a:gd name="T61" fmla="*/ 2147483646 h 178"/>
              <a:gd name="T62" fmla="*/ 2147483646 w 209"/>
              <a:gd name="T63" fmla="*/ 2147483646 h 178"/>
              <a:gd name="T64" fmla="*/ 2147483646 w 209"/>
              <a:gd name="T65" fmla="*/ 2147483646 h 178"/>
              <a:gd name="T66" fmla="*/ 2147483646 w 209"/>
              <a:gd name="T67" fmla="*/ 2147483646 h 178"/>
              <a:gd name="T68" fmla="*/ 2147483646 w 209"/>
              <a:gd name="T69" fmla="*/ 2147483646 h 178"/>
              <a:gd name="T70" fmla="*/ 2147483646 w 209"/>
              <a:gd name="T71" fmla="*/ 2147483646 h 178"/>
              <a:gd name="T72" fmla="*/ 2147483646 w 209"/>
              <a:gd name="T73" fmla="*/ 2147483646 h 178"/>
              <a:gd name="T74" fmla="*/ 2147483646 w 209"/>
              <a:gd name="T75" fmla="*/ 2147483646 h 178"/>
              <a:gd name="T76" fmla="*/ 2147483646 w 209"/>
              <a:gd name="T77" fmla="*/ 2147483646 h 178"/>
              <a:gd name="T78" fmla="*/ 2147483646 w 209"/>
              <a:gd name="T79" fmla="*/ 2147483646 h 178"/>
              <a:gd name="T80" fmla="*/ 2147483646 w 209"/>
              <a:gd name="T81" fmla="*/ 2147483646 h 178"/>
              <a:gd name="T82" fmla="*/ 2147483646 w 209"/>
              <a:gd name="T83" fmla="*/ 2147483646 h 1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9" h="178">
                <a:moveTo>
                  <a:pt x="132" y="178"/>
                </a:moveTo>
                <a:cubicBezTo>
                  <a:pt x="16" y="178"/>
                  <a:pt x="16" y="178"/>
                  <a:pt x="16" y="178"/>
                </a:cubicBezTo>
                <a:cubicBezTo>
                  <a:pt x="7" y="178"/>
                  <a:pt x="0" y="171"/>
                  <a:pt x="0" y="162"/>
                </a:cubicBezTo>
                <a:cubicBezTo>
                  <a:pt x="0" y="93"/>
                  <a:pt x="0" y="93"/>
                  <a:pt x="0" y="93"/>
                </a:cubicBezTo>
                <a:cubicBezTo>
                  <a:pt x="0" y="84"/>
                  <a:pt x="7" y="77"/>
                  <a:pt x="16" y="77"/>
                </a:cubicBezTo>
                <a:cubicBezTo>
                  <a:pt x="93" y="77"/>
                  <a:pt x="93" y="77"/>
                  <a:pt x="93" y="77"/>
                </a:cubicBezTo>
                <a:cubicBezTo>
                  <a:pt x="93" y="58"/>
                  <a:pt x="93" y="58"/>
                  <a:pt x="93" y="58"/>
                </a:cubicBezTo>
                <a:cubicBezTo>
                  <a:pt x="93" y="26"/>
                  <a:pt x="119" y="0"/>
                  <a:pt x="151" y="0"/>
                </a:cubicBezTo>
                <a:cubicBezTo>
                  <a:pt x="183" y="0"/>
                  <a:pt x="209" y="26"/>
                  <a:pt x="209" y="58"/>
                </a:cubicBezTo>
                <a:cubicBezTo>
                  <a:pt x="209" y="89"/>
                  <a:pt x="209" y="89"/>
                  <a:pt x="209" y="89"/>
                </a:cubicBezTo>
                <a:cubicBezTo>
                  <a:pt x="209" y="95"/>
                  <a:pt x="204" y="101"/>
                  <a:pt x="198" y="101"/>
                </a:cubicBezTo>
                <a:cubicBezTo>
                  <a:pt x="190" y="101"/>
                  <a:pt x="190" y="101"/>
                  <a:pt x="190" y="101"/>
                </a:cubicBezTo>
                <a:cubicBezTo>
                  <a:pt x="183" y="101"/>
                  <a:pt x="178" y="95"/>
                  <a:pt x="178" y="89"/>
                </a:cubicBezTo>
                <a:cubicBezTo>
                  <a:pt x="178" y="58"/>
                  <a:pt x="178" y="58"/>
                  <a:pt x="178" y="58"/>
                </a:cubicBezTo>
                <a:cubicBezTo>
                  <a:pt x="178" y="43"/>
                  <a:pt x="166" y="31"/>
                  <a:pt x="151" y="31"/>
                </a:cubicBezTo>
                <a:cubicBezTo>
                  <a:pt x="136" y="31"/>
                  <a:pt x="124" y="43"/>
                  <a:pt x="124" y="58"/>
                </a:cubicBezTo>
                <a:cubicBezTo>
                  <a:pt x="124" y="77"/>
                  <a:pt x="124" y="77"/>
                  <a:pt x="124" y="77"/>
                </a:cubicBezTo>
                <a:cubicBezTo>
                  <a:pt x="132" y="77"/>
                  <a:pt x="132" y="77"/>
                  <a:pt x="132" y="77"/>
                </a:cubicBezTo>
                <a:cubicBezTo>
                  <a:pt x="141" y="77"/>
                  <a:pt x="148" y="84"/>
                  <a:pt x="148" y="93"/>
                </a:cubicBezTo>
                <a:cubicBezTo>
                  <a:pt x="148" y="162"/>
                  <a:pt x="148" y="162"/>
                  <a:pt x="148" y="162"/>
                </a:cubicBezTo>
                <a:cubicBezTo>
                  <a:pt x="148" y="171"/>
                  <a:pt x="141" y="178"/>
                  <a:pt x="132" y="178"/>
                </a:cubicBezTo>
                <a:close/>
                <a:moveTo>
                  <a:pt x="16" y="85"/>
                </a:moveTo>
                <a:cubicBezTo>
                  <a:pt x="12" y="85"/>
                  <a:pt x="8" y="89"/>
                  <a:pt x="8" y="93"/>
                </a:cubicBezTo>
                <a:cubicBezTo>
                  <a:pt x="8" y="162"/>
                  <a:pt x="8" y="162"/>
                  <a:pt x="8" y="162"/>
                </a:cubicBezTo>
                <a:cubicBezTo>
                  <a:pt x="8" y="167"/>
                  <a:pt x="12" y="170"/>
                  <a:pt x="16" y="170"/>
                </a:cubicBezTo>
                <a:cubicBezTo>
                  <a:pt x="132" y="170"/>
                  <a:pt x="132" y="170"/>
                  <a:pt x="132" y="170"/>
                </a:cubicBezTo>
                <a:cubicBezTo>
                  <a:pt x="136" y="170"/>
                  <a:pt x="140" y="167"/>
                  <a:pt x="140" y="162"/>
                </a:cubicBezTo>
                <a:cubicBezTo>
                  <a:pt x="140" y="93"/>
                  <a:pt x="140" y="93"/>
                  <a:pt x="140" y="93"/>
                </a:cubicBezTo>
                <a:cubicBezTo>
                  <a:pt x="140" y="89"/>
                  <a:pt x="136" y="85"/>
                  <a:pt x="132" y="85"/>
                </a:cubicBezTo>
                <a:cubicBezTo>
                  <a:pt x="116" y="85"/>
                  <a:pt x="116" y="85"/>
                  <a:pt x="116" y="85"/>
                </a:cubicBezTo>
                <a:cubicBezTo>
                  <a:pt x="116" y="58"/>
                  <a:pt x="116" y="58"/>
                  <a:pt x="116" y="58"/>
                </a:cubicBezTo>
                <a:cubicBezTo>
                  <a:pt x="116" y="39"/>
                  <a:pt x="132" y="23"/>
                  <a:pt x="151" y="23"/>
                </a:cubicBezTo>
                <a:cubicBezTo>
                  <a:pt x="171" y="23"/>
                  <a:pt x="186" y="39"/>
                  <a:pt x="186" y="58"/>
                </a:cubicBezTo>
                <a:cubicBezTo>
                  <a:pt x="186" y="89"/>
                  <a:pt x="186" y="89"/>
                  <a:pt x="186" y="89"/>
                </a:cubicBezTo>
                <a:cubicBezTo>
                  <a:pt x="186" y="91"/>
                  <a:pt x="188" y="93"/>
                  <a:pt x="190" y="93"/>
                </a:cubicBezTo>
                <a:cubicBezTo>
                  <a:pt x="198" y="93"/>
                  <a:pt x="198" y="93"/>
                  <a:pt x="198" y="93"/>
                </a:cubicBezTo>
                <a:cubicBezTo>
                  <a:pt x="200" y="93"/>
                  <a:pt x="201" y="91"/>
                  <a:pt x="201" y="89"/>
                </a:cubicBezTo>
                <a:cubicBezTo>
                  <a:pt x="201" y="58"/>
                  <a:pt x="201" y="58"/>
                  <a:pt x="201" y="58"/>
                </a:cubicBezTo>
                <a:cubicBezTo>
                  <a:pt x="201" y="30"/>
                  <a:pt x="179" y="8"/>
                  <a:pt x="151" y="8"/>
                </a:cubicBezTo>
                <a:cubicBezTo>
                  <a:pt x="124" y="8"/>
                  <a:pt x="101" y="30"/>
                  <a:pt x="101" y="58"/>
                </a:cubicBezTo>
                <a:cubicBezTo>
                  <a:pt x="101" y="85"/>
                  <a:pt x="101" y="85"/>
                  <a:pt x="101" y="85"/>
                </a:cubicBezTo>
                <a:lnTo>
                  <a:pt x="16" y="8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8" name="Freeform 32"/>
          <p:cNvSpPr>
            <a:spLocks noEditPoints="1"/>
          </p:cNvSpPr>
          <p:nvPr/>
        </p:nvSpPr>
        <p:spPr bwMode="auto">
          <a:xfrm>
            <a:off x="1174750" y="3136900"/>
            <a:ext cx="200025" cy="311150"/>
          </a:xfrm>
          <a:custGeom>
            <a:avLst/>
            <a:gdLst>
              <a:gd name="T0" fmla="*/ 2147483646 w 117"/>
              <a:gd name="T1" fmla="*/ 2147483646 h 181"/>
              <a:gd name="T2" fmla="*/ 2147483646 w 117"/>
              <a:gd name="T3" fmla="*/ 2147483646 h 181"/>
              <a:gd name="T4" fmla="*/ 2147483646 w 117"/>
              <a:gd name="T5" fmla="*/ 2147483646 h 181"/>
              <a:gd name="T6" fmla="*/ 2147483646 w 117"/>
              <a:gd name="T7" fmla="*/ 2147483646 h 181"/>
              <a:gd name="T8" fmla="*/ 0 w 117"/>
              <a:gd name="T9" fmla="*/ 2147483646 h 181"/>
              <a:gd name="T10" fmla="*/ 0 w 117"/>
              <a:gd name="T11" fmla="*/ 2147483646 h 181"/>
              <a:gd name="T12" fmla="*/ 2147483646 w 117"/>
              <a:gd name="T13" fmla="*/ 2147483646 h 181"/>
              <a:gd name="T14" fmla="*/ 2147483646 w 117"/>
              <a:gd name="T15" fmla="*/ 2147483646 h 181"/>
              <a:gd name="T16" fmla="*/ 2147483646 w 117"/>
              <a:gd name="T17" fmla="*/ 2147483646 h 181"/>
              <a:gd name="T18" fmla="*/ 2147483646 w 117"/>
              <a:gd name="T19" fmla="*/ 0 h 181"/>
              <a:gd name="T20" fmla="*/ 2147483646 w 117"/>
              <a:gd name="T21" fmla="*/ 2147483646 h 181"/>
              <a:gd name="T22" fmla="*/ 2147483646 w 117"/>
              <a:gd name="T23" fmla="*/ 2147483646 h 181"/>
              <a:gd name="T24" fmla="*/ 2147483646 w 117"/>
              <a:gd name="T25" fmla="*/ 2147483646 h 181"/>
              <a:gd name="T26" fmla="*/ 2147483646 w 117"/>
              <a:gd name="T27" fmla="*/ 2147483646 h 181"/>
              <a:gd name="T28" fmla="*/ 2147483646 w 117"/>
              <a:gd name="T29" fmla="*/ 2147483646 h 181"/>
              <a:gd name="T30" fmla="*/ 2147483646 w 117"/>
              <a:gd name="T31" fmla="*/ 2147483646 h 181"/>
              <a:gd name="T32" fmla="*/ 2147483646 w 117"/>
              <a:gd name="T33" fmla="*/ 2147483646 h 181"/>
              <a:gd name="T34" fmla="*/ 2147483646 w 117"/>
              <a:gd name="T35" fmla="*/ 2147483646 h 181"/>
              <a:gd name="T36" fmla="*/ 2147483646 w 117"/>
              <a:gd name="T37" fmla="*/ 2147483646 h 181"/>
              <a:gd name="T38" fmla="*/ 2147483646 w 117"/>
              <a:gd name="T39" fmla="*/ 2147483646 h 181"/>
              <a:gd name="T40" fmla="*/ 2147483646 w 117"/>
              <a:gd name="T41" fmla="*/ 2147483646 h 181"/>
              <a:gd name="T42" fmla="*/ 2147483646 w 117"/>
              <a:gd name="T43" fmla="*/ 2147483646 h 181"/>
              <a:gd name="T44" fmla="*/ 2147483646 w 117"/>
              <a:gd name="T45" fmla="*/ 2147483646 h 181"/>
              <a:gd name="T46" fmla="*/ 2147483646 w 117"/>
              <a:gd name="T47" fmla="*/ 2147483646 h 181"/>
              <a:gd name="T48" fmla="*/ 2147483646 w 117"/>
              <a:gd name="T49" fmla="*/ 2147483646 h 181"/>
              <a:gd name="T50" fmla="*/ 2147483646 w 117"/>
              <a:gd name="T51" fmla="*/ 2147483646 h 1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7" h="181">
                <a:moveTo>
                  <a:pt x="104" y="181"/>
                </a:moveTo>
                <a:cubicBezTo>
                  <a:pt x="100" y="181"/>
                  <a:pt x="97" y="180"/>
                  <a:pt x="95" y="177"/>
                </a:cubicBezTo>
                <a:cubicBezTo>
                  <a:pt x="48" y="131"/>
                  <a:pt x="48" y="131"/>
                  <a:pt x="48" y="131"/>
                </a:cubicBezTo>
                <a:cubicBezTo>
                  <a:pt x="13" y="131"/>
                  <a:pt x="13" y="131"/>
                  <a:pt x="13" y="131"/>
                </a:cubicBezTo>
                <a:cubicBezTo>
                  <a:pt x="6" y="131"/>
                  <a:pt x="0" y="125"/>
                  <a:pt x="0" y="118"/>
                </a:cubicBezTo>
                <a:cubicBezTo>
                  <a:pt x="0" y="63"/>
                  <a:pt x="0" y="63"/>
                  <a:pt x="0" y="63"/>
                </a:cubicBezTo>
                <a:cubicBezTo>
                  <a:pt x="0" y="56"/>
                  <a:pt x="6" y="50"/>
                  <a:pt x="13" y="50"/>
                </a:cubicBezTo>
                <a:cubicBezTo>
                  <a:pt x="48" y="50"/>
                  <a:pt x="48" y="50"/>
                  <a:pt x="48" y="50"/>
                </a:cubicBezTo>
                <a:cubicBezTo>
                  <a:pt x="95" y="4"/>
                  <a:pt x="95" y="4"/>
                  <a:pt x="95" y="4"/>
                </a:cubicBezTo>
                <a:cubicBezTo>
                  <a:pt x="97" y="2"/>
                  <a:pt x="100" y="0"/>
                  <a:pt x="104" y="0"/>
                </a:cubicBezTo>
                <a:cubicBezTo>
                  <a:pt x="111" y="0"/>
                  <a:pt x="117" y="6"/>
                  <a:pt x="117" y="13"/>
                </a:cubicBezTo>
                <a:cubicBezTo>
                  <a:pt x="117" y="168"/>
                  <a:pt x="117" y="168"/>
                  <a:pt x="117" y="168"/>
                </a:cubicBezTo>
                <a:cubicBezTo>
                  <a:pt x="117" y="175"/>
                  <a:pt x="111" y="181"/>
                  <a:pt x="104" y="181"/>
                </a:cubicBezTo>
                <a:close/>
                <a:moveTo>
                  <a:pt x="13" y="58"/>
                </a:moveTo>
                <a:cubicBezTo>
                  <a:pt x="10" y="58"/>
                  <a:pt x="8" y="61"/>
                  <a:pt x="8" y="63"/>
                </a:cubicBezTo>
                <a:cubicBezTo>
                  <a:pt x="8" y="118"/>
                  <a:pt x="8" y="118"/>
                  <a:pt x="8" y="118"/>
                </a:cubicBezTo>
                <a:cubicBezTo>
                  <a:pt x="8" y="121"/>
                  <a:pt x="10" y="123"/>
                  <a:pt x="13" y="123"/>
                </a:cubicBezTo>
                <a:cubicBezTo>
                  <a:pt x="52" y="123"/>
                  <a:pt x="52" y="123"/>
                  <a:pt x="52" y="123"/>
                </a:cubicBezTo>
                <a:cubicBezTo>
                  <a:pt x="100" y="172"/>
                  <a:pt x="100" y="172"/>
                  <a:pt x="100" y="172"/>
                </a:cubicBezTo>
                <a:cubicBezTo>
                  <a:pt x="101" y="173"/>
                  <a:pt x="102" y="173"/>
                  <a:pt x="104" y="173"/>
                </a:cubicBezTo>
                <a:cubicBezTo>
                  <a:pt x="107" y="173"/>
                  <a:pt x="109" y="171"/>
                  <a:pt x="109" y="168"/>
                </a:cubicBezTo>
                <a:cubicBezTo>
                  <a:pt x="109" y="13"/>
                  <a:pt x="109" y="13"/>
                  <a:pt x="109" y="13"/>
                </a:cubicBezTo>
                <a:cubicBezTo>
                  <a:pt x="109" y="11"/>
                  <a:pt x="107" y="8"/>
                  <a:pt x="104" y="8"/>
                </a:cubicBezTo>
                <a:cubicBezTo>
                  <a:pt x="102" y="8"/>
                  <a:pt x="101" y="9"/>
                  <a:pt x="100" y="10"/>
                </a:cubicBezTo>
                <a:cubicBezTo>
                  <a:pt x="52" y="58"/>
                  <a:pt x="52" y="58"/>
                  <a:pt x="52" y="58"/>
                </a:cubicBezTo>
                <a:lnTo>
                  <a:pt x="13"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19" name="Freeform 33"/>
          <p:cNvSpPr>
            <a:spLocks noEditPoints="1"/>
          </p:cNvSpPr>
          <p:nvPr/>
        </p:nvSpPr>
        <p:spPr bwMode="auto">
          <a:xfrm>
            <a:off x="6429375" y="487363"/>
            <a:ext cx="271463" cy="320675"/>
          </a:xfrm>
          <a:custGeom>
            <a:avLst/>
            <a:gdLst>
              <a:gd name="T0" fmla="*/ 2147483646 w 158"/>
              <a:gd name="T1" fmla="*/ 2147483646 h 186"/>
              <a:gd name="T2" fmla="*/ 2147483646 w 158"/>
              <a:gd name="T3" fmla="*/ 2147483646 h 186"/>
              <a:gd name="T4" fmla="*/ 0 w 158"/>
              <a:gd name="T5" fmla="*/ 2147483646 h 186"/>
              <a:gd name="T6" fmla="*/ 0 w 158"/>
              <a:gd name="T7" fmla="*/ 2147483646 h 186"/>
              <a:gd name="T8" fmla="*/ 2147483646 w 158"/>
              <a:gd name="T9" fmla="*/ 2147483646 h 186"/>
              <a:gd name="T10" fmla="*/ 2147483646 w 158"/>
              <a:gd name="T11" fmla="*/ 0 h 186"/>
              <a:gd name="T12" fmla="*/ 2147483646 w 158"/>
              <a:gd name="T13" fmla="*/ 0 h 186"/>
              <a:gd name="T14" fmla="*/ 2147483646 w 158"/>
              <a:gd name="T15" fmla="*/ 2147483646 h 186"/>
              <a:gd name="T16" fmla="*/ 2147483646 w 158"/>
              <a:gd name="T17" fmla="*/ 2147483646 h 186"/>
              <a:gd name="T18" fmla="*/ 2147483646 w 158"/>
              <a:gd name="T19" fmla="*/ 2147483646 h 186"/>
              <a:gd name="T20" fmla="*/ 2147483646 w 158"/>
              <a:gd name="T21" fmla="*/ 2147483646 h 186"/>
              <a:gd name="T22" fmla="*/ 2147483646 w 158"/>
              <a:gd name="T23" fmla="*/ 2147483646 h 186"/>
              <a:gd name="T24" fmla="*/ 2147483646 w 158"/>
              <a:gd name="T25" fmla="*/ 2147483646 h 186"/>
              <a:gd name="T26" fmla="*/ 2147483646 w 158"/>
              <a:gd name="T27" fmla="*/ 2147483646 h 186"/>
              <a:gd name="T28" fmla="*/ 2147483646 w 158"/>
              <a:gd name="T29" fmla="*/ 2147483646 h 186"/>
              <a:gd name="T30" fmla="*/ 2147483646 w 158"/>
              <a:gd name="T31" fmla="*/ 2147483646 h 186"/>
              <a:gd name="T32" fmla="*/ 2147483646 w 158"/>
              <a:gd name="T33" fmla="*/ 2147483646 h 186"/>
              <a:gd name="T34" fmla="*/ 2147483646 w 158"/>
              <a:gd name="T35" fmla="*/ 2147483646 h 186"/>
              <a:gd name="T36" fmla="*/ 2147483646 w 158"/>
              <a:gd name="T37" fmla="*/ 2147483646 h 186"/>
              <a:gd name="T38" fmla="*/ 2147483646 w 158"/>
              <a:gd name="T39" fmla="*/ 2147483646 h 186"/>
              <a:gd name="T40" fmla="*/ 2147483646 w 158"/>
              <a:gd name="T41" fmla="*/ 2147483646 h 186"/>
              <a:gd name="T42" fmla="*/ 2147483646 w 158"/>
              <a:gd name="T43" fmla="*/ 2147483646 h 186"/>
              <a:gd name="T44" fmla="*/ 2147483646 w 158"/>
              <a:gd name="T45" fmla="*/ 2147483646 h 186"/>
              <a:gd name="T46" fmla="*/ 2147483646 w 158"/>
              <a:gd name="T47" fmla="*/ 2147483646 h 186"/>
              <a:gd name="T48" fmla="*/ 2147483646 w 158"/>
              <a:gd name="T49" fmla="*/ 2147483646 h 186"/>
              <a:gd name="T50" fmla="*/ 2147483646 w 158"/>
              <a:gd name="T51" fmla="*/ 2147483646 h 186"/>
              <a:gd name="T52" fmla="*/ 2147483646 w 158"/>
              <a:gd name="T53" fmla="*/ 2147483646 h 186"/>
              <a:gd name="T54" fmla="*/ 2147483646 w 158"/>
              <a:gd name="T55" fmla="*/ 2147483646 h 186"/>
              <a:gd name="T56" fmla="*/ 2147483646 w 158"/>
              <a:gd name="T57" fmla="*/ 2147483646 h 186"/>
              <a:gd name="T58" fmla="*/ 2147483646 w 158"/>
              <a:gd name="T59" fmla="*/ 2147483646 h 186"/>
              <a:gd name="T60" fmla="*/ 2147483646 w 158"/>
              <a:gd name="T61" fmla="*/ 2147483646 h 1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 h="186">
                <a:moveTo>
                  <a:pt x="17" y="186"/>
                </a:moveTo>
                <a:cubicBezTo>
                  <a:pt x="15" y="186"/>
                  <a:pt x="13" y="186"/>
                  <a:pt x="10" y="185"/>
                </a:cubicBezTo>
                <a:cubicBezTo>
                  <a:pt x="4" y="182"/>
                  <a:pt x="0" y="176"/>
                  <a:pt x="0" y="169"/>
                </a:cubicBezTo>
                <a:cubicBezTo>
                  <a:pt x="0" y="17"/>
                  <a:pt x="0" y="17"/>
                  <a:pt x="0" y="17"/>
                </a:cubicBezTo>
                <a:cubicBezTo>
                  <a:pt x="0" y="10"/>
                  <a:pt x="4" y="4"/>
                  <a:pt x="11" y="1"/>
                </a:cubicBezTo>
                <a:cubicBezTo>
                  <a:pt x="13" y="1"/>
                  <a:pt x="15" y="0"/>
                  <a:pt x="17" y="0"/>
                </a:cubicBezTo>
                <a:cubicBezTo>
                  <a:pt x="141" y="0"/>
                  <a:pt x="141" y="0"/>
                  <a:pt x="141" y="0"/>
                </a:cubicBezTo>
                <a:cubicBezTo>
                  <a:pt x="143" y="0"/>
                  <a:pt x="145" y="1"/>
                  <a:pt x="147" y="2"/>
                </a:cubicBezTo>
                <a:cubicBezTo>
                  <a:pt x="154" y="4"/>
                  <a:pt x="158" y="10"/>
                  <a:pt x="158" y="17"/>
                </a:cubicBezTo>
                <a:cubicBezTo>
                  <a:pt x="158" y="169"/>
                  <a:pt x="158" y="169"/>
                  <a:pt x="158" y="169"/>
                </a:cubicBezTo>
                <a:cubicBezTo>
                  <a:pt x="158" y="176"/>
                  <a:pt x="154" y="182"/>
                  <a:pt x="147" y="185"/>
                </a:cubicBezTo>
                <a:cubicBezTo>
                  <a:pt x="145" y="186"/>
                  <a:pt x="143" y="186"/>
                  <a:pt x="141" y="186"/>
                </a:cubicBezTo>
                <a:cubicBezTo>
                  <a:pt x="136" y="186"/>
                  <a:pt x="131" y="184"/>
                  <a:pt x="128" y="181"/>
                </a:cubicBezTo>
                <a:cubicBezTo>
                  <a:pt x="79" y="134"/>
                  <a:pt x="79" y="134"/>
                  <a:pt x="79" y="134"/>
                </a:cubicBezTo>
                <a:cubicBezTo>
                  <a:pt x="30" y="181"/>
                  <a:pt x="30" y="181"/>
                  <a:pt x="30" y="181"/>
                </a:cubicBezTo>
                <a:cubicBezTo>
                  <a:pt x="26" y="184"/>
                  <a:pt x="22" y="186"/>
                  <a:pt x="17" y="186"/>
                </a:cubicBezTo>
                <a:close/>
                <a:moveTo>
                  <a:pt x="17" y="8"/>
                </a:moveTo>
                <a:cubicBezTo>
                  <a:pt x="16" y="8"/>
                  <a:pt x="15" y="8"/>
                  <a:pt x="14" y="9"/>
                </a:cubicBezTo>
                <a:cubicBezTo>
                  <a:pt x="10" y="10"/>
                  <a:pt x="8" y="14"/>
                  <a:pt x="8" y="17"/>
                </a:cubicBezTo>
                <a:cubicBezTo>
                  <a:pt x="8" y="169"/>
                  <a:pt x="8" y="169"/>
                  <a:pt x="8" y="169"/>
                </a:cubicBezTo>
                <a:cubicBezTo>
                  <a:pt x="8" y="173"/>
                  <a:pt x="10" y="176"/>
                  <a:pt x="13" y="177"/>
                </a:cubicBezTo>
                <a:cubicBezTo>
                  <a:pt x="17" y="179"/>
                  <a:pt x="21" y="178"/>
                  <a:pt x="24" y="175"/>
                </a:cubicBezTo>
                <a:cubicBezTo>
                  <a:pt x="79" y="123"/>
                  <a:pt x="79" y="123"/>
                  <a:pt x="79" y="123"/>
                </a:cubicBezTo>
                <a:cubicBezTo>
                  <a:pt x="134" y="175"/>
                  <a:pt x="134" y="175"/>
                  <a:pt x="134" y="175"/>
                </a:cubicBezTo>
                <a:cubicBezTo>
                  <a:pt x="135" y="177"/>
                  <a:pt x="138" y="178"/>
                  <a:pt x="141" y="178"/>
                </a:cubicBezTo>
                <a:cubicBezTo>
                  <a:pt x="142" y="178"/>
                  <a:pt x="143" y="178"/>
                  <a:pt x="144" y="177"/>
                </a:cubicBezTo>
                <a:cubicBezTo>
                  <a:pt x="148" y="176"/>
                  <a:pt x="150" y="173"/>
                  <a:pt x="150" y="169"/>
                </a:cubicBezTo>
                <a:cubicBezTo>
                  <a:pt x="150" y="17"/>
                  <a:pt x="150" y="17"/>
                  <a:pt x="150" y="17"/>
                </a:cubicBezTo>
                <a:cubicBezTo>
                  <a:pt x="150" y="14"/>
                  <a:pt x="148" y="10"/>
                  <a:pt x="144" y="9"/>
                </a:cubicBezTo>
                <a:cubicBezTo>
                  <a:pt x="143" y="8"/>
                  <a:pt x="142" y="8"/>
                  <a:pt x="141" y="8"/>
                </a:cubicBez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20" name="Freeform 34"/>
          <p:cNvSpPr>
            <a:spLocks noEditPoints="1"/>
          </p:cNvSpPr>
          <p:nvPr/>
        </p:nvSpPr>
        <p:spPr bwMode="auto">
          <a:xfrm>
            <a:off x="5741988" y="487363"/>
            <a:ext cx="315912" cy="319087"/>
          </a:xfrm>
          <a:custGeom>
            <a:avLst/>
            <a:gdLst>
              <a:gd name="T0" fmla="*/ 2147483646 w 184"/>
              <a:gd name="T1" fmla="*/ 2147483646 h 185"/>
              <a:gd name="T2" fmla="*/ 2147483646 w 184"/>
              <a:gd name="T3" fmla="*/ 2147483646 h 185"/>
              <a:gd name="T4" fmla="*/ 2147483646 w 184"/>
              <a:gd name="T5" fmla="*/ 2147483646 h 185"/>
              <a:gd name="T6" fmla="*/ 0 w 184"/>
              <a:gd name="T7" fmla="*/ 2147483646 h 185"/>
              <a:gd name="T8" fmla="*/ 0 w 184"/>
              <a:gd name="T9" fmla="*/ 2147483646 h 185"/>
              <a:gd name="T10" fmla="*/ 2147483646 w 184"/>
              <a:gd name="T11" fmla="*/ 0 h 185"/>
              <a:gd name="T12" fmla="*/ 2147483646 w 184"/>
              <a:gd name="T13" fmla="*/ 0 h 185"/>
              <a:gd name="T14" fmla="*/ 2147483646 w 184"/>
              <a:gd name="T15" fmla="*/ 2147483646 h 185"/>
              <a:gd name="T16" fmla="*/ 2147483646 w 184"/>
              <a:gd name="T17" fmla="*/ 2147483646 h 185"/>
              <a:gd name="T18" fmla="*/ 2147483646 w 184"/>
              <a:gd name="T19" fmla="*/ 2147483646 h 185"/>
              <a:gd name="T20" fmla="*/ 2147483646 w 184"/>
              <a:gd name="T21" fmla="*/ 2147483646 h 185"/>
              <a:gd name="T22" fmla="*/ 2147483646 w 184"/>
              <a:gd name="T23" fmla="*/ 2147483646 h 185"/>
              <a:gd name="T24" fmla="*/ 2147483646 w 184"/>
              <a:gd name="T25" fmla="*/ 2147483646 h 185"/>
              <a:gd name="T26" fmla="*/ 2147483646 w 184"/>
              <a:gd name="T27" fmla="*/ 2147483646 h 185"/>
              <a:gd name="T28" fmla="*/ 2147483646 w 184"/>
              <a:gd name="T29" fmla="*/ 2147483646 h 185"/>
              <a:gd name="T30" fmla="*/ 2147483646 w 184"/>
              <a:gd name="T31" fmla="*/ 2147483646 h 185"/>
              <a:gd name="T32" fmla="*/ 2147483646 w 184"/>
              <a:gd name="T33" fmla="*/ 2147483646 h 185"/>
              <a:gd name="T34" fmla="*/ 2147483646 w 184"/>
              <a:gd name="T35" fmla="*/ 2147483646 h 185"/>
              <a:gd name="T36" fmla="*/ 2147483646 w 184"/>
              <a:gd name="T37" fmla="*/ 2147483646 h 185"/>
              <a:gd name="T38" fmla="*/ 2147483646 w 184"/>
              <a:gd name="T39" fmla="*/ 2147483646 h 185"/>
              <a:gd name="T40" fmla="*/ 2147483646 w 184"/>
              <a:gd name="T41" fmla="*/ 2147483646 h 185"/>
              <a:gd name="T42" fmla="*/ 2147483646 w 184"/>
              <a:gd name="T43" fmla="*/ 2147483646 h 185"/>
              <a:gd name="T44" fmla="*/ 2147483646 w 184"/>
              <a:gd name="T45" fmla="*/ 2147483646 h 185"/>
              <a:gd name="T46" fmla="*/ 2147483646 w 184"/>
              <a:gd name="T47" fmla="*/ 2147483646 h 185"/>
              <a:gd name="T48" fmla="*/ 2147483646 w 184"/>
              <a:gd name="T49" fmla="*/ 2147483646 h 185"/>
              <a:gd name="T50" fmla="*/ 2147483646 w 184"/>
              <a:gd name="T51" fmla="*/ 2147483646 h 185"/>
              <a:gd name="T52" fmla="*/ 2147483646 w 184"/>
              <a:gd name="T53" fmla="*/ 2147483646 h 185"/>
              <a:gd name="T54" fmla="*/ 2147483646 w 184"/>
              <a:gd name="T55" fmla="*/ 2147483646 h 185"/>
              <a:gd name="T56" fmla="*/ 2147483646 w 184"/>
              <a:gd name="T57" fmla="*/ 2147483646 h 185"/>
              <a:gd name="T58" fmla="*/ 2147483646 w 184"/>
              <a:gd name="T59" fmla="*/ 2147483646 h 185"/>
              <a:gd name="T60" fmla="*/ 2147483646 w 184"/>
              <a:gd name="T61" fmla="*/ 2147483646 h 185"/>
              <a:gd name="T62" fmla="*/ 2147483646 w 184"/>
              <a:gd name="T63" fmla="*/ 2147483646 h 185"/>
              <a:gd name="T64" fmla="*/ 2147483646 w 184"/>
              <a:gd name="T65" fmla="*/ 2147483646 h 185"/>
              <a:gd name="T66" fmla="*/ 2147483646 w 184"/>
              <a:gd name="T67" fmla="*/ 2147483646 h 185"/>
              <a:gd name="T68" fmla="*/ 2147483646 w 184"/>
              <a:gd name="T69" fmla="*/ 2147483646 h 1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84" h="185">
                <a:moveTo>
                  <a:pt x="108" y="185"/>
                </a:moveTo>
                <a:cubicBezTo>
                  <a:pt x="103" y="185"/>
                  <a:pt x="98" y="183"/>
                  <a:pt x="95" y="179"/>
                </a:cubicBezTo>
                <a:cubicBezTo>
                  <a:pt x="11" y="96"/>
                  <a:pt x="11" y="96"/>
                  <a:pt x="11" y="96"/>
                </a:cubicBezTo>
                <a:cubicBezTo>
                  <a:pt x="5" y="89"/>
                  <a:pt x="0" y="77"/>
                  <a:pt x="0" y="67"/>
                </a:cubicBezTo>
                <a:cubicBezTo>
                  <a:pt x="0" y="19"/>
                  <a:pt x="0" y="19"/>
                  <a:pt x="0" y="19"/>
                </a:cubicBezTo>
                <a:cubicBezTo>
                  <a:pt x="0" y="8"/>
                  <a:pt x="8" y="0"/>
                  <a:pt x="19" y="0"/>
                </a:cubicBezTo>
                <a:cubicBezTo>
                  <a:pt x="67" y="0"/>
                  <a:pt x="67" y="0"/>
                  <a:pt x="67" y="0"/>
                </a:cubicBezTo>
                <a:cubicBezTo>
                  <a:pt x="77" y="0"/>
                  <a:pt x="89" y="5"/>
                  <a:pt x="96" y="12"/>
                </a:cubicBezTo>
                <a:cubicBezTo>
                  <a:pt x="179" y="95"/>
                  <a:pt x="179" y="95"/>
                  <a:pt x="179" y="95"/>
                </a:cubicBezTo>
                <a:cubicBezTo>
                  <a:pt x="182" y="99"/>
                  <a:pt x="184" y="103"/>
                  <a:pt x="184" y="108"/>
                </a:cubicBezTo>
                <a:cubicBezTo>
                  <a:pt x="184" y="113"/>
                  <a:pt x="182" y="118"/>
                  <a:pt x="179" y="122"/>
                </a:cubicBezTo>
                <a:cubicBezTo>
                  <a:pt x="122" y="179"/>
                  <a:pt x="122" y="179"/>
                  <a:pt x="122" y="179"/>
                </a:cubicBezTo>
                <a:cubicBezTo>
                  <a:pt x="118" y="183"/>
                  <a:pt x="113" y="185"/>
                  <a:pt x="108" y="185"/>
                </a:cubicBezTo>
                <a:close/>
                <a:moveTo>
                  <a:pt x="19" y="8"/>
                </a:moveTo>
                <a:cubicBezTo>
                  <a:pt x="13" y="8"/>
                  <a:pt x="8" y="13"/>
                  <a:pt x="8" y="19"/>
                </a:cubicBezTo>
                <a:cubicBezTo>
                  <a:pt x="8" y="67"/>
                  <a:pt x="8" y="67"/>
                  <a:pt x="8" y="67"/>
                </a:cubicBezTo>
                <a:cubicBezTo>
                  <a:pt x="8" y="75"/>
                  <a:pt x="12" y="85"/>
                  <a:pt x="17" y="90"/>
                </a:cubicBezTo>
                <a:cubicBezTo>
                  <a:pt x="101" y="173"/>
                  <a:pt x="101" y="173"/>
                  <a:pt x="101" y="173"/>
                </a:cubicBezTo>
                <a:cubicBezTo>
                  <a:pt x="104" y="177"/>
                  <a:pt x="112" y="177"/>
                  <a:pt x="116" y="173"/>
                </a:cubicBezTo>
                <a:cubicBezTo>
                  <a:pt x="173" y="116"/>
                  <a:pt x="173" y="116"/>
                  <a:pt x="173" y="116"/>
                </a:cubicBezTo>
                <a:cubicBezTo>
                  <a:pt x="175" y="114"/>
                  <a:pt x="176" y="111"/>
                  <a:pt x="176" y="108"/>
                </a:cubicBezTo>
                <a:cubicBezTo>
                  <a:pt x="176" y="105"/>
                  <a:pt x="175" y="103"/>
                  <a:pt x="173" y="101"/>
                </a:cubicBezTo>
                <a:cubicBezTo>
                  <a:pt x="90" y="17"/>
                  <a:pt x="90" y="17"/>
                  <a:pt x="90" y="17"/>
                </a:cubicBezTo>
                <a:cubicBezTo>
                  <a:pt x="85" y="12"/>
                  <a:pt x="74" y="8"/>
                  <a:pt x="67" y="8"/>
                </a:cubicBezTo>
                <a:lnTo>
                  <a:pt x="19" y="8"/>
                </a:lnTo>
                <a:close/>
                <a:moveTo>
                  <a:pt x="41" y="60"/>
                </a:moveTo>
                <a:cubicBezTo>
                  <a:pt x="31" y="60"/>
                  <a:pt x="22" y="52"/>
                  <a:pt x="22" y="41"/>
                </a:cubicBezTo>
                <a:cubicBezTo>
                  <a:pt x="22" y="31"/>
                  <a:pt x="31" y="22"/>
                  <a:pt x="41" y="22"/>
                </a:cubicBezTo>
                <a:cubicBezTo>
                  <a:pt x="51" y="22"/>
                  <a:pt x="60" y="31"/>
                  <a:pt x="60" y="41"/>
                </a:cubicBezTo>
                <a:cubicBezTo>
                  <a:pt x="60" y="52"/>
                  <a:pt x="51" y="60"/>
                  <a:pt x="41" y="60"/>
                </a:cubicBezTo>
                <a:close/>
                <a:moveTo>
                  <a:pt x="41" y="30"/>
                </a:moveTo>
                <a:cubicBezTo>
                  <a:pt x="35" y="30"/>
                  <a:pt x="30" y="35"/>
                  <a:pt x="30" y="41"/>
                </a:cubicBezTo>
                <a:cubicBezTo>
                  <a:pt x="30" y="47"/>
                  <a:pt x="35" y="52"/>
                  <a:pt x="41" y="52"/>
                </a:cubicBezTo>
                <a:cubicBezTo>
                  <a:pt x="47" y="52"/>
                  <a:pt x="52" y="47"/>
                  <a:pt x="52" y="41"/>
                </a:cubicBezTo>
                <a:cubicBezTo>
                  <a:pt x="52" y="35"/>
                  <a:pt x="47" y="30"/>
                  <a:pt x="41"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21" name="Freeform 35"/>
          <p:cNvSpPr>
            <a:spLocks noEditPoints="1"/>
          </p:cNvSpPr>
          <p:nvPr/>
        </p:nvSpPr>
        <p:spPr bwMode="auto">
          <a:xfrm>
            <a:off x="6402388" y="2484438"/>
            <a:ext cx="307975" cy="268287"/>
          </a:xfrm>
          <a:custGeom>
            <a:avLst/>
            <a:gdLst>
              <a:gd name="T0" fmla="*/ 2147483646 w 179"/>
              <a:gd name="T1" fmla="*/ 2147483646 h 156"/>
              <a:gd name="T2" fmla="*/ 2147483646 w 179"/>
              <a:gd name="T3" fmla="*/ 2147483646 h 156"/>
              <a:gd name="T4" fmla="*/ 0 w 179"/>
              <a:gd name="T5" fmla="*/ 2147483646 h 156"/>
              <a:gd name="T6" fmla="*/ 0 w 179"/>
              <a:gd name="T7" fmla="*/ 2147483646 h 156"/>
              <a:gd name="T8" fmla="*/ 2147483646 w 179"/>
              <a:gd name="T9" fmla="*/ 2147483646 h 156"/>
              <a:gd name="T10" fmla="*/ 2147483646 w 179"/>
              <a:gd name="T11" fmla="*/ 2147483646 h 156"/>
              <a:gd name="T12" fmla="*/ 2147483646 w 179"/>
              <a:gd name="T13" fmla="*/ 2147483646 h 156"/>
              <a:gd name="T14" fmla="*/ 2147483646 w 179"/>
              <a:gd name="T15" fmla="*/ 0 h 156"/>
              <a:gd name="T16" fmla="*/ 2147483646 w 179"/>
              <a:gd name="T17" fmla="*/ 0 h 156"/>
              <a:gd name="T18" fmla="*/ 2147483646 w 179"/>
              <a:gd name="T19" fmla="*/ 2147483646 h 156"/>
              <a:gd name="T20" fmla="*/ 2147483646 w 179"/>
              <a:gd name="T21" fmla="*/ 2147483646 h 156"/>
              <a:gd name="T22" fmla="*/ 2147483646 w 179"/>
              <a:gd name="T23" fmla="*/ 2147483646 h 156"/>
              <a:gd name="T24" fmla="*/ 2147483646 w 179"/>
              <a:gd name="T25" fmla="*/ 2147483646 h 156"/>
              <a:gd name="T26" fmla="*/ 2147483646 w 179"/>
              <a:gd name="T27" fmla="*/ 2147483646 h 156"/>
              <a:gd name="T28" fmla="*/ 2147483646 w 179"/>
              <a:gd name="T29" fmla="*/ 2147483646 h 156"/>
              <a:gd name="T30" fmla="*/ 2147483646 w 179"/>
              <a:gd name="T31" fmla="*/ 2147483646 h 156"/>
              <a:gd name="T32" fmla="*/ 2147483646 w 179"/>
              <a:gd name="T33" fmla="*/ 2147483646 h 156"/>
              <a:gd name="T34" fmla="*/ 2147483646 w 179"/>
              <a:gd name="T35" fmla="*/ 2147483646 h 156"/>
              <a:gd name="T36" fmla="*/ 2147483646 w 179"/>
              <a:gd name="T37" fmla="*/ 2147483646 h 156"/>
              <a:gd name="T38" fmla="*/ 2147483646 w 179"/>
              <a:gd name="T39" fmla="*/ 2147483646 h 156"/>
              <a:gd name="T40" fmla="*/ 2147483646 w 179"/>
              <a:gd name="T41" fmla="*/ 2147483646 h 156"/>
              <a:gd name="T42" fmla="*/ 2147483646 w 179"/>
              <a:gd name="T43" fmla="*/ 2147483646 h 156"/>
              <a:gd name="T44" fmla="*/ 2147483646 w 179"/>
              <a:gd name="T45" fmla="*/ 2147483646 h 156"/>
              <a:gd name="T46" fmla="*/ 2147483646 w 179"/>
              <a:gd name="T47" fmla="*/ 2147483646 h 156"/>
              <a:gd name="T48" fmla="*/ 2147483646 w 179"/>
              <a:gd name="T49" fmla="*/ 2147483646 h 156"/>
              <a:gd name="T50" fmla="*/ 2147483646 w 179"/>
              <a:gd name="T51" fmla="*/ 2147483646 h 156"/>
              <a:gd name="T52" fmla="*/ 2147483646 w 179"/>
              <a:gd name="T53" fmla="*/ 2147483646 h 156"/>
              <a:gd name="T54" fmla="*/ 2147483646 w 179"/>
              <a:gd name="T55" fmla="*/ 2147483646 h 156"/>
              <a:gd name="T56" fmla="*/ 2147483646 w 179"/>
              <a:gd name="T57" fmla="*/ 2147483646 h 156"/>
              <a:gd name="T58" fmla="*/ 2147483646 w 179"/>
              <a:gd name="T59" fmla="*/ 2147483646 h 1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79" h="156">
                <a:moveTo>
                  <a:pt x="152" y="156"/>
                </a:moveTo>
                <a:cubicBezTo>
                  <a:pt x="27" y="156"/>
                  <a:pt x="27" y="156"/>
                  <a:pt x="27" y="156"/>
                </a:cubicBezTo>
                <a:cubicBezTo>
                  <a:pt x="12" y="156"/>
                  <a:pt x="0" y="144"/>
                  <a:pt x="0" y="129"/>
                </a:cubicBezTo>
                <a:cubicBezTo>
                  <a:pt x="0" y="49"/>
                  <a:pt x="0" y="49"/>
                  <a:pt x="0" y="49"/>
                </a:cubicBezTo>
                <a:cubicBezTo>
                  <a:pt x="0" y="35"/>
                  <a:pt x="12" y="22"/>
                  <a:pt x="27" y="22"/>
                </a:cubicBezTo>
                <a:cubicBezTo>
                  <a:pt x="44" y="22"/>
                  <a:pt x="44" y="22"/>
                  <a:pt x="44" y="22"/>
                </a:cubicBezTo>
                <a:cubicBezTo>
                  <a:pt x="48" y="13"/>
                  <a:pt x="48" y="13"/>
                  <a:pt x="48" y="13"/>
                </a:cubicBezTo>
                <a:cubicBezTo>
                  <a:pt x="50" y="6"/>
                  <a:pt x="59" y="0"/>
                  <a:pt x="67" y="0"/>
                </a:cubicBezTo>
                <a:cubicBezTo>
                  <a:pt x="112" y="0"/>
                  <a:pt x="112" y="0"/>
                  <a:pt x="112" y="0"/>
                </a:cubicBezTo>
                <a:cubicBezTo>
                  <a:pt x="120" y="0"/>
                  <a:pt x="129" y="6"/>
                  <a:pt x="131" y="13"/>
                </a:cubicBezTo>
                <a:cubicBezTo>
                  <a:pt x="135" y="22"/>
                  <a:pt x="135" y="22"/>
                  <a:pt x="135" y="22"/>
                </a:cubicBezTo>
                <a:cubicBezTo>
                  <a:pt x="152" y="22"/>
                  <a:pt x="152" y="22"/>
                  <a:pt x="152" y="22"/>
                </a:cubicBezTo>
                <a:cubicBezTo>
                  <a:pt x="167" y="22"/>
                  <a:pt x="179" y="35"/>
                  <a:pt x="179" y="49"/>
                </a:cubicBezTo>
                <a:cubicBezTo>
                  <a:pt x="179" y="129"/>
                  <a:pt x="179" y="129"/>
                  <a:pt x="179" y="129"/>
                </a:cubicBezTo>
                <a:cubicBezTo>
                  <a:pt x="179" y="144"/>
                  <a:pt x="167" y="156"/>
                  <a:pt x="152" y="156"/>
                </a:cubicBezTo>
                <a:close/>
                <a:moveTo>
                  <a:pt x="27" y="30"/>
                </a:moveTo>
                <a:cubicBezTo>
                  <a:pt x="16" y="30"/>
                  <a:pt x="8" y="39"/>
                  <a:pt x="8" y="49"/>
                </a:cubicBezTo>
                <a:cubicBezTo>
                  <a:pt x="8" y="129"/>
                  <a:pt x="8" y="129"/>
                  <a:pt x="8" y="129"/>
                </a:cubicBezTo>
                <a:cubicBezTo>
                  <a:pt x="8" y="140"/>
                  <a:pt x="16" y="148"/>
                  <a:pt x="27" y="148"/>
                </a:cubicBezTo>
                <a:cubicBezTo>
                  <a:pt x="152" y="148"/>
                  <a:pt x="152" y="148"/>
                  <a:pt x="152" y="148"/>
                </a:cubicBezTo>
                <a:cubicBezTo>
                  <a:pt x="163" y="148"/>
                  <a:pt x="171" y="140"/>
                  <a:pt x="171" y="129"/>
                </a:cubicBezTo>
                <a:cubicBezTo>
                  <a:pt x="171" y="49"/>
                  <a:pt x="171" y="49"/>
                  <a:pt x="171" y="49"/>
                </a:cubicBezTo>
                <a:cubicBezTo>
                  <a:pt x="171" y="39"/>
                  <a:pt x="163" y="30"/>
                  <a:pt x="152" y="30"/>
                </a:cubicBezTo>
                <a:cubicBezTo>
                  <a:pt x="130" y="30"/>
                  <a:pt x="130" y="30"/>
                  <a:pt x="130" y="30"/>
                </a:cubicBezTo>
                <a:cubicBezTo>
                  <a:pt x="124" y="16"/>
                  <a:pt x="124" y="16"/>
                  <a:pt x="124" y="16"/>
                </a:cubicBezTo>
                <a:cubicBezTo>
                  <a:pt x="122" y="11"/>
                  <a:pt x="117" y="8"/>
                  <a:pt x="112" y="8"/>
                </a:cubicBezTo>
                <a:cubicBezTo>
                  <a:pt x="67" y="8"/>
                  <a:pt x="67" y="8"/>
                  <a:pt x="67" y="8"/>
                </a:cubicBezTo>
                <a:cubicBezTo>
                  <a:pt x="62" y="8"/>
                  <a:pt x="57" y="11"/>
                  <a:pt x="55" y="16"/>
                </a:cubicBezTo>
                <a:cubicBezTo>
                  <a:pt x="50" y="30"/>
                  <a:pt x="50" y="30"/>
                  <a:pt x="50" y="30"/>
                </a:cubicBezTo>
                <a:lnTo>
                  <a:pt x="27"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22" name="Freeform 36"/>
          <p:cNvSpPr>
            <a:spLocks noEditPoints="1"/>
          </p:cNvSpPr>
          <p:nvPr/>
        </p:nvSpPr>
        <p:spPr bwMode="auto">
          <a:xfrm>
            <a:off x="5732463" y="2516188"/>
            <a:ext cx="314325" cy="228600"/>
          </a:xfrm>
          <a:custGeom>
            <a:avLst/>
            <a:gdLst>
              <a:gd name="T0" fmla="*/ 2147483646 w 183"/>
              <a:gd name="T1" fmla="*/ 2147483646 h 133"/>
              <a:gd name="T2" fmla="*/ 2147483646 w 183"/>
              <a:gd name="T3" fmla="*/ 2147483646 h 133"/>
              <a:gd name="T4" fmla="*/ 0 w 183"/>
              <a:gd name="T5" fmla="*/ 2147483646 h 133"/>
              <a:gd name="T6" fmla="*/ 0 w 183"/>
              <a:gd name="T7" fmla="*/ 2147483646 h 133"/>
              <a:gd name="T8" fmla="*/ 2147483646 w 183"/>
              <a:gd name="T9" fmla="*/ 0 h 133"/>
              <a:gd name="T10" fmla="*/ 2147483646 w 183"/>
              <a:gd name="T11" fmla="*/ 0 h 133"/>
              <a:gd name="T12" fmla="*/ 2147483646 w 183"/>
              <a:gd name="T13" fmla="*/ 2147483646 h 133"/>
              <a:gd name="T14" fmla="*/ 2147483646 w 183"/>
              <a:gd name="T15" fmla="*/ 2147483646 h 133"/>
              <a:gd name="T16" fmla="*/ 2147483646 w 183"/>
              <a:gd name="T17" fmla="*/ 2147483646 h 133"/>
              <a:gd name="T18" fmla="*/ 2147483646 w 183"/>
              <a:gd name="T19" fmla="*/ 2147483646 h 133"/>
              <a:gd name="T20" fmla="*/ 2147483646 w 183"/>
              <a:gd name="T21" fmla="*/ 2147483646 h 133"/>
              <a:gd name="T22" fmla="*/ 2147483646 w 183"/>
              <a:gd name="T23" fmla="*/ 2147483646 h 133"/>
              <a:gd name="T24" fmla="*/ 2147483646 w 183"/>
              <a:gd name="T25" fmla="*/ 2147483646 h 133"/>
              <a:gd name="T26" fmla="*/ 2147483646 w 183"/>
              <a:gd name="T27" fmla="*/ 2147483646 h 133"/>
              <a:gd name="T28" fmla="*/ 2147483646 w 183"/>
              <a:gd name="T29" fmla="*/ 2147483646 h 133"/>
              <a:gd name="T30" fmla="*/ 2147483646 w 183"/>
              <a:gd name="T31" fmla="*/ 2147483646 h 133"/>
              <a:gd name="T32" fmla="*/ 2147483646 w 183"/>
              <a:gd name="T33" fmla="*/ 2147483646 h 133"/>
              <a:gd name="T34" fmla="*/ 2147483646 w 183"/>
              <a:gd name="T35" fmla="*/ 2147483646 h 133"/>
              <a:gd name="T36" fmla="*/ 2147483646 w 183"/>
              <a:gd name="T37" fmla="*/ 2147483646 h 133"/>
              <a:gd name="T38" fmla="*/ 2147483646 w 183"/>
              <a:gd name="T39" fmla="*/ 2147483646 h 133"/>
              <a:gd name="T40" fmla="*/ 2147483646 w 183"/>
              <a:gd name="T41" fmla="*/ 2147483646 h 133"/>
              <a:gd name="T42" fmla="*/ 2147483646 w 183"/>
              <a:gd name="T43" fmla="*/ 2147483646 h 133"/>
              <a:gd name="T44" fmla="*/ 2147483646 w 183"/>
              <a:gd name="T45" fmla="*/ 2147483646 h 133"/>
              <a:gd name="T46" fmla="*/ 2147483646 w 183"/>
              <a:gd name="T47" fmla="*/ 2147483646 h 133"/>
              <a:gd name="T48" fmla="*/ 2147483646 w 183"/>
              <a:gd name="T49" fmla="*/ 2147483646 h 133"/>
              <a:gd name="T50" fmla="*/ 2147483646 w 183"/>
              <a:gd name="T51" fmla="*/ 2147483646 h 133"/>
              <a:gd name="T52" fmla="*/ 2147483646 w 183"/>
              <a:gd name="T53" fmla="*/ 2147483646 h 133"/>
              <a:gd name="T54" fmla="*/ 2147483646 w 183"/>
              <a:gd name="T55" fmla="*/ 2147483646 h 133"/>
              <a:gd name="T56" fmla="*/ 2147483646 w 183"/>
              <a:gd name="T57" fmla="*/ 2147483646 h 133"/>
              <a:gd name="T58" fmla="*/ 2147483646 w 183"/>
              <a:gd name="T59" fmla="*/ 2147483646 h 133"/>
              <a:gd name="T60" fmla="*/ 2147483646 w 183"/>
              <a:gd name="T61" fmla="*/ 2147483646 h 133"/>
              <a:gd name="T62" fmla="*/ 2147483646 w 183"/>
              <a:gd name="T63" fmla="*/ 2147483646 h 133"/>
              <a:gd name="T64" fmla="*/ 2147483646 w 183"/>
              <a:gd name="T65" fmla="*/ 2147483646 h 133"/>
              <a:gd name="T66" fmla="*/ 2147483646 w 183"/>
              <a:gd name="T67" fmla="*/ 2147483646 h 133"/>
              <a:gd name="T68" fmla="*/ 2147483646 w 183"/>
              <a:gd name="T69" fmla="*/ 2147483646 h 133"/>
              <a:gd name="T70" fmla="*/ 2147483646 w 183"/>
              <a:gd name="T71" fmla="*/ 2147483646 h 133"/>
              <a:gd name="T72" fmla="*/ 2147483646 w 183"/>
              <a:gd name="T73" fmla="*/ 2147483646 h 1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3" h="133">
                <a:moveTo>
                  <a:pt x="101" y="133"/>
                </a:moveTo>
                <a:cubicBezTo>
                  <a:pt x="32" y="133"/>
                  <a:pt x="32" y="133"/>
                  <a:pt x="32" y="133"/>
                </a:cubicBezTo>
                <a:cubicBezTo>
                  <a:pt x="15" y="133"/>
                  <a:pt x="0" y="119"/>
                  <a:pt x="0" y="101"/>
                </a:cubicBezTo>
                <a:cubicBezTo>
                  <a:pt x="0" y="32"/>
                  <a:pt x="0" y="32"/>
                  <a:pt x="0" y="32"/>
                </a:cubicBezTo>
                <a:cubicBezTo>
                  <a:pt x="0" y="15"/>
                  <a:pt x="15" y="0"/>
                  <a:pt x="32" y="0"/>
                </a:cubicBezTo>
                <a:cubicBezTo>
                  <a:pt x="101" y="0"/>
                  <a:pt x="101" y="0"/>
                  <a:pt x="101" y="0"/>
                </a:cubicBezTo>
                <a:cubicBezTo>
                  <a:pt x="119" y="0"/>
                  <a:pt x="133" y="15"/>
                  <a:pt x="133" y="32"/>
                </a:cubicBezTo>
                <a:cubicBezTo>
                  <a:pt x="133" y="39"/>
                  <a:pt x="133" y="39"/>
                  <a:pt x="133" y="39"/>
                </a:cubicBezTo>
                <a:cubicBezTo>
                  <a:pt x="165" y="6"/>
                  <a:pt x="165" y="6"/>
                  <a:pt x="165" y="6"/>
                </a:cubicBezTo>
                <a:cubicBezTo>
                  <a:pt x="167" y="4"/>
                  <a:pt x="170" y="3"/>
                  <a:pt x="173" y="3"/>
                </a:cubicBezTo>
                <a:cubicBezTo>
                  <a:pt x="174" y="3"/>
                  <a:pt x="176" y="4"/>
                  <a:pt x="177" y="4"/>
                </a:cubicBezTo>
                <a:cubicBezTo>
                  <a:pt x="180" y="6"/>
                  <a:pt x="183" y="9"/>
                  <a:pt x="183" y="14"/>
                </a:cubicBezTo>
                <a:cubicBezTo>
                  <a:pt x="183" y="120"/>
                  <a:pt x="183" y="120"/>
                  <a:pt x="183" y="120"/>
                </a:cubicBezTo>
                <a:cubicBezTo>
                  <a:pt x="183" y="124"/>
                  <a:pt x="180" y="127"/>
                  <a:pt x="177" y="129"/>
                </a:cubicBezTo>
                <a:cubicBezTo>
                  <a:pt x="176" y="130"/>
                  <a:pt x="174" y="130"/>
                  <a:pt x="173" y="130"/>
                </a:cubicBezTo>
                <a:cubicBezTo>
                  <a:pt x="170" y="130"/>
                  <a:pt x="167" y="129"/>
                  <a:pt x="165" y="127"/>
                </a:cubicBezTo>
                <a:cubicBezTo>
                  <a:pt x="133" y="94"/>
                  <a:pt x="133" y="94"/>
                  <a:pt x="133" y="94"/>
                </a:cubicBezTo>
                <a:cubicBezTo>
                  <a:pt x="133" y="101"/>
                  <a:pt x="133" y="101"/>
                  <a:pt x="133" y="101"/>
                </a:cubicBezTo>
                <a:cubicBezTo>
                  <a:pt x="133" y="119"/>
                  <a:pt x="119" y="133"/>
                  <a:pt x="101" y="133"/>
                </a:cubicBezTo>
                <a:close/>
                <a:moveTo>
                  <a:pt x="32" y="8"/>
                </a:moveTo>
                <a:cubicBezTo>
                  <a:pt x="19" y="8"/>
                  <a:pt x="8" y="19"/>
                  <a:pt x="8" y="32"/>
                </a:cubicBezTo>
                <a:cubicBezTo>
                  <a:pt x="8" y="101"/>
                  <a:pt x="8" y="101"/>
                  <a:pt x="8" y="101"/>
                </a:cubicBezTo>
                <a:cubicBezTo>
                  <a:pt x="8" y="114"/>
                  <a:pt x="19" y="125"/>
                  <a:pt x="32" y="125"/>
                </a:cubicBezTo>
                <a:cubicBezTo>
                  <a:pt x="101" y="125"/>
                  <a:pt x="101" y="125"/>
                  <a:pt x="101" y="125"/>
                </a:cubicBezTo>
                <a:cubicBezTo>
                  <a:pt x="114" y="125"/>
                  <a:pt x="125" y="114"/>
                  <a:pt x="125" y="101"/>
                </a:cubicBezTo>
                <a:cubicBezTo>
                  <a:pt x="125" y="75"/>
                  <a:pt x="125" y="75"/>
                  <a:pt x="125" y="75"/>
                </a:cubicBezTo>
                <a:cubicBezTo>
                  <a:pt x="171" y="121"/>
                  <a:pt x="171" y="121"/>
                  <a:pt x="171" y="121"/>
                </a:cubicBezTo>
                <a:cubicBezTo>
                  <a:pt x="171" y="122"/>
                  <a:pt x="172" y="122"/>
                  <a:pt x="173" y="122"/>
                </a:cubicBezTo>
                <a:cubicBezTo>
                  <a:pt x="173" y="122"/>
                  <a:pt x="173" y="122"/>
                  <a:pt x="174" y="122"/>
                </a:cubicBezTo>
                <a:cubicBezTo>
                  <a:pt x="174" y="121"/>
                  <a:pt x="175" y="121"/>
                  <a:pt x="175" y="120"/>
                </a:cubicBezTo>
                <a:cubicBezTo>
                  <a:pt x="175" y="14"/>
                  <a:pt x="175" y="14"/>
                  <a:pt x="175" y="14"/>
                </a:cubicBezTo>
                <a:cubicBezTo>
                  <a:pt x="175" y="13"/>
                  <a:pt x="174" y="12"/>
                  <a:pt x="174" y="11"/>
                </a:cubicBezTo>
                <a:cubicBezTo>
                  <a:pt x="172" y="11"/>
                  <a:pt x="171" y="12"/>
                  <a:pt x="171" y="12"/>
                </a:cubicBezTo>
                <a:cubicBezTo>
                  <a:pt x="125" y="58"/>
                  <a:pt x="125" y="58"/>
                  <a:pt x="125" y="58"/>
                </a:cubicBezTo>
                <a:cubicBezTo>
                  <a:pt x="125" y="32"/>
                  <a:pt x="125" y="32"/>
                  <a:pt x="125" y="32"/>
                </a:cubicBezTo>
                <a:cubicBezTo>
                  <a:pt x="125" y="19"/>
                  <a:pt x="114" y="8"/>
                  <a:pt x="101" y="8"/>
                </a:cubicBezTo>
                <a:lnTo>
                  <a:pt x="32"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23" name="Freeform 37"/>
          <p:cNvSpPr>
            <a:spLocks noEditPoints="1"/>
          </p:cNvSpPr>
          <p:nvPr/>
        </p:nvSpPr>
        <p:spPr bwMode="auto">
          <a:xfrm>
            <a:off x="7119938" y="1150938"/>
            <a:ext cx="206375" cy="303212"/>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24" name="Freeform 38"/>
          <p:cNvSpPr>
            <a:spLocks noEditPoints="1"/>
          </p:cNvSpPr>
          <p:nvPr/>
        </p:nvSpPr>
        <p:spPr bwMode="auto">
          <a:xfrm>
            <a:off x="7073900" y="2482850"/>
            <a:ext cx="277813" cy="277813"/>
          </a:xfrm>
          <a:custGeom>
            <a:avLst/>
            <a:gdLst>
              <a:gd name="T0" fmla="*/ 2147483646 w 162"/>
              <a:gd name="T1" fmla="*/ 2147483646 h 161"/>
              <a:gd name="T2" fmla="*/ 2147483646 w 162"/>
              <a:gd name="T3" fmla="*/ 2147483646 h 161"/>
              <a:gd name="T4" fmla="*/ 2147483646 w 162"/>
              <a:gd name="T5" fmla="*/ 2147483646 h 161"/>
              <a:gd name="T6" fmla="*/ 2147483646 w 162"/>
              <a:gd name="T7" fmla="*/ 2147483646 h 161"/>
              <a:gd name="T8" fmla="*/ 2147483646 w 162"/>
              <a:gd name="T9" fmla="*/ 2147483646 h 161"/>
              <a:gd name="T10" fmla="*/ 0 w 162"/>
              <a:gd name="T11" fmla="*/ 2147483646 h 161"/>
              <a:gd name="T12" fmla="*/ 2147483646 w 162"/>
              <a:gd name="T13" fmla="*/ 2147483646 h 161"/>
              <a:gd name="T14" fmla="*/ 2147483646 w 162"/>
              <a:gd name="T15" fmla="*/ 2147483646 h 161"/>
              <a:gd name="T16" fmla="*/ 2147483646 w 162"/>
              <a:gd name="T17" fmla="*/ 2147483646 h 161"/>
              <a:gd name="T18" fmla="*/ 2147483646 w 162"/>
              <a:gd name="T19" fmla="*/ 2147483646 h 161"/>
              <a:gd name="T20" fmla="*/ 2147483646 w 162"/>
              <a:gd name="T21" fmla="*/ 2147483646 h 161"/>
              <a:gd name="T22" fmla="*/ 2147483646 w 162"/>
              <a:gd name="T23" fmla="*/ 2147483646 h 161"/>
              <a:gd name="T24" fmla="*/ 2147483646 w 162"/>
              <a:gd name="T25" fmla="*/ 2147483646 h 161"/>
              <a:gd name="T26" fmla="*/ 2147483646 w 162"/>
              <a:gd name="T27" fmla="*/ 2147483646 h 161"/>
              <a:gd name="T28" fmla="*/ 2147483646 w 162"/>
              <a:gd name="T29" fmla="*/ 2147483646 h 161"/>
              <a:gd name="T30" fmla="*/ 2147483646 w 162"/>
              <a:gd name="T31" fmla="*/ 2147483646 h 161"/>
              <a:gd name="T32" fmla="*/ 2147483646 w 162"/>
              <a:gd name="T33" fmla="*/ 2147483646 h 161"/>
              <a:gd name="T34" fmla="*/ 2147483646 w 162"/>
              <a:gd name="T35" fmla="*/ 2147483646 h 161"/>
              <a:gd name="T36" fmla="*/ 2147483646 w 162"/>
              <a:gd name="T37" fmla="*/ 2147483646 h 161"/>
              <a:gd name="T38" fmla="*/ 2147483646 w 162"/>
              <a:gd name="T39" fmla="*/ 0 h 161"/>
              <a:gd name="T40" fmla="*/ 2147483646 w 162"/>
              <a:gd name="T41" fmla="*/ 2147483646 h 161"/>
              <a:gd name="T42" fmla="*/ 2147483646 w 162"/>
              <a:gd name="T43" fmla="*/ 2147483646 h 161"/>
              <a:gd name="T44" fmla="*/ 2147483646 w 162"/>
              <a:gd name="T45" fmla="*/ 2147483646 h 161"/>
              <a:gd name="T46" fmla="*/ 2147483646 w 162"/>
              <a:gd name="T47" fmla="*/ 2147483646 h 161"/>
              <a:gd name="T48" fmla="*/ 2147483646 w 162"/>
              <a:gd name="T49" fmla="*/ 2147483646 h 161"/>
              <a:gd name="T50" fmla="*/ 2147483646 w 162"/>
              <a:gd name="T51" fmla="*/ 2147483646 h 161"/>
              <a:gd name="T52" fmla="*/ 2147483646 w 162"/>
              <a:gd name="T53" fmla="*/ 2147483646 h 161"/>
              <a:gd name="T54" fmla="*/ 2147483646 w 162"/>
              <a:gd name="T55" fmla="*/ 2147483646 h 161"/>
              <a:gd name="T56" fmla="*/ 2147483646 w 162"/>
              <a:gd name="T57" fmla="*/ 2147483646 h 161"/>
              <a:gd name="T58" fmla="*/ 2147483646 w 162"/>
              <a:gd name="T59" fmla="*/ 2147483646 h 161"/>
              <a:gd name="T60" fmla="*/ 2147483646 w 162"/>
              <a:gd name="T61" fmla="*/ 2147483646 h 161"/>
              <a:gd name="T62" fmla="*/ 2147483646 w 162"/>
              <a:gd name="T63" fmla="*/ 2147483646 h 161"/>
              <a:gd name="T64" fmla="*/ 2147483646 w 162"/>
              <a:gd name="T65" fmla="*/ 2147483646 h 161"/>
              <a:gd name="T66" fmla="*/ 2147483646 w 162"/>
              <a:gd name="T67" fmla="*/ 2147483646 h 161"/>
              <a:gd name="T68" fmla="*/ 2147483646 w 162"/>
              <a:gd name="T69" fmla="*/ 2147483646 h 161"/>
              <a:gd name="T70" fmla="*/ 2147483646 w 162"/>
              <a:gd name="T71" fmla="*/ 2147483646 h 161"/>
              <a:gd name="T72" fmla="*/ 2147483646 w 162"/>
              <a:gd name="T73" fmla="*/ 2147483646 h 161"/>
              <a:gd name="T74" fmla="*/ 2147483646 w 162"/>
              <a:gd name="T75" fmla="*/ 2147483646 h 161"/>
              <a:gd name="T76" fmla="*/ 2147483646 w 162"/>
              <a:gd name="T77" fmla="*/ 2147483646 h 161"/>
              <a:gd name="T78" fmla="*/ 2147483646 w 162"/>
              <a:gd name="T79" fmla="*/ 2147483646 h 161"/>
              <a:gd name="T80" fmla="*/ 2147483646 w 162"/>
              <a:gd name="T81" fmla="*/ 2147483646 h 161"/>
              <a:gd name="T82" fmla="*/ 2147483646 w 162"/>
              <a:gd name="T83" fmla="*/ 2147483646 h 161"/>
              <a:gd name="T84" fmla="*/ 2147483646 w 162"/>
              <a:gd name="T85" fmla="*/ 2147483646 h 161"/>
              <a:gd name="T86" fmla="*/ 2147483646 w 162"/>
              <a:gd name="T87" fmla="*/ 2147483646 h 161"/>
              <a:gd name="T88" fmla="*/ 2147483646 w 162"/>
              <a:gd name="T89" fmla="*/ 2147483646 h 161"/>
              <a:gd name="T90" fmla="*/ 2147483646 w 162"/>
              <a:gd name="T91" fmla="*/ 2147483646 h 161"/>
              <a:gd name="T92" fmla="*/ 2147483646 w 162"/>
              <a:gd name="T93" fmla="*/ 2147483646 h 161"/>
              <a:gd name="T94" fmla="*/ 2147483646 w 162"/>
              <a:gd name="T95" fmla="*/ 2147483646 h 161"/>
              <a:gd name="T96" fmla="*/ 2147483646 w 162"/>
              <a:gd name="T97" fmla="*/ 2147483646 h 161"/>
              <a:gd name="T98" fmla="*/ 2147483646 w 162"/>
              <a:gd name="T99" fmla="*/ 2147483646 h 161"/>
              <a:gd name="T100" fmla="*/ 2147483646 w 162"/>
              <a:gd name="T101" fmla="*/ 2147483646 h 161"/>
              <a:gd name="T102" fmla="*/ 2147483646 w 162"/>
              <a:gd name="T103" fmla="*/ 2147483646 h 161"/>
              <a:gd name="T104" fmla="*/ 2147483646 w 162"/>
              <a:gd name="T105" fmla="*/ 2147483646 h 161"/>
              <a:gd name="T106" fmla="*/ 2147483646 w 162"/>
              <a:gd name="T107" fmla="*/ 2147483646 h 161"/>
              <a:gd name="T108" fmla="*/ 2147483646 w 162"/>
              <a:gd name="T109" fmla="*/ 2147483646 h 161"/>
              <a:gd name="T110" fmla="*/ 2147483646 w 162"/>
              <a:gd name="T111" fmla="*/ 2147483646 h 161"/>
              <a:gd name="T112" fmla="*/ 2147483646 w 162"/>
              <a:gd name="T113" fmla="*/ 2147483646 h 1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25" name="Freeform 39"/>
          <p:cNvSpPr>
            <a:spLocks noEditPoints="1"/>
          </p:cNvSpPr>
          <p:nvPr/>
        </p:nvSpPr>
        <p:spPr bwMode="auto">
          <a:xfrm>
            <a:off x="3106738" y="2484438"/>
            <a:ext cx="315912" cy="273050"/>
          </a:xfrm>
          <a:custGeom>
            <a:avLst/>
            <a:gdLst>
              <a:gd name="T0" fmla="*/ 2147483646 w 184"/>
              <a:gd name="T1" fmla="*/ 2147483646 h 159"/>
              <a:gd name="T2" fmla="*/ 2147483646 w 184"/>
              <a:gd name="T3" fmla="*/ 2147483646 h 159"/>
              <a:gd name="T4" fmla="*/ 2147483646 w 184"/>
              <a:gd name="T5" fmla="*/ 2147483646 h 159"/>
              <a:gd name="T6" fmla="*/ 2147483646 w 184"/>
              <a:gd name="T7" fmla="*/ 2147483646 h 159"/>
              <a:gd name="T8" fmla="*/ 2147483646 w 184"/>
              <a:gd name="T9" fmla="*/ 2147483646 h 159"/>
              <a:gd name="T10" fmla="*/ 2147483646 w 184"/>
              <a:gd name="T11" fmla="*/ 2147483646 h 159"/>
              <a:gd name="T12" fmla="*/ 2147483646 w 184"/>
              <a:gd name="T13" fmla="*/ 2147483646 h 159"/>
              <a:gd name="T14" fmla="*/ 0 w 184"/>
              <a:gd name="T15" fmla="*/ 2147483646 h 159"/>
              <a:gd name="T16" fmla="*/ 2147483646 w 184"/>
              <a:gd name="T17" fmla="*/ 0 h 159"/>
              <a:gd name="T18" fmla="*/ 2147483646 w 184"/>
              <a:gd name="T19" fmla="*/ 2147483646 h 159"/>
              <a:gd name="T20" fmla="*/ 2147483646 w 184"/>
              <a:gd name="T21" fmla="*/ 2147483646 h 159"/>
              <a:gd name="T22" fmla="*/ 2147483646 w 184"/>
              <a:gd name="T23" fmla="*/ 2147483646 h 159"/>
              <a:gd name="T24" fmla="*/ 2147483646 w 184"/>
              <a:gd name="T25" fmla="*/ 2147483646 h 159"/>
              <a:gd name="T26" fmla="*/ 2147483646 w 184"/>
              <a:gd name="T27" fmla="*/ 2147483646 h 159"/>
              <a:gd name="T28" fmla="*/ 2147483646 w 184"/>
              <a:gd name="T29" fmla="*/ 2147483646 h 159"/>
              <a:gd name="T30" fmla="*/ 2147483646 w 184"/>
              <a:gd name="T31" fmla="*/ 2147483646 h 159"/>
              <a:gd name="T32" fmla="*/ 2147483646 w 184"/>
              <a:gd name="T33" fmla="*/ 2147483646 h 159"/>
              <a:gd name="T34" fmla="*/ 2147483646 w 184"/>
              <a:gd name="T35" fmla="*/ 2147483646 h 159"/>
              <a:gd name="T36" fmla="*/ 2147483646 w 184"/>
              <a:gd name="T37" fmla="*/ 2147483646 h 159"/>
              <a:gd name="T38" fmla="*/ 2147483646 w 184"/>
              <a:gd name="T39" fmla="*/ 2147483646 h 159"/>
              <a:gd name="T40" fmla="*/ 2147483646 w 184"/>
              <a:gd name="T41" fmla="*/ 2147483646 h 159"/>
              <a:gd name="T42" fmla="*/ 2147483646 w 184"/>
              <a:gd name="T43" fmla="*/ 2147483646 h 159"/>
              <a:gd name="T44" fmla="*/ 2147483646 w 184"/>
              <a:gd name="T45" fmla="*/ 2147483646 h 159"/>
              <a:gd name="T46" fmla="*/ 2147483646 w 184"/>
              <a:gd name="T47" fmla="*/ 2147483646 h 159"/>
              <a:gd name="T48" fmla="*/ 2147483646 w 184"/>
              <a:gd name="T49" fmla="*/ 2147483646 h 159"/>
              <a:gd name="T50" fmla="*/ 2147483646 w 184"/>
              <a:gd name="T51" fmla="*/ 2147483646 h 159"/>
              <a:gd name="T52" fmla="*/ 2147483646 w 184"/>
              <a:gd name="T53" fmla="*/ 2147483646 h 159"/>
              <a:gd name="T54" fmla="*/ 2147483646 w 184"/>
              <a:gd name="T55" fmla="*/ 2147483646 h 159"/>
              <a:gd name="T56" fmla="*/ 2147483646 w 184"/>
              <a:gd name="T57" fmla="*/ 2147483646 h 159"/>
              <a:gd name="T58" fmla="*/ 2147483646 w 184"/>
              <a:gd name="T59" fmla="*/ 2147483646 h 159"/>
              <a:gd name="T60" fmla="*/ 2147483646 w 184"/>
              <a:gd name="T61" fmla="*/ 2147483646 h 159"/>
              <a:gd name="T62" fmla="*/ 2147483646 w 184"/>
              <a:gd name="T63" fmla="*/ 2147483646 h 1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26" name="Rectangle 40"/>
          <p:cNvSpPr>
            <a:spLocks noChangeArrowheads="1"/>
          </p:cNvSpPr>
          <p:nvPr/>
        </p:nvSpPr>
        <p:spPr bwMode="auto">
          <a:xfrm>
            <a:off x="5738813" y="3944938"/>
            <a:ext cx="31908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27" name="Rectangle 41"/>
          <p:cNvSpPr>
            <a:spLocks noChangeArrowheads="1"/>
          </p:cNvSpPr>
          <p:nvPr/>
        </p:nvSpPr>
        <p:spPr bwMode="auto">
          <a:xfrm>
            <a:off x="5892800" y="3789363"/>
            <a:ext cx="12700" cy="322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28" name="Rectangle 42"/>
          <p:cNvSpPr>
            <a:spLocks noChangeArrowheads="1"/>
          </p:cNvSpPr>
          <p:nvPr/>
        </p:nvSpPr>
        <p:spPr bwMode="auto">
          <a:xfrm>
            <a:off x="6399213" y="3944938"/>
            <a:ext cx="31908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29" name="Rectangle 43"/>
          <p:cNvSpPr>
            <a:spLocks noChangeArrowheads="1"/>
          </p:cNvSpPr>
          <p:nvPr/>
        </p:nvSpPr>
        <p:spPr bwMode="auto">
          <a:xfrm>
            <a:off x="5186363" y="2601913"/>
            <a:ext cx="109537"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30" name="Freeform 44"/>
          <p:cNvSpPr>
            <a:spLocks noEditPoints="1"/>
          </p:cNvSpPr>
          <p:nvPr/>
        </p:nvSpPr>
        <p:spPr bwMode="auto">
          <a:xfrm>
            <a:off x="5081588" y="3179763"/>
            <a:ext cx="295275" cy="250825"/>
          </a:xfrm>
          <a:custGeom>
            <a:avLst/>
            <a:gdLst>
              <a:gd name="T0" fmla="*/ 2147483646 w 172"/>
              <a:gd name="T1" fmla="*/ 2147483646 h 146"/>
              <a:gd name="T2" fmla="*/ 2147483646 w 172"/>
              <a:gd name="T3" fmla="*/ 2147483646 h 146"/>
              <a:gd name="T4" fmla="*/ 2147483646 w 172"/>
              <a:gd name="T5" fmla="*/ 2147483646 h 146"/>
              <a:gd name="T6" fmla="*/ 2147483646 w 172"/>
              <a:gd name="T7" fmla="*/ 2147483646 h 146"/>
              <a:gd name="T8" fmla="*/ 2147483646 w 172"/>
              <a:gd name="T9" fmla="*/ 2147483646 h 146"/>
              <a:gd name="T10" fmla="*/ 2147483646 w 172"/>
              <a:gd name="T11" fmla="*/ 2147483646 h 146"/>
              <a:gd name="T12" fmla="*/ 0 w 172"/>
              <a:gd name="T13" fmla="*/ 2147483646 h 146"/>
              <a:gd name="T14" fmla="*/ 2147483646 w 172"/>
              <a:gd name="T15" fmla="*/ 0 h 146"/>
              <a:gd name="T16" fmla="*/ 2147483646 w 172"/>
              <a:gd name="T17" fmla="*/ 2147483646 h 146"/>
              <a:gd name="T18" fmla="*/ 2147483646 w 172"/>
              <a:gd name="T19" fmla="*/ 2147483646 h 146"/>
              <a:gd name="T20" fmla="*/ 2147483646 w 172"/>
              <a:gd name="T21" fmla="*/ 2147483646 h 146"/>
              <a:gd name="T22" fmla="*/ 2147483646 w 172"/>
              <a:gd name="T23" fmla="*/ 2147483646 h 146"/>
              <a:gd name="T24" fmla="*/ 2147483646 w 172"/>
              <a:gd name="T25" fmla="*/ 2147483646 h 146"/>
              <a:gd name="T26" fmla="*/ 2147483646 w 172"/>
              <a:gd name="T27" fmla="*/ 2147483646 h 146"/>
              <a:gd name="T28" fmla="*/ 2147483646 w 172"/>
              <a:gd name="T29" fmla="*/ 2147483646 h 146"/>
              <a:gd name="T30" fmla="*/ 2147483646 w 172"/>
              <a:gd name="T31" fmla="*/ 2147483646 h 146"/>
              <a:gd name="T32" fmla="*/ 2147483646 w 172"/>
              <a:gd name="T33" fmla="*/ 2147483646 h 146"/>
              <a:gd name="T34" fmla="*/ 2147483646 w 172"/>
              <a:gd name="T35" fmla="*/ 2147483646 h 146"/>
              <a:gd name="T36" fmla="*/ 2147483646 w 172"/>
              <a:gd name="T37" fmla="*/ 2147483646 h 146"/>
              <a:gd name="T38" fmla="*/ 2147483646 w 172"/>
              <a:gd name="T39" fmla="*/ 2147483646 h 146"/>
              <a:gd name="T40" fmla="*/ 2147483646 w 172"/>
              <a:gd name="T41" fmla="*/ 2147483646 h 146"/>
              <a:gd name="T42" fmla="*/ 2147483646 w 172"/>
              <a:gd name="T43" fmla="*/ 2147483646 h 146"/>
              <a:gd name="T44" fmla="*/ 2147483646 w 172"/>
              <a:gd name="T45" fmla="*/ 2147483646 h 146"/>
              <a:gd name="T46" fmla="*/ 2147483646 w 172"/>
              <a:gd name="T47" fmla="*/ 2147483646 h 146"/>
              <a:gd name="T48" fmla="*/ 2147483646 w 172"/>
              <a:gd name="T49" fmla="*/ 2147483646 h 146"/>
              <a:gd name="T50" fmla="*/ 2147483646 w 172"/>
              <a:gd name="T51" fmla="*/ 2147483646 h 146"/>
              <a:gd name="T52" fmla="*/ 2147483646 w 172"/>
              <a:gd name="T53" fmla="*/ 2147483646 h 146"/>
              <a:gd name="T54" fmla="*/ 2147483646 w 172"/>
              <a:gd name="T55" fmla="*/ 2147483646 h 146"/>
              <a:gd name="T56" fmla="*/ 2147483646 w 172"/>
              <a:gd name="T57" fmla="*/ 2147483646 h 146"/>
              <a:gd name="T58" fmla="*/ 2147483646 w 172"/>
              <a:gd name="T59" fmla="*/ 2147483646 h 146"/>
              <a:gd name="T60" fmla="*/ 2147483646 w 172"/>
              <a:gd name="T61" fmla="*/ 2147483646 h 146"/>
              <a:gd name="T62" fmla="*/ 2147483646 w 172"/>
              <a:gd name="T63" fmla="*/ 2147483646 h 146"/>
              <a:gd name="T64" fmla="*/ 2147483646 w 172"/>
              <a:gd name="T65" fmla="*/ 2147483646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2" h="146">
                <a:moveTo>
                  <a:pt x="143" y="146"/>
                </a:moveTo>
                <a:cubicBezTo>
                  <a:pt x="133" y="146"/>
                  <a:pt x="126" y="139"/>
                  <a:pt x="126" y="129"/>
                </a:cubicBezTo>
                <a:cubicBezTo>
                  <a:pt x="126" y="126"/>
                  <a:pt x="127" y="123"/>
                  <a:pt x="128" y="121"/>
                </a:cubicBezTo>
                <a:cubicBezTo>
                  <a:pt x="69" y="121"/>
                  <a:pt x="69" y="121"/>
                  <a:pt x="69" y="121"/>
                </a:cubicBezTo>
                <a:cubicBezTo>
                  <a:pt x="70" y="123"/>
                  <a:pt x="71" y="126"/>
                  <a:pt x="71" y="129"/>
                </a:cubicBezTo>
                <a:cubicBezTo>
                  <a:pt x="71" y="139"/>
                  <a:pt x="64" y="146"/>
                  <a:pt x="54" y="146"/>
                </a:cubicBezTo>
                <a:cubicBezTo>
                  <a:pt x="45" y="146"/>
                  <a:pt x="38" y="139"/>
                  <a:pt x="38" y="129"/>
                </a:cubicBezTo>
                <a:cubicBezTo>
                  <a:pt x="38" y="125"/>
                  <a:pt x="39" y="122"/>
                  <a:pt x="42" y="119"/>
                </a:cubicBezTo>
                <a:cubicBezTo>
                  <a:pt x="39" y="117"/>
                  <a:pt x="38" y="114"/>
                  <a:pt x="38" y="111"/>
                </a:cubicBezTo>
                <a:cubicBezTo>
                  <a:pt x="38" y="107"/>
                  <a:pt x="40" y="103"/>
                  <a:pt x="43" y="98"/>
                </a:cubicBezTo>
                <a:cubicBezTo>
                  <a:pt x="43" y="97"/>
                  <a:pt x="43" y="97"/>
                  <a:pt x="44" y="97"/>
                </a:cubicBezTo>
                <a:cubicBezTo>
                  <a:pt x="27" y="20"/>
                  <a:pt x="27" y="20"/>
                  <a:pt x="27" y="20"/>
                </a:cubicBezTo>
                <a:cubicBezTo>
                  <a:pt x="10" y="20"/>
                  <a:pt x="10" y="20"/>
                  <a:pt x="10" y="20"/>
                </a:cubicBezTo>
                <a:cubicBezTo>
                  <a:pt x="5" y="20"/>
                  <a:pt x="0" y="16"/>
                  <a:pt x="0" y="10"/>
                </a:cubicBezTo>
                <a:cubicBezTo>
                  <a:pt x="0" y="4"/>
                  <a:pt x="5" y="0"/>
                  <a:pt x="10" y="0"/>
                </a:cubicBezTo>
                <a:cubicBezTo>
                  <a:pt x="36" y="0"/>
                  <a:pt x="36" y="0"/>
                  <a:pt x="36" y="0"/>
                </a:cubicBezTo>
                <a:cubicBezTo>
                  <a:pt x="44" y="0"/>
                  <a:pt x="46" y="7"/>
                  <a:pt x="47" y="12"/>
                </a:cubicBezTo>
                <a:cubicBezTo>
                  <a:pt x="161" y="12"/>
                  <a:pt x="161" y="12"/>
                  <a:pt x="161" y="12"/>
                </a:cubicBezTo>
                <a:cubicBezTo>
                  <a:pt x="167" y="12"/>
                  <a:pt x="172" y="17"/>
                  <a:pt x="172" y="22"/>
                </a:cubicBezTo>
                <a:cubicBezTo>
                  <a:pt x="172" y="73"/>
                  <a:pt x="172" y="73"/>
                  <a:pt x="172" y="73"/>
                </a:cubicBezTo>
                <a:cubicBezTo>
                  <a:pt x="172" y="78"/>
                  <a:pt x="168" y="82"/>
                  <a:pt x="163" y="83"/>
                </a:cubicBezTo>
                <a:cubicBezTo>
                  <a:pt x="64" y="95"/>
                  <a:pt x="64" y="95"/>
                  <a:pt x="64" y="95"/>
                </a:cubicBezTo>
                <a:cubicBezTo>
                  <a:pt x="65" y="96"/>
                  <a:pt x="65" y="97"/>
                  <a:pt x="65" y="98"/>
                </a:cubicBezTo>
                <a:cubicBezTo>
                  <a:pt x="65" y="99"/>
                  <a:pt x="65" y="100"/>
                  <a:pt x="64" y="100"/>
                </a:cubicBezTo>
                <a:cubicBezTo>
                  <a:pt x="149" y="100"/>
                  <a:pt x="149" y="100"/>
                  <a:pt x="149" y="100"/>
                </a:cubicBezTo>
                <a:cubicBezTo>
                  <a:pt x="154" y="100"/>
                  <a:pt x="159" y="105"/>
                  <a:pt x="159" y="111"/>
                </a:cubicBezTo>
                <a:cubicBezTo>
                  <a:pt x="159" y="114"/>
                  <a:pt x="158" y="117"/>
                  <a:pt x="155" y="119"/>
                </a:cubicBezTo>
                <a:cubicBezTo>
                  <a:pt x="158" y="122"/>
                  <a:pt x="159" y="125"/>
                  <a:pt x="159" y="129"/>
                </a:cubicBezTo>
                <a:cubicBezTo>
                  <a:pt x="159" y="139"/>
                  <a:pt x="152" y="146"/>
                  <a:pt x="143" y="146"/>
                </a:cubicBezTo>
                <a:close/>
                <a:moveTo>
                  <a:pt x="143" y="121"/>
                </a:moveTo>
                <a:cubicBezTo>
                  <a:pt x="138" y="121"/>
                  <a:pt x="134" y="125"/>
                  <a:pt x="134" y="129"/>
                </a:cubicBezTo>
                <a:cubicBezTo>
                  <a:pt x="134" y="134"/>
                  <a:pt x="138" y="138"/>
                  <a:pt x="143" y="138"/>
                </a:cubicBezTo>
                <a:cubicBezTo>
                  <a:pt x="147" y="138"/>
                  <a:pt x="151" y="134"/>
                  <a:pt x="151" y="129"/>
                </a:cubicBezTo>
                <a:cubicBezTo>
                  <a:pt x="151" y="125"/>
                  <a:pt x="147" y="121"/>
                  <a:pt x="143" y="121"/>
                </a:cubicBezTo>
                <a:close/>
                <a:moveTo>
                  <a:pt x="54" y="121"/>
                </a:moveTo>
                <a:cubicBezTo>
                  <a:pt x="50" y="121"/>
                  <a:pt x="46" y="125"/>
                  <a:pt x="46" y="129"/>
                </a:cubicBezTo>
                <a:cubicBezTo>
                  <a:pt x="46" y="134"/>
                  <a:pt x="50" y="138"/>
                  <a:pt x="54" y="138"/>
                </a:cubicBezTo>
                <a:cubicBezTo>
                  <a:pt x="59" y="138"/>
                  <a:pt x="63" y="134"/>
                  <a:pt x="63" y="129"/>
                </a:cubicBezTo>
                <a:cubicBezTo>
                  <a:pt x="63" y="125"/>
                  <a:pt x="59" y="121"/>
                  <a:pt x="54" y="121"/>
                </a:cubicBezTo>
                <a:close/>
                <a:moveTo>
                  <a:pt x="143" y="113"/>
                </a:moveTo>
                <a:cubicBezTo>
                  <a:pt x="149" y="113"/>
                  <a:pt x="149" y="113"/>
                  <a:pt x="149" y="113"/>
                </a:cubicBezTo>
                <a:cubicBezTo>
                  <a:pt x="150" y="113"/>
                  <a:pt x="151" y="112"/>
                  <a:pt x="151" y="111"/>
                </a:cubicBezTo>
                <a:cubicBezTo>
                  <a:pt x="151" y="109"/>
                  <a:pt x="150" y="108"/>
                  <a:pt x="149" y="108"/>
                </a:cubicBezTo>
                <a:cubicBezTo>
                  <a:pt x="52" y="108"/>
                  <a:pt x="52" y="108"/>
                  <a:pt x="52" y="108"/>
                </a:cubicBezTo>
                <a:cubicBezTo>
                  <a:pt x="55" y="101"/>
                  <a:pt x="55" y="101"/>
                  <a:pt x="55" y="101"/>
                </a:cubicBezTo>
                <a:cubicBezTo>
                  <a:pt x="56" y="100"/>
                  <a:pt x="57" y="99"/>
                  <a:pt x="57" y="98"/>
                </a:cubicBezTo>
                <a:cubicBezTo>
                  <a:pt x="57" y="97"/>
                  <a:pt x="56" y="96"/>
                  <a:pt x="56" y="94"/>
                </a:cubicBezTo>
                <a:cubicBezTo>
                  <a:pt x="56" y="93"/>
                  <a:pt x="56" y="93"/>
                  <a:pt x="56" y="92"/>
                </a:cubicBezTo>
                <a:cubicBezTo>
                  <a:pt x="55" y="88"/>
                  <a:pt x="55" y="88"/>
                  <a:pt x="55" y="88"/>
                </a:cubicBezTo>
                <a:cubicBezTo>
                  <a:pt x="162" y="75"/>
                  <a:pt x="162" y="75"/>
                  <a:pt x="162" y="75"/>
                </a:cubicBezTo>
                <a:cubicBezTo>
                  <a:pt x="163" y="75"/>
                  <a:pt x="164" y="74"/>
                  <a:pt x="164" y="73"/>
                </a:cubicBezTo>
                <a:cubicBezTo>
                  <a:pt x="164" y="22"/>
                  <a:pt x="164" y="22"/>
                  <a:pt x="164" y="22"/>
                </a:cubicBezTo>
                <a:cubicBezTo>
                  <a:pt x="164" y="21"/>
                  <a:pt x="163" y="20"/>
                  <a:pt x="161" y="20"/>
                </a:cubicBezTo>
                <a:cubicBezTo>
                  <a:pt x="40" y="20"/>
                  <a:pt x="40" y="20"/>
                  <a:pt x="40" y="20"/>
                </a:cubicBezTo>
                <a:cubicBezTo>
                  <a:pt x="39" y="17"/>
                  <a:pt x="39" y="17"/>
                  <a:pt x="39" y="17"/>
                </a:cubicBezTo>
                <a:cubicBezTo>
                  <a:pt x="39" y="16"/>
                  <a:pt x="39" y="15"/>
                  <a:pt x="39" y="15"/>
                </a:cubicBezTo>
                <a:cubicBezTo>
                  <a:pt x="38" y="9"/>
                  <a:pt x="37" y="8"/>
                  <a:pt x="36" y="8"/>
                </a:cubicBezTo>
                <a:cubicBezTo>
                  <a:pt x="10" y="8"/>
                  <a:pt x="10" y="8"/>
                  <a:pt x="10" y="8"/>
                </a:cubicBezTo>
                <a:cubicBezTo>
                  <a:pt x="9" y="8"/>
                  <a:pt x="8" y="9"/>
                  <a:pt x="8" y="10"/>
                </a:cubicBezTo>
                <a:cubicBezTo>
                  <a:pt x="8" y="11"/>
                  <a:pt x="9" y="12"/>
                  <a:pt x="10" y="12"/>
                </a:cubicBezTo>
                <a:cubicBezTo>
                  <a:pt x="34" y="12"/>
                  <a:pt x="34" y="12"/>
                  <a:pt x="34" y="12"/>
                </a:cubicBezTo>
                <a:cubicBezTo>
                  <a:pt x="52" y="98"/>
                  <a:pt x="52" y="98"/>
                  <a:pt x="52" y="98"/>
                </a:cubicBezTo>
                <a:cubicBezTo>
                  <a:pt x="51" y="99"/>
                  <a:pt x="51" y="99"/>
                  <a:pt x="51" y="99"/>
                </a:cubicBezTo>
                <a:cubicBezTo>
                  <a:pt x="51" y="100"/>
                  <a:pt x="51" y="101"/>
                  <a:pt x="50" y="102"/>
                </a:cubicBezTo>
                <a:cubicBezTo>
                  <a:pt x="49" y="104"/>
                  <a:pt x="46" y="109"/>
                  <a:pt x="46" y="111"/>
                </a:cubicBezTo>
                <a:cubicBezTo>
                  <a:pt x="46" y="112"/>
                  <a:pt x="47" y="113"/>
                  <a:pt x="48" y="113"/>
                </a:cubicBezTo>
                <a:lnTo>
                  <a:pt x="143" y="1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1" name="Freeform 45"/>
          <p:cNvSpPr>
            <a:spLocks noEditPoints="1"/>
          </p:cNvSpPr>
          <p:nvPr/>
        </p:nvSpPr>
        <p:spPr bwMode="auto">
          <a:xfrm>
            <a:off x="5753100" y="3170238"/>
            <a:ext cx="295275" cy="250825"/>
          </a:xfrm>
          <a:custGeom>
            <a:avLst/>
            <a:gdLst>
              <a:gd name="T0" fmla="*/ 2147483646 w 172"/>
              <a:gd name="T1" fmla="*/ 2147483646 h 146"/>
              <a:gd name="T2" fmla="*/ 2147483646 w 172"/>
              <a:gd name="T3" fmla="*/ 2147483646 h 146"/>
              <a:gd name="T4" fmla="*/ 0 w 172"/>
              <a:gd name="T5" fmla="*/ 2147483646 h 146"/>
              <a:gd name="T6" fmla="*/ 0 w 172"/>
              <a:gd name="T7" fmla="*/ 2147483646 h 146"/>
              <a:gd name="T8" fmla="*/ 2147483646 w 172"/>
              <a:gd name="T9" fmla="*/ 0 h 146"/>
              <a:gd name="T10" fmla="*/ 2147483646 w 172"/>
              <a:gd name="T11" fmla="*/ 0 h 146"/>
              <a:gd name="T12" fmla="*/ 2147483646 w 172"/>
              <a:gd name="T13" fmla="*/ 2147483646 h 146"/>
              <a:gd name="T14" fmla="*/ 2147483646 w 172"/>
              <a:gd name="T15" fmla="*/ 2147483646 h 146"/>
              <a:gd name="T16" fmla="*/ 2147483646 w 172"/>
              <a:gd name="T17" fmla="*/ 2147483646 h 146"/>
              <a:gd name="T18" fmla="*/ 2147483646 w 172"/>
              <a:gd name="T19" fmla="*/ 2147483646 h 146"/>
              <a:gd name="T20" fmla="*/ 2147483646 w 172"/>
              <a:gd name="T21" fmla="*/ 2147483646 h 146"/>
              <a:gd name="T22" fmla="*/ 2147483646 w 172"/>
              <a:gd name="T23" fmla="*/ 2147483646 h 146"/>
              <a:gd name="T24" fmla="*/ 2147483646 w 172"/>
              <a:gd name="T25" fmla="*/ 2147483646 h 146"/>
              <a:gd name="T26" fmla="*/ 2147483646 w 172"/>
              <a:gd name="T27" fmla="*/ 2147483646 h 146"/>
              <a:gd name="T28" fmla="*/ 2147483646 w 172"/>
              <a:gd name="T29" fmla="*/ 2147483646 h 146"/>
              <a:gd name="T30" fmla="*/ 2147483646 w 172"/>
              <a:gd name="T31" fmla="*/ 2147483646 h 146"/>
              <a:gd name="T32" fmla="*/ 2147483646 w 172"/>
              <a:gd name="T33" fmla="*/ 2147483646 h 146"/>
              <a:gd name="T34" fmla="*/ 2147483646 w 172"/>
              <a:gd name="T35" fmla="*/ 2147483646 h 146"/>
              <a:gd name="T36" fmla="*/ 2147483646 w 172"/>
              <a:gd name="T37" fmla="*/ 2147483646 h 146"/>
              <a:gd name="T38" fmla="*/ 2147483646 w 172"/>
              <a:gd name="T39" fmla="*/ 2147483646 h 146"/>
              <a:gd name="T40" fmla="*/ 2147483646 w 172"/>
              <a:gd name="T41" fmla="*/ 2147483646 h 146"/>
              <a:gd name="T42" fmla="*/ 2147483646 w 172"/>
              <a:gd name="T43" fmla="*/ 2147483646 h 146"/>
              <a:gd name="T44" fmla="*/ 2147483646 w 172"/>
              <a:gd name="T45" fmla="*/ 2147483646 h 1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2" h="146">
                <a:moveTo>
                  <a:pt x="146" y="146"/>
                </a:moveTo>
                <a:cubicBezTo>
                  <a:pt x="26" y="146"/>
                  <a:pt x="26" y="146"/>
                  <a:pt x="26" y="146"/>
                </a:cubicBezTo>
                <a:cubicBezTo>
                  <a:pt x="12" y="146"/>
                  <a:pt x="0" y="135"/>
                  <a:pt x="0" y="120"/>
                </a:cubicBezTo>
                <a:cubicBezTo>
                  <a:pt x="0" y="26"/>
                  <a:pt x="0" y="26"/>
                  <a:pt x="0" y="26"/>
                </a:cubicBezTo>
                <a:cubicBezTo>
                  <a:pt x="0" y="12"/>
                  <a:pt x="12" y="0"/>
                  <a:pt x="26" y="0"/>
                </a:cubicBezTo>
                <a:cubicBezTo>
                  <a:pt x="58" y="0"/>
                  <a:pt x="58" y="0"/>
                  <a:pt x="58" y="0"/>
                </a:cubicBezTo>
                <a:cubicBezTo>
                  <a:pt x="72" y="0"/>
                  <a:pt x="83" y="11"/>
                  <a:pt x="84" y="25"/>
                </a:cubicBezTo>
                <a:cubicBezTo>
                  <a:pt x="146" y="25"/>
                  <a:pt x="146" y="25"/>
                  <a:pt x="146" y="25"/>
                </a:cubicBezTo>
                <a:cubicBezTo>
                  <a:pt x="160" y="25"/>
                  <a:pt x="172" y="37"/>
                  <a:pt x="172" y="51"/>
                </a:cubicBezTo>
                <a:cubicBezTo>
                  <a:pt x="172" y="120"/>
                  <a:pt x="172" y="120"/>
                  <a:pt x="172" y="120"/>
                </a:cubicBezTo>
                <a:cubicBezTo>
                  <a:pt x="172" y="135"/>
                  <a:pt x="160" y="146"/>
                  <a:pt x="146" y="146"/>
                </a:cubicBezTo>
                <a:close/>
                <a:moveTo>
                  <a:pt x="26" y="8"/>
                </a:moveTo>
                <a:cubicBezTo>
                  <a:pt x="16" y="8"/>
                  <a:pt x="8" y="16"/>
                  <a:pt x="8" y="26"/>
                </a:cubicBezTo>
                <a:cubicBezTo>
                  <a:pt x="8" y="120"/>
                  <a:pt x="8" y="120"/>
                  <a:pt x="8" y="120"/>
                </a:cubicBezTo>
                <a:cubicBezTo>
                  <a:pt x="8" y="130"/>
                  <a:pt x="16" y="138"/>
                  <a:pt x="26" y="138"/>
                </a:cubicBezTo>
                <a:cubicBezTo>
                  <a:pt x="146" y="138"/>
                  <a:pt x="146" y="138"/>
                  <a:pt x="146" y="138"/>
                </a:cubicBezTo>
                <a:cubicBezTo>
                  <a:pt x="156" y="138"/>
                  <a:pt x="164" y="130"/>
                  <a:pt x="164" y="120"/>
                </a:cubicBezTo>
                <a:cubicBezTo>
                  <a:pt x="164" y="51"/>
                  <a:pt x="164" y="51"/>
                  <a:pt x="164" y="51"/>
                </a:cubicBezTo>
                <a:cubicBezTo>
                  <a:pt x="164" y="41"/>
                  <a:pt x="156" y="33"/>
                  <a:pt x="146" y="33"/>
                </a:cubicBezTo>
                <a:cubicBezTo>
                  <a:pt x="76" y="33"/>
                  <a:pt x="76" y="33"/>
                  <a:pt x="76" y="33"/>
                </a:cubicBezTo>
                <a:cubicBezTo>
                  <a:pt x="76" y="26"/>
                  <a:pt x="76" y="26"/>
                  <a:pt x="76" y="26"/>
                </a:cubicBezTo>
                <a:cubicBezTo>
                  <a:pt x="76" y="16"/>
                  <a:pt x="68" y="8"/>
                  <a:pt x="58" y="8"/>
                </a:cubicBezTo>
                <a:lnTo>
                  <a:pt x="26"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2" name="Freeform 46"/>
          <p:cNvSpPr>
            <a:spLocks noEditPoints="1"/>
          </p:cNvSpPr>
          <p:nvPr/>
        </p:nvSpPr>
        <p:spPr bwMode="auto">
          <a:xfrm>
            <a:off x="8388350" y="4454525"/>
            <a:ext cx="307975" cy="307975"/>
          </a:xfrm>
          <a:custGeom>
            <a:avLst/>
            <a:gdLst>
              <a:gd name="T0" fmla="*/ 2147483646 w 179"/>
              <a:gd name="T1" fmla="*/ 2147483646 h 179"/>
              <a:gd name="T2" fmla="*/ 2147483646 w 179"/>
              <a:gd name="T3" fmla="*/ 2147483646 h 179"/>
              <a:gd name="T4" fmla="*/ 2147483646 w 179"/>
              <a:gd name="T5" fmla="*/ 2147483646 h 179"/>
              <a:gd name="T6" fmla="*/ 2147483646 w 179"/>
              <a:gd name="T7" fmla="*/ 2147483646 h 179"/>
              <a:gd name="T8" fmla="*/ 2147483646 w 179"/>
              <a:gd name="T9" fmla="*/ 2147483646 h 179"/>
              <a:gd name="T10" fmla="*/ 2147483646 w 179"/>
              <a:gd name="T11" fmla="*/ 2147483646 h 179"/>
              <a:gd name="T12" fmla="*/ 2147483646 w 179"/>
              <a:gd name="T13" fmla="*/ 2147483646 h 179"/>
              <a:gd name="T14" fmla="*/ 2147483646 w 179"/>
              <a:gd name="T15" fmla="*/ 2147483646 h 179"/>
              <a:gd name="T16" fmla="*/ 2147483646 w 179"/>
              <a:gd name="T17" fmla="*/ 2147483646 h 179"/>
              <a:gd name="T18" fmla="*/ 2147483646 w 179"/>
              <a:gd name="T19" fmla="*/ 2147483646 h 179"/>
              <a:gd name="T20" fmla="*/ 2147483646 w 179"/>
              <a:gd name="T21" fmla="*/ 2147483646 h 179"/>
              <a:gd name="T22" fmla="*/ 2147483646 w 179"/>
              <a:gd name="T23" fmla="*/ 2147483646 h 179"/>
              <a:gd name="T24" fmla="*/ 2147483646 w 179"/>
              <a:gd name="T25" fmla="*/ 0 h 179"/>
              <a:gd name="T26" fmla="*/ 2147483646 w 179"/>
              <a:gd name="T27" fmla="*/ 2147483646 h 179"/>
              <a:gd name="T28" fmla="*/ 2147483646 w 179"/>
              <a:gd name="T29" fmla="*/ 2147483646 h 179"/>
              <a:gd name="T30" fmla="*/ 2147483646 w 179"/>
              <a:gd name="T31" fmla="*/ 2147483646 h 179"/>
              <a:gd name="T32" fmla="*/ 2147483646 w 179"/>
              <a:gd name="T33" fmla="*/ 2147483646 h 179"/>
              <a:gd name="T34" fmla="*/ 2147483646 w 179"/>
              <a:gd name="T35" fmla="*/ 2147483646 h 179"/>
              <a:gd name="T36" fmla="*/ 2147483646 w 179"/>
              <a:gd name="T37" fmla="*/ 2147483646 h 179"/>
              <a:gd name="T38" fmla="*/ 2147483646 w 179"/>
              <a:gd name="T39" fmla="*/ 2147483646 h 179"/>
              <a:gd name="T40" fmla="*/ 2147483646 w 179"/>
              <a:gd name="T41" fmla="*/ 2147483646 h 179"/>
              <a:gd name="T42" fmla="*/ 2147483646 w 179"/>
              <a:gd name="T43" fmla="*/ 2147483646 h 179"/>
              <a:gd name="T44" fmla="*/ 2147483646 w 179"/>
              <a:gd name="T45" fmla="*/ 2147483646 h 179"/>
              <a:gd name="T46" fmla="*/ 2147483646 w 179"/>
              <a:gd name="T47" fmla="*/ 2147483646 h 179"/>
              <a:gd name="T48" fmla="*/ 2147483646 w 179"/>
              <a:gd name="T49" fmla="*/ 2147483646 h 179"/>
              <a:gd name="T50" fmla="*/ 2147483646 w 179"/>
              <a:gd name="T51" fmla="*/ 2147483646 h 179"/>
              <a:gd name="T52" fmla="*/ 2147483646 w 179"/>
              <a:gd name="T53" fmla="*/ 2147483646 h 179"/>
              <a:gd name="T54" fmla="*/ 2147483646 w 179"/>
              <a:gd name="T55" fmla="*/ 2147483646 h 179"/>
              <a:gd name="T56" fmla="*/ 2147483646 w 179"/>
              <a:gd name="T57" fmla="*/ 2147483646 h 179"/>
              <a:gd name="T58" fmla="*/ 2147483646 w 179"/>
              <a:gd name="T59" fmla="*/ 2147483646 h 179"/>
              <a:gd name="T60" fmla="*/ 2147483646 w 179"/>
              <a:gd name="T61" fmla="*/ 2147483646 h 179"/>
              <a:gd name="T62" fmla="*/ 2147483646 w 179"/>
              <a:gd name="T63" fmla="*/ 2147483646 h 179"/>
              <a:gd name="T64" fmla="*/ 2147483646 w 179"/>
              <a:gd name="T65" fmla="*/ 2147483646 h 179"/>
              <a:gd name="T66" fmla="*/ 2147483646 w 179"/>
              <a:gd name="T67" fmla="*/ 2147483646 h 179"/>
              <a:gd name="T68" fmla="*/ 2147483646 w 179"/>
              <a:gd name="T69" fmla="*/ 2147483646 h 179"/>
              <a:gd name="T70" fmla="*/ 2147483646 w 179"/>
              <a:gd name="T71" fmla="*/ 2147483646 h 179"/>
              <a:gd name="T72" fmla="*/ 2147483646 w 179"/>
              <a:gd name="T73" fmla="*/ 2147483646 h 179"/>
              <a:gd name="T74" fmla="*/ 2147483646 w 179"/>
              <a:gd name="T75" fmla="*/ 2147483646 h 179"/>
              <a:gd name="T76" fmla="*/ 2147483646 w 179"/>
              <a:gd name="T77" fmla="*/ 2147483646 h 179"/>
              <a:gd name="T78" fmla="*/ 2147483646 w 179"/>
              <a:gd name="T79" fmla="*/ 2147483646 h 179"/>
              <a:gd name="T80" fmla="*/ 2147483646 w 179"/>
              <a:gd name="T81" fmla="*/ 2147483646 h 179"/>
              <a:gd name="T82" fmla="*/ 2147483646 w 179"/>
              <a:gd name="T83" fmla="*/ 2147483646 h 179"/>
              <a:gd name="T84" fmla="*/ 2147483646 w 179"/>
              <a:gd name="T85" fmla="*/ 2147483646 h 179"/>
              <a:gd name="T86" fmla="*/ 2147483646 w 179"/>
              <a:gd name="T87" fmla="*/ 2147483646 h 179"/>
              <a:gd name="T88" fmla="*/ 2147483646 w 179"/>
              <a:gd name="T89" fmla="*/ 2147483646 h 179"/>
              <a:gd name="T90" fmla="*/ 2147483646 w 179"/>
              <a:gd name="T91" fmla="*/ 2147483646 h 179"/>
              <a:gd name="T92" fmla="*/ 2147483646 w 179"/>
              <a:gd name="T93" fmla="*/ 2147483646 h 179"/>
              <a:gd name="T94" fmla="*/ 2147483646 w 179"/>
              <a:gd name="T95" fmla="*/ 2147483646 h 179"/>
              <a:gd name="T96" fmla="*/ 2147483646 w 179"/>
              <a:gd name="T97" fmla="*/ 2147483646 h 179"/>
              <a:gd name="T98" fmla="*/ 2147483646 w 179"/>
              <a:gd name="T99" fmla="*/ 2147483646 h 179"/>
              <a:gd name="T100" fmla="*/ 2147483646 w 179"/>
              <a:gd name="T101" fmla="*/ 2147483646 h 179"/>
              <a:gd name="T102" fmla="*/ 2147483646 w 179"/>
              <a:gd name="T103" fmla="*/ 2147483646 h 179"/>
              <a:gd name="T104" fmla="*/ 2147483646 w 179"/>
              <a:gd name="T105" fmla="*/ 2147483646 h 179"/>
              <a:gd name="T106" fmla="*/ 2147483646 w 179"/>
              <a:gd name="T107" fmla="*/ 2147483646 h 1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9" h="179">
                <a:moveTo>
                  <a:pt x="151" y="179"/>
                </a:moveTo>
                <a:cubicBezTo>
                  <a:pt x="147" y="179"/>
                  <a:pt x="143" y="177"/>
                  <a:pt x="140" y="174"/>
                </a:cubicBezTo>
                <a:cubicBezTo>
                  <a:pt x="104" y="138"/>
                  <a:pt x="104" y="138"/>
                  <a:pt x="104" y="138"/>
                </a:cubicBezTo>
                <a:cubicBezTo>
                  <a:pt x="101" y="135"/>
                  <a:pt x="99" y="131"/>
                  <a:pt x="99" y="126"/>
                </a:cubicBezTo>
                <a:cubicBezTo>
                  <a:pt x="99" y="123"/>
                  <a:pt x="100" y="120"/>
                  <a:pt x="102" y="117"/>
                </a:cubicBezTo>
                <a:cubicBezTo>
                  <a:pt x="82" y="97"/>
                  <a:pt x="82" y="97"/>
                  <a:pt x="82" y="97"/>
                </a:cubicBezTo>
                <a:cubicBezTo>
                  <a:pt x="73" y="107"/>
                  <a:pt x="73" y="107"/>
                  <a:pt x="73" y="107"/>
                </a:cubicBezTo>
                <a:cubicBezTo>
                  <a:pt x="72" y="107"/>
                  <a:pt x="72" y="108"/>
                  <a:pt x="72" y="108"/>
                </a:cubicBezTo>
                <a:cubicBezTo>
                  <a:pt x="72" y="109"/>
                  <a:pt x="73" y="111"/>
                  <a:pt x="73" y="114"/>
                </a:cubicBezTo>
                <a:cubicBezTo>
                  <a:pt x="73" y="117"/>
                  <a:pt x="72" y="120"/>
                  <a:pt x="69" y="123"/>
                </a:cubicBezTo>
                <a:cubicBezTo>
                  <a:pt x="68" y="124"/>
                  <a:pt x="68" y="124"/>
                  <a:pt x="68" y="124"/>
                </a:cubicBezTo>
                <a:cubicBezTo>
                  <a:pt x="65" y="128"/>
                  <a:pt x="60" y="133"/>
                  <a:pt x="54" y="133"/>
                </a:cubicBezTo>
                <a:cubicBezTo>
                  <a:pt x="50" y="133"/>
                  <a:pt x="47" y="131"/>
                  <a:pt x="44" y="129"/>
                </a:cubicBezTo>
                <a:cubicBezTo>
                  <a:pt x="4" y="89"/>
                  <a:pt x="4" y="89"/>
                  <a:pt x="4" y="89"/>
                </a:cubicBezTo>
                <a:cubicBezTo>
                  <a:pt x="2" y="86"/>
                  <a:pt x="0" y="83"/>
                  <a:pt x="0" y="79"/>
                </a:cubicBezTo>
                <a:cubicBezTo>
                  <a:pt x="0" y="73"/>
                  <a:pt x="5" y="69"/>
                  <a:pt x="9" y="65"/>
                </a:cubicBezTo>
                <a:cubicBezTo>
                  <a:pt x="10" y="64"/>
                  <a:pt x="10" y="64"/>
                  <a:pt x="10" y="64"/>
                </a:cubicBezTo>
                <a:cubicBezTo>
                  <a:pt x="13" y="61"/>
                  <a:pt x="16" y="60"/>
                  <a:pt x="19" y="60"/>
                </a:cubicBezTo>
                <a:cubicBezTo>
                  <a:pt x="22" y="60"/>
                  <a:pt x="24" y="61"/>
                  <a:pt x="25" y="61"/>
                </a:cubicBezTo>
                <a:cubicBezTo>
                  <a:pt x="26" y="61"/>
                  <a:pt x="26" y="61"/>
                  <a:pt x="26" y="60"/>
                </a:cubicBezTo>
                <a:cubicBezTo>
                  <a:pt x="60" y="26"/>
                  <a:pt x="60" y="26"/>
                  <a:pt x="60" y="26"/>
                </a:cubicBezTo>
                <a:cubicBezTo>
                  <a:pt x="61" y="26"/>
                  <a:pt x="61" y="25"/>
                  <a:pt x="62" y="25"/>
                </a:cubicBezTo>
                <a:cubicBezTo>
                  <a:pt x="61" y="24"/>
                  <a:pt x="60" y="22"/>
                  <a:pt x="60" y="19"/>
                </a:cubicBezTo>
                <a:cubicBezTo>
                  <a:pt x="60" y="16"/>
                  <a:pt x="62" y="13"/>
                  <a:pt x="64" y="10"/>
                </a:cubicBezTo>
                <a:cubicBezTo>
                  <a:pt x="65" y="9"/>
                  <a:pt x="65" y="9"/>
                  <a:pt x="65" y="9"/>
                </a:cubicBezTo>
                <a:cubicBezTo>
                  <a:pt x="69" y="5"/>
                  <a:pt x="73" y="0"/>
                  <a:pt x="79" y="0"/>
                </a:cubicBezTo>
                <a:cubicBezTo>
                  <a:pt x="83" y="0"/>
                  <a:pt x="86" y="2"/>
                  <a:pt x="89" y="4"/>
                </a:cubicBezTo>
                <a:cubicBezTo>
                  <a:pt x="129" y="44"/>
                  <a:pt x="129" y="44"/>
                  <a:pt x="129" y="44"/>
                </a:cubicBezTo>
                <a:cubicBezTo>
                  <a:pt x="131" y="47"/>
                  <a:pt x="133" y="50"/>
                  <a:pt x="133" y="54"/>
                </a:cubicBezTo>
                <a:cubicBezTo>
                  <a:pt x="133" y="60"/>
                  <a:pt x="128" y="64"/>
                  <a:pt x="124" y="68"/>
                </a:cubicBezTo>
                <a:cubicBezTo>
                  <a:pt x="123" y="69"/>
                  <a:pt x="123" y="69"/>
                  <a:pt x="123" y="69"/>
                </a:cubicBezTo>
                <a:cubicBezTo>
                  <a:pt x="121" y="72"/>
                  <a:pt x="117" y="73"/>
                  <a:pt x="114" y="73"/>
                </a:cubicBezTo>
                <a:cubicBezTo>
                  <a:pt x="111" y="73"/>
                  <a:pt x="110" y="72"/>
                  <a:pt x="108" y="72"/>
                </a:cubicBezTo>
                <a:cubicBezTo>
                  <a:pt x="108" y="72"/>
                  <a:pt x="107" y="72"/>
                  <a:pt x="107" y="73"/>
                </a:cubicBezTo>
                <a:cubicBezTo>
                  <a:pt x="97" y="82"/>
                  <a:pt x="97" y="82"/>
                  <a:pt x="97" y="82"/>
                </a:cubicBezTo>
                <a:cubicBezTo>
                  <a:pt x="117" y="102"/>
                  <a:pt x="117" y="102"/>
                  <a:pt x="117" y="102"/>
                </a:cubicBezTo>
                <a:cubicBezTo>
                  <a:pt x="124" y="98"/>
                  <a:pt x="132" y="99"/>
                  <a:pt x="138" y="104"/>
                </a:cubicBezTo>
                <a:cubicBezTo>
                  <a:pt x="174" y="140"/>
                  <a:pt x="174" y="140"/>
                  <a:pt x="174" y="140"/>
                </a:cubicBezTo>
                <a:cubicBezTo>
                  <a:pt x="177" y="143"/>
                  <a:pt x="179" y="147"/>
                  <a:pt x="179" y="151"/>
                </a:cubicBezTo>
                <a:cubicBezTo>
                  <a:pt x="179" y="156"/>
                  <a:pt x="177" y="160"/>
                  <a:pt x="174" y="163"/>
                </a:cubicBezTo>
                <a:cubicBezTo>
                  <a:pt x="163" y="174"/>
                  <a:pt x="163" y="174"/>
                  <a:pt x="163" y="174"/>
                </a:cubicBezTo>
                <a:cubicBezTo>
                  <a:pt x="160" y="177"/>
                  <a:pt x="156" y="179"/>
                  <a:pt x="151" y="179"/>
                </a:cubicBezTo>
                <a:close/>
                <a:moveTo>
                  <a:pt x="82" y="86"/>
                </a:moveTo>
                <a:cubicBezTo>
                  <a:pt x="113" y="117"/>
                  <a:pt x="113" y="117"/>
                  <a:pt x="113" y="117"/>
                </a:cubicBezTo>
                <a:cubicBezTo>
                  <a:pt x="110" y="120"/>
                  <a:pt x="110" y="120"/>
                  <a:pt x="110" y="120"/>
                </a:cubicBezTo>
                <a:cubicBezTo>
                  <a:pt x="108" y="122"/>
                  <a:pt x="107" y="124"/>
                  <a:pt x="107" y="126"/>
                </a:cubicBezTo>
                <a:cubicBezTo>
                  <a:pt x="107" y="128"/>
                  <a:pt x="108" y="131"/>
                  <a:pt x="110" y="132"/>
                </a:cubicBezTo>
                <a:cubicBezTo>
                  <a:pt x="145" y="168"/>
                  <a:pt x="145" y="168"/>
                  <a:pt x="145" y="168"/>
                </a:cubicBezTo>
                <a:cubicBezTo>
                  <a:pt x="149" y="171"/>
                  <a:pt x="154" y="171"/>
                  <a:pt x="158" y="168"/>
                </a:cubicBezTo>
                <a:cubicBezTo>
                  <a:pt x="168" y="157"/>
                  <a:pt x="168" y="157"/>
                  <a:pt x="168" y="157"/>
                </a:cubicBezTo>
                <a:cubicBezTo>
                  <a:pt x="170" y="156"/>
                  <a:pt x="171" y="154"/>
                  <a:pt x="171" y="151"/>
                </a:cubicBezTo>
                <a:cubicBezTo>
                  <a:pt x="171" y="149"/>
                  <a:pt x="170" y="147"/>
                  <a:pt x="168" y="145"/>
                </a:cubicBezTo>
                <a:cubicBezTo>
                  <a:pt x="132" y="110"/>
                  <a:pt x="132" y="110"/>
                  <a:pt x="132" y="110"/>
                </a:cubicBezTo>
                <a:cubicBezTo>
                  <a:pt x="131" y="108"/>
                  <a:pt x="129" y="107"/>
                  <a:pt x="126" y="107"/>
                </a:cubicBezTo>
                <a:cubicBezTo>
                  <a:pt x="124" y="107"/>
                  <a:pt x="122" y="108"/>
                  <a:pt x="120" y="110"/>
                </a:cubicBezTo>
                <a:cubicBezTo>
                  <a:pt x="117" y="113"/>
                  <a:pt x="117" y="113"/>
                  <a:pt x="117" y="113"/>
                </a:cubicBezTo>
                <a:cubicBezTo>
                  <a:pt x="86" y="82"/>
                  <a:pt x="86" y="82"/>
                  <a:pt x="86" y="82"/>
                </a:cubicBezTo>
                <a:cubicBezTo>
                  <a:pt x="101" y="67"/>
                  <a:pt x="101" y="67"/>
                  <a:pt x="101" y="67"/>
                </a:cubicBezTo>
                <a:cubicBezTo>
                  <a:pt x="101" y="67"/>
                  <a:pt x="101" y="67"/>
                  <a:pt x="101" y="67"/>
                </a:cubicBezTo>
                <a:cubicBezTo>
                  <a:pt x="101" y="66"/>
                  <a:pt x="101" y="66"/>
                  <a:pt x="101" y="66"/>
                </a:cubicBezTo>
                <a:cubicBezTo>
                  <a:pt x="101" y="66"/>
                  <a:pt x="101" y="66"/>
                  <a:pt x="101" y="66"/>
                </a:cubicBezTo>
                <a:cubicBezTo>
                  <a:pt x="107" y="60"/>
                  <a:pt x="107" y="60"/>
                  <a:pt x="107" y="60"/>
                </a:cubicBezTo>
                <a:cubicBezTo>
                  <a:pt x="107" y="60"/>
                  <a:pt x="107" y="60"/>
                  <a:pt x="107" y="60"/>
                </a:cubicBezTo>
                <a:cubicBezTo>
                  <a:pt x="107" y="60"/>
                  <a:pt x="107" y="60"/>
                  <a:pt x="107" y="60"/>
                </a:cubicBezTo>
                <a:cubicBezTo>
                  <a:pt x="107" y="60"/>
                  <a:pt x="107" y="60"/>
                  <a:pt x="107" y="60"/>
                </a:cubicBezTo>
                <a:cubicBezTo>
                  <a:pt x="108" y="61"/>
                  <a:pt x="108" y="61"/>
                  <a:pt x="108" y="61"/>
                </a:cubicBezTo>
                <a:cubicBezTo>
                  <a:pt x="110" y="64"/>
                  <a:pt x="111" y="65"/>
                  <a:pt x="114" y="65"/>
                </a:cubicBezTo>
                <a:cubicBezTo>
                  <a:pt x="115" y="65"/>
                  <a:pt x="116" y="64"/>
                  <a:pt x="118" y="63"/>
                </a:cubicBezTo>
                <a:cubicBezTo>
                  <a:pt x="119" y="62"/>
                  <a:pt x="119" y="62"/>
                  <a:pt x="119" y="62"/>
                </a:cubicBezTo>
                <a:cubicBezTo>
                  <a:pt x="122" y="59"/>
                  <a:pt x="125" y="57"/>
                  <a:pt x="125" y="54"/>
                </a:cubicBezTo>
                <a:cubicBezTo>
                  <a:pt x="125" y="53"/>
                  <a:pt x="124" y="51"/>
                  <a:pt x="123" y="50"/>
                </a:cubicBezTo>
                <a:cubicBezTo>
                  <a:pt x="83" y="10"/>
                  <a:pt x="83" y="10"/>
                  <a:pt x="83" y="10"/>
                </a:cubicBezTo>
                <a:cubicBezTo>
                  <a:pt x="82" y="9"/>
                  <a:pt x="81" y="8"/>
                  <a:pt x="79" y="8"/>
                </a:cubicBezTo>
                <a:cubicBezTo>
                  <a:pt x="76" y="8"/>
                  <a:pt x="74" y="11"/>
                  <a:pt x="71" y="14"/>
                </a:cubicBezTo>
                <a:cubicBezTo>
                  <a:pt x="70" y="15"/>
                  <a:pt x="70" y="15"/>
                  <a:pt x="70" y="15"/>
                </a:cubicBezTo>
                <a:cubicBezTo>
                  <a:pt x="69" y="17"/>
                  <a:pt x="68" y="18"/>
                  <a:pt x="68" y="19"/>
                </a:cubicBezTo>
                <a:cubicBezTo>
                  <a:pt x="68" y="22"/>
                  <a:pt x="69" y="23"/>
                  <a:pt x="72" y="25"/>
                </a:cubicBezTo>
                <a:cubicBezTo>
                  <a:pt x="73" y="26"/>
                  <a:pt x="73" y="26"/>
                  <a:pt x="73" y="26"/>
                </a:cubicBezTo>
                <a:cubicBezTo>
                  <a:pt x="73" y="26"/>
                  <a:pt x="73" y="26"/>
                  <a:pt x="73" y="26"/>
                </a:cubicBezTo>
                <a:cubicBezTo>
                  <a:pt x="73" y="26"/>
                  <a:pt x="73" y="26"/>
                  <a:pt x="73" y="26"/>
                </a:cubicBezTo>
                <a:cubicBezTo>
                  <a:pt x="67" y="32"/>
                  <a:pt x="67" y="32"/>
                  <a:pt x="67" y="32"/>
                </a:cubicBezTo>
                <a:cubicBezTo>
                  <a:pt x="67" y="32"/>
                  <a:pt x="67" y="32"/>
                  <a:pt x="67" y="32"/>
                </a:cubicBezTo>
                <a:cubicBezTo>
                  <a:pt x="67" y="32"/>
                  <a:pt x="67" y="32"/>
                  <a:pt x="67" y="32"/>
                </a:cubicBezTo>
                <a:cubicBezTo>
                  <a:pt x="67" y="32"/>
                  <a:pt x="66" y="32"/>
                  <a:pt x="66" y="32"/>
                </a:cubicBezTo>
                <a:cubicBezTo>
                  <a:pt x="32" y="66"/>
                  <a:pt x="32" y="66"/>
                  <a:pt x="32" y="66"/>
                </a:cubicBezTo>
                <a:cubicBezTo>
                  <a:pt x="32" y="66"/>
                  <a:pt x="32" y="66"/>
                  <a:pt x="32" y="67"/>
                </a:cubicBezTo>
                <a:cubicBezTo>
                  <a:pt x="32" y="67"/>
                  <a:pt x="32" y="67"/>
                  <a:pt x="32" y="67"/>
                </a:cubicBezTo>
                <a:cubicBezTo>
                  <a:pt x="26" y="73"/>
                  <a:pt x="26" y="73"/>
                  <a:pt x="26" y="73"/>
                </a:cubicBezTo>
                <a:cubicBezTo>
                  <a:pt x="26" y="73"/>
                  <a:pt x="26" y="73"/>
                  <a:pt x="26" y="73"/>
                </a:cubicBezTo>
                <a:cubicBezTo>
                  <a:pt x="26" y="73"/>
                  <a:pt x="26" y="73"/>
                  <a:pt x="26" y="73"/>
                </a:cubicBezTo>
                <a:cubicBezTo>
                  <a:pt x="25" y="72"/>
                  <a:pt x="25" y="72"/>
                  <a:pt x="25" y="72"/>
                </a:cubicBezTo>
                <a:cubicBezTo>
                  <a:pt x="23" y="69"/>
                  <a:pt x="22" y="68"/>
                  <a:pt x="19" y="68"/>
                </a:cubicBezTo>
                <a:cubicBezTo>
                  <a:pt x="18" y="68"/>
                  <a:pt x="17" y="69"/>
                  <a:pt x="15" y="70"/>
                </a:cubicBezTo>
                <a:cubicBezTo>
                  <a:pt x="14" y="71"/>
                  <a:pt x="14" y="71"/>
                  <a:pt x="14" y="71"/>
                </a:cubicBezTo>
                <a:cubicBezTo>
                  <a:pt x="11" y="74"/>
                  <a:pt x="8" y="76"/>
                  <a:pt x="8" y="79"/>
                </a:cubicBezTo>
                <a:cubicBezTo>
                  <a:pt x="8" y="81"/>
                  <a:pt x="9" y="82"/>
                  <a:pt x="10" y="83"/>
                </a:cubicBezTo>
                <a:cubicBezTo>
                  <a:pt x="50" y="123"/>
                  <a:pt x="50" y="123"/>
                  <a:pt x="50" y="123"/>
                </a:cubicBezTo>
                <a:cubicBezTo>
                  <a:pt x="51" y="124"/>
                  <a:pt x="53" y="125"/>
                  <a:pt x="54" y="125"/>
                </a:cubicBezTo>
                <a:cubicBezTo>
                  <a:pt x="57" y="125"/>
                  <a:pt x="59" y="122"/>
                  <a:pt x="62" y="119"/>
                </a:cubicBezTo>
                <a:cubicBezTo>
                  <a:pt x="63" y="118"/>
                  <a:pt x="63" y="118"/>
                  <a:pt x="63" y="118"/>
                </a:cubicBezTo>
                <a:cubicBezTo>
                  <a:pt x="64" y="116"/>
                  <a:pt x="65" y="115"/>
                  <a:pt x="65" y="114"/>
                </a:cubicBezTo>
                <a:cubicBezTo>
                  <a:pt x="65" y="111"/>
                  <a:pt x="64" y="110"/>
                  <a:pt x="61" y="108"/>
                </a:cubicBezTo>
                <a:cubicBezTo>
                  <a:pt x="60" y="107"/>
                  <a:pt x="60" y="107"/>
                  <a:pt x="60" y="107"/>
                </a:cubicBezTo>
                <a:cubicBezTo>
                  <a:pt x="60" y="107"/>
                  <a:pt x="60" y="107"/>
                  <a:pt x="60" y="107"/>
                </a:cubicBezTo>
                <a:cubicBezTo>
                  <a:pt x="60" y="107"/>
                  <a:pt x="60" y="107"/>
                  <a:pt x="60" y="107"/>
                </a:cubicBezTo>
                <a:cubicBezTo>
                  <a:pt x="66" y="101"/>
                  <a:pt x="66" y="101"/>
                  <a:pt x="66" y="101"/>
                </a:cubicBezTo>
                <a:cubicBezTo>
                  <a:pt x="66" y="102"/>
                  <a:pt x="67" y="101"/>
                  <a:pt x="67" y="101"/>
                </a:cubicBezTo>
                <a:lnTo>
                  <a:pt x="82" y="8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3" name="Freeform 47"/>
          <p:cNvSpPr>
            <a:spLocks noEditPoints="1"/>
          </p:cNvSpPr>
          <p:nvPr/>
        </p:nvSpPr>
        <p:spPr bwMode="auto">
          <a:xfrm>
            <a:off x="6523038" y="3178175"/>
            <a:ext cx="88900" cy="250825"/>
          </a:xfrm>
          <a:custGeom>
            <a:avLst/>
            <a:gdLst>
              <a:gd name="T0" fmla="*/ 2147483646 w 52"/>
              <a:gd name="T1" fmla="*/ 2147483646 h 146"/>
              <a:gd name="T2" fmla="*/ 2147483646 w 52"/>
              <a:gd name="T3" fmla="*/ 2147483646 h 146"/>
              <a:gd name="T4" fmla="*/ 2147483646 w 52"/>
              <a:gd name="T5" fmla="*/ 2147483646 h 146"/>
              <a:gd name="T6" fmla="*/ 2147483646 w 52"/>
              <a:gd name="T7" fmla="*/ 2147483646 h 146"/>
              <a:gd name="T8" fmla="*/ 2147483646 w 52"/>
              <a:gd name="T9" fmla="*/ 2147483646 h 146"/>
              <a:gd name="T10" fmla="*/ 2147483646 w 52"/>
              <a:gd name="T11" fmla="*/ 2147483646 h 146"/>
              <a:gd name="T12" fmla="*/ 2147483646 w 52"/>
              <a:gd name="T13" fmla="*/ 2147483646 h 146"/>
              <a:gd name="T14" fmla="*/ 2147483646 w 52"/>
              <a:gd name="T15" fmla="*/ 2147483646 h 146"/>
              <a:gd name="T16" fmla="*/ 2147483646 w 52"/>
              <a:gd name="T17" fmla="*/ 2147483646 h 146"/>
              <a:gd name="T18" fmla="*/ 2147483646 w 52"/>
              <a:gd name="T19" fmla="*/ 2147483646 h 146"/>
              <a:gd name="T20" fmla="*/ 2147483646 w 52"/>
              <a:gd name="T21" fmla="*/ 2147483646 h 146"/>
              <a:gd name="T22" fmla="*/ 2147483646 w 52"/>
              <a:gd name="T23" fmla="*/ 2147483646 h 146"/>
              <a:gd name="T24" fmla="*/ 2147483646 w 52"/>
              <a:gd name="T25" fmla="*/ 2147483646 h 146"/>
              <a:gd name="T26" fmla="*/ 2147483646 w 52"/>
              <a:gd name="T27" fmla="*/ 2147483646 h 146"/>
              <a:gd name="T28" fmla="*/ 2147483646 w 52"/>
              <a:gd name="T29" fmla="*/ 2147483646 h 146"/>
              <a:gd name="T30" fmla="*/ 2147483646 w 52"/>
              <a:gd name="T31" fmla="*/ 2147483646 h 146"/>
              <a:gd name="T32" fmla="*/ 2147483646 w 52"/>
              <a:gd name="T33" fmla="*/ 2147483646 h 146"/>
              <a:gd name="T34" fmla="*/ 2147483646 w 52"/>
              <a:gd name="T35" fmla="*/ 2147483646 h 146"/>
              <a:gd name="T36" fmla="*/ 2147483646 w 52"/>
              <a:gd name="T37" fmla="*/ 2147483646 h 146"/>
              <a:gd name="T38" fmla="*/ 2147483646 w 52"/>
              <a:gd name="T39" fmla="*/ 2147483646 h 146"/>
              <a:gd name="T40" fmla="*/ 2147483646 w 52"/>
              <a:gd name="T41" fmla="*/ 2147483646 h 146"/>
              <a:gd name="T42" fmla="*/ 0 w 52"/>
              <a:gd name="T43" fmla="*/ 2147483646 h 146"/>
              <a:gd name="T44" fmla="*/ 2147483646 w 52"/>
              <a:gd name="T45" fmla="*/ 2147483646 h 146"/>
              <a:gd name="T46" fmla="*/ 2147483646 w 52"/>
              <a:gd name="T47" fmla="*/ 0 h 146"/>
              <a:gd name="T48" fmla="*/ 2147483646 w 52"/>
              <a:gd name="T49" fmla="*/ 0 h 146"/>
              <a:gd name="T50" fmla="*/ 2147483646 w 52"/>
              <a:gd name="T51" fmla="*/ 2147483646 h 146"/>
              <a:gd name="T52" fmla="*/ 2147483646 w 52"/>
              <a:gd name="T53" fmla="*/ 2147483646 h 146"/>
              <a:gd name="T54" fmla="*/ 2147483646 w 52"/>
              <a:gd name="T55" fmla="*/ 2147483646 h 146"/>
              <a:gd name="T56" fmla="*/ 2147483646 w 52"/>
              <a:gd name="T57" fmla="*/ 2147483646 h 146"/>
              <a:gd name="T58" fmla="*/ 2147483646 w 52"/>
              <a:gd name="T59" fmla="*/ 2147483646 h 146"/>
              <a:gd name="T60" fmla="*/ 2147483646 w 52"/>
              <a:gd name="T61" fmla="*/ 2147483646 h 146"/>
              <a:gd name="T62" fmla="*/ 2147483646 w 52"/>
              <a:gd name="T63" fmla="*/ 2147483646 h 146"/>
              <a:gd name="T64" fmla="*/ 2147483646 w 52"/>
              <a:gd name="T65" fmla="*/ 2147483646 h 146"/>
              <a:gd name="T66" fmla="*/ 2147483646 w 52"/>
              <a:gd name="T67" fmla="*/ 2147483646 h 146"/>
              <a:gd name="T68" fmla="*/ 2147483646 w 52"/>
              <a:gd name="T69" fmla="*/ 2147483646 h 146"/>
              <a:gd name="T70" fmla="*/ 2147483646 w 52"/>
              <a:gd name="T71" fmla="*/ 2147483646 h 146"/>
              <a:gd name="T72" fmla="*/ 2147483646 w 52"/>
              <a:gd name="T73" fmla="*/ 2147483646 h 146"/>
              <a:gd name="T74" fmla="*/ 2147483646 w 52"/>
              <a:gd name="T75" fmla="*/ 2147483646 h 146"/>
              <a:gd name="T76" fmla="*/ 2147483646 w 52"/>
              <a:gd name="T77" fmla="*/ 2147483646 h 146"/>
              <a:gd name="T78" fmla="*/ 2147483646 w 52"/>
              <a:gd name="T79" fmla="*/ 2147483646 h 1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2" h="146">
                <a:moveTo>
                  <a:pt x="39" y="146"/>
                </a:moveTo>
                <a:cubicBezTo>
                  <a:pt x="13" y="146"/>
                  <a:pt x="13" y="146"/>
                  <a:pt x="13" y="146"/>
                </a:cubicBezTo>
                <a:cubicBezTo>
                  <a:pt x="8" y="146"/>
                  <a:pt x="3" y="142"/>
                  <a:pt x="3" y="136"/>
                </a:cubicBezTo>
                <a:cubicBezTo>
                  <a:pt x="3" y="114"/>
                  <a:pt x="3" y="114"/>
                  <a:pt x="3" y="114"/>
                </a:cubicBezTo>
                <a:cubicBezTo>
                  <a:pt x="3" y="108"/>
                  <a:pt x="8" y="104"/>
                  <a:pt x="13" y="104"/>
                </a:cubicBezTo>
                <a:cubicBezTo>
                  <a:pt x="39" y="104"/>
                  <a:pt x="39" y="104"/>
                  <a:pt x="39" y="104"/>
                </a:cubicBezTo>
                <a:cubicBezTo>
                  <a:pt x="44" y="104"/>
                  <a:pt x="49" y="108"/>
                  <a:pt x="49" y="114"/>
                </a:cubicBezTo>
                <a:cubicBezTo>
                  <a:pt x="49" y="136"/>
                  <a:pt x="49" y="136"/>
                  <a:pt x="49" y="136"/>
                </a:cubicBezTo>
                <a:cubicBezTo>
                  <a:pt x="49" y="142"/>
                  <a:pt x="44" y="146"/>
                  <a:pt x="39" y="146"/>
                </a:cubicBezTo>
                <a:close/>
                <a:moveTo>
                  <a:pt x="13" y="112"/>
                </a:moveTo>
                <a:cubicBezTo>
                  <a:pt x="12" y="112"/>
                  <a:pt x="11" y="113"/>
                  <a:pt x="11" y="114"/>
                </a:cubicBezTo>
                <a:cubicBezTo>
                  <a:pt x="11" y="136"/>
                  <a:pt x="11" y="136"/>
                  <a:pt x="11" y="136"/>
                </a:cubicBezTo>
                <a:cubicBezTo>
                  <a:pt x="11" y="137"/>
                  <a:pt x="12" y="138"/>
                  <a:pt x="13" y="138"/>
                </a:cubicBezTo>
                <a:cubicBezTo>
                  <a:pt x="39" y="138"/>
                  <a:pt x="39" y="138"/>
                  <a:pt x="39" y="138"/>
                </a:cubicBezTo>
                <a:cubicBezTo>
                  <a:pt x="40" y="138"/>
                  <a:pt x="41" y="137"/>
                  <a:pt x="41" y="136"/>
                </a:cubicBezTo>
                <a:cubicBezTo>
                  <a:pt x="41" y="114"/>
                  <a:pt x="41" y="114"/>
                  <a:pt x="41" y="114"/>
                </a:cubicBezTo>
                <a:cubicBezTo>
                  <a:pt x="41" y="113"/>
                  <a:pt x="40" y="112"/>
                  <a:pt x="39" y="112"/>
                </a:cubicBezTo>
                <a:lnTo>
                  <a:pt x="13" y="112"/>
                </a:lnTo>
                <a:close/>
                <a:moveTo>
                  <a:pt x="39" y="96"/>
                </a:moveTo>
                <a:cubicBezTo>
                  <a:pt x="13" y="96"/>
                  <a:pt x="13" y="96"/>
                  <a:pt x="13" y="96"/>
                </a:cubicBezTo>
                <a:cubicBezTo>
                  <a:pt x="8" y="96"/>
                  <a:pt x="3" y="92"/>
                  <a:pt x="3" y="86"/>
                </a:cubicBezTo>
                <a:cubicBezTo>
                  <a:pt x="0" y="10"/>
                  <a:pt x="0" y="10"/>
                  <a:pt x="0" y="10"/>
                </a:cubicBezTo>
                <a:cubicBezTo>
                  <a:pt x="0" y="8"/>
                  <a:pt x="1" y="5"/>
                  <a:pt x="3" y="3"/>
                </a:cubicBezTo>
                <a:cubicBezTo>
                  <a:pt x="5" y="1"/>
                  <a:pt x="8" y="0"/>
                  <a:pt x="10" y="0"/>
                </a:cubicBezTo>
                <a:cubicBezTo>
                  <a:pt x="42" y="0"/>
                  <a:pt x="42" y="0"/>
                  <a:pt x="42" y="0"/>
                </a:cubicBezTo>
                <a:cubicBezTo>
                  <a:pt x="44" y="0"/>
                  <a:pt x="47" y="1"/>
                  <a:pt x="49" y="3"/>
                </a:cubicBezTo>
                <a:cubicBezTo>
                  <a:pt x="51" y="5"/>
                  <a:pt x="52" y="8"/>
                  <a:pt x="52" y="10"/>
                </a:cubicBezTo>
                <a:cubicBezTo>
                  <a:pt x="49" y="86"/>
                  <a:pt x="49" y="86"/>
                  <a:pt x="49" y="86"/>
                </a:cubicBezTo>
                <a:cubicBezTo>
                  <a:pt x="49" y="92"/>
                  <a:pt x="44" y="96"/>
                  <a:pt x="39" y="96"/>
                </a:cubicBezTo>
                <a:close/>
                <a:moveTo>
                  <a:pt x="10" y="8"/>
                </a:moveTo>
                <a:cubicBezTo>
                  <a:pt x="9" y="8"/>
                  <a:pt x="9" y="8"/>
                  <a:pt x="9" y="9"/>
                </a:cubicBezTo>
                <a:cubicBezTo>
                  <a:pt x="9" y="9"/>
                  <a:pt x="8" y="9"/>
                  <a:pt x="8" y="10"/>
                </a:cubicBezTo>
                <a:cubicBezTo>
                  <a:pt x="11" y="86"/>
                  <a:pt x="11" y="86"/>
                  <a:pt x="11" y="86"/>
                </a:cubicBezTo>
                <a:cubicBezTo>
                  <a:pt x="11" y="87"/>
                  <a:pt x="12" y="88"/>
                  <a:pt x="13" y="88"/>
                </a:cubicBezTo>
                <a:cubicBezTo>
                  <a:pt x="39" y="88"/>
                  <a:pt x="39" y="88"/>
                  <a:pt x="39" y="88"/>
                </a:cubicBezTo>
                <a:cubicBezTo>
                  <a:pt x="40" y="88"/>
                  <a:pt x="41" y="87"/>
                  <a:pt x="41" y="86"/>
                </a:cubicBezTo>
                <a:cubicBezTo>
                  <a:pt x="44" y="10"/>
                  <a:pt x="44" y="10"/>
                  <a:pt x="44" y="10"/>
                </a:cubicBezTo>
                <a:cubicBezTo>
                  <a:pt x="44" y="9"/>
                  <a:pt x="43" y="9"/>
                  <a:pt x="43" y="9"/>
                </a:cubicBezTo>
                <a:cubicBezTo>
                  <a:pt x="43" y="8"/>
                  <a:pt x="42" y="8"/>
                  <a:pt x="42" y="8"/>
                </a:cubicBezTo>
                <a:lnTo>
                  <a:pt x="1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4" name="Freeform 48"/>
          <p:cNvSpPr>
            <a:spLocks noEditPoints="1"/>
          </p:cNvSpPr>
          <p:nvPr/>
        </p:nvSpPr>
        <p:spPr bwMode="auto">
          <a:xfrm>
            <a:off x="7734300" y="1185863"/>
            <a:ext cx="292100" cy="290512"/>
          </a:xfrm>
          <a:custGeom>
            <a:avLst/>
            <a:gdLst>
              <a:gd name="T0" fmla="*/ 2147483646 w 170"/>
              <a:gd name="T1" fmla="*/ 2147483646 h 169"/>
              <a:gd name="T2" fmla="*/ 2147483646 w 170"/>
              <a:gd name="T3" fmla="*/ 2147483646 h 169"/>
              <a:gd name="T4" fmla="*/ 2147483646 w 170"/>
              <a:gd name="T5" fmla="*/ 2147483646 h 169"/>
              <a:gd name="T6" fmla="*/ 2147483646 w 170"/>
              <a:gd name="T7" fmla="*/ 2147483646 h 169"/>
              <a:gd name="T8" fmla="*/ 2147483646 w 170"/>
              <a:gd name="T9" fmla="*/ 2147483646 h 169"/>
              <a:gd name="T10" fmla="*/ 2147483646 w 170"/>
              <a:gd name="T11" fmla="*/ 2147483646 h 169"/>
              <a:gd name="T12" fmla="*/ 2147483646 w 170"/>
              <a:gd name="T13" fmla="*/ 2147483646 h 169"/>
              <a:gd name="T14" fmla="*/ 2147483646 w 170"/>
              <a:gd name="T15" fmla="*/ 0 h 169"/>
              <a:gd name="T16" fmla="*/ 2147483646 w 170"/>
              <a:gd name="T17" fmla="*/ 0 h 169"/>
              <a:gd name="T18" fmla="*/ 2147483646 w 170"/>
              <a:gd name="T19" fmla="*/ 2147483646 h 169"/>
              <a:gd name="T20" fmla="*/ 2147483646 w 170"/>
              <a:gd name="T21" fmla="*/ 2147483646 h 169"/>
              <a:gd name="T22" fmla="*/ 2147483646 w 170"/>
              <a:gd name="T23" fmla="*/ 2147483646 h 169"/>
              <a:gd name="T24" fmla="*/ 2147483646 w 170"/>
              <a:gd name="T25" fmla="*/ 2147483646 h 169"/>
              <a:gd name="T26" fmla="*/ 2147483646 w 170"/>
              <a:gd name="T27" fmla="*/ 2147483646 h 169"/>
              <a:gd name="T28" fmla="*/ 2147483646 w 170"/>
              <a:gd name="T29" fmla="*/ 2147483646 h 169"/>
              <a:gd name="T30" fmla="*/ 2147483646 w 170"/>
              <a:gd name="T31" fmla="*/ 2147483646 h 169"/>
              <a:gd name="T32" fmla="*/ 2147483646 w 170"/>
              <a:gd name="T33" fmla="*/ 2147483646 h 169"/>
              <a:gd name="T34" fmla="*/ 2147483646 w 170"/>
              <a:gd name="T35" fmla="*/ 2147483646 h 169"/>
              <a:gd name="T36" fmla="*/ 2147483646 w 170"/>
              <a:gd name="T37" fmla="*/ 2147483646 h 169"/>
              <a:gd name="T38" fmla="*/ 2147483646 w 170"/>
              <a:gd name="T39" fmla="*/ 2147483646 h 169"/>
              <a:gd name="T40" fmla="*/ 2147483646 w 170"/>
              <a:gd name="T41" fmla="*/ 2147483646 h 169"/>
              <a:gd name="T42" fmla="*/ 2147483646 w 170"/>
              <a:gd name="T43" fmla="*/ 2147483646 h 169"/>
              <a:gd name="T44" fmla="*/ 2147483646 w 170"/>
              <a:gd name="T45" fmla="*/ 2147483646 h 169"/>
              <a:gd name="T46" fmla="*/ 2147483646 w 170"/>
              <a:gd name="T47" fmla="*/ 2147483646 h 169"/>
              <a:gd name="T48" fmla="*/ 2147483646 w 170"/>
              <a:gd name="T49" fmla="*/ 2147483646 h 169"/>
              <a:gd name="T50" fmla="*/ 2147483646 w 170"/>
              <a:gd name="T51" fmla="*/ 2147483646 h 169"/>
              <a:gd name="T52" fmla="*/ 2147483646 w 170"/>
              <a:gd name="T53" fmla="*/ 2147483646 h 169"/>
              <a:gd name="T54" fmla="*/ 2147483646 w 170"/>
              <a:gd name="T55" fmla="*/ 2147483646 h 169"/>
              <a:gd name="T56" fmla="*/ 2147483646 w 170"/>
              <a:gd name="T57" fmla="*/ 2147483646 h 169"/>
              <a:gd name="T58" fmla="*/ 2147483646 w 170"/>
              <a:gd name="T59" fmla="*/ 2147483646 h 1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70" h="169">
                <a:moveTo>
                  <a:pt x="100" y="169"/>
                </a:moveTo>
                <a:cubicBezTo>
                  <a:pt x="97" y="169"/>
                  <a:pt x="94" y="168"/>
                  <a:pt x="92" y="166"/>
                </a:cubicBezTo>
                <a:cubicBezTo>
                  <a:pt x="63" y="136"/>
                  <a:pt x="63" y="136"/>
                  <a:pt x="63" y="136"/>
                </a:cubicBezTo>
                <a:cubicBezTo>
                  <a:pt x="60" y="134"/>
                  <a:pt x="59" y="131"/>
                  <a:pt x="59" y="128"/>
                </a:cubicBezTo>
                <a:cubicBezTo>
                  <a:pt x="59" y="75"/>
                  <a:pt x="59" y="75"/>
                  <a:pt x="59" y="75"/>
                </a:cubicBezTo>
                <a:cubicBezTo>
                  <a:pt x="4" y="19"/>
                  <a:pt x="4" y="19"/>
                  <a:pt x="4" y="19"/>
                </a:cubicBezTo>
                <a:cubicBezTo>
                  <a:pt x="1" y="16"/>
                  <a:pt x="0" y="11"/>
                  <a:pt x="2" y="7"/>
                </a:cubicBezTo>
                <a:cubicBezTo>
                  <a:pt x="3" y="3"/>
                  <a:pt x="8" y="0"/>
                  <a:pt x="12" y="0"/>
                </a:cubicBezTo>
                <a:cubicBezTo>
                  <a:pt x="158" y="0"/>
                  <a:pt x="158" y="0"/>
                  <a:pt x="158" y="0"/>
                </a:cubicBezTo>
                <a:cubicBezTo>
                  <a:pt x="163" y="0"/>
                  <a:pt x="167" y="3"/>
                  <a:pt x="169" y="7"/>
                </a:cubicBezTo>
                <a:cubicBezTo>
                  <a:pt x="170" y="11"/>
                  <a:pt x="169" y="16"/>
                  <a:pt x="166" y="20"/>
                </a:cubicBezTo>
                <a:cubicBezTo>
                  <a:pt x="111" y="75"/>
                  <a:pt x="111" y="75"/>
                  <a:pt x="111" y="75"/>
                </a:cubicBezTo>
                <a:cubicBezTo>
                  <a:pt x="111" y="158"/>
                  <a:pt x="111" y="158"/>
                  <a:pt x="111" y="158"/>
                </a:cubicBezTo>
                <a:cubicBezTo>
                  <a:pt x="111" y="162"/>
                  <a:pt x="108" y="166"/>
                  <a:pt x="104" y="168"/>
                </a:cubicBezTo>
                <a:cubicBezTo>
                  <a:pt x="103" y="169"/>
                  <a:pt x="101" y="169"/>
                  <a:pt x="100" y="169"/>
                </a:cubicBezTo>
                <a:close/>
                <a:moveTo>
                  <a:pt x="12" y="8"/>
                </a:moveTo>
                <a:cubicBezTo>
                  <a:pt x="11" y="8"/>
                  <a:pt x="10" y="9"/>
                  <a:pt x="9" y="10"/>
                </a:cubicBezTo>
                <a:cubicBezTo>
                  <a:pt x="9" y="11"/>
                  <a:pt x="9" y="13"/>
                  <a:pt x="10" y="14"/>
                </a:cubicBezTo>
                <a:cubicBezTo>
                  <a:pt x="67" y="71"/>
                  <a:pt x="67" y="71"/>
                  <a:pt x="67" y="71"/>
                </a:cubicBezTo>
                <a:cubicBezTo>
                  <a:pt x="67" y="128"/>
                  <a:pt x="67" y="128"/>
                  <a:pt x="67" y="128"/>
                </a:cubicBezTo>
                <a:cubicBezTo>
                  <a:pt x="67" y="129"/>
                  <a:pt x="68" y="130"/>
                  <a:pt x="68" y="131"/>
                </a:cubicBezTo>
                <a:cubicBezTo>
                  <a:pt x="97" y="160"/>
                  <a:pt x="97" y="160"/>
                  <a:pt x="97" y="160"/>
                </a:cubicBezTo>
                <a:cubicBezTo>
                  <a:pt x="98" y="161"/>
                  <a:pt x="99" y="161"/>
                  <a:pt x="100" y="161"/>
                </a:cubicBezTo>
                <a:cubicBezTo>
                  <a:pt x="100" y="161"/>
                  <a:pt x="101" y="161"/>
                  <a:pt x="101" y="161"/>
                </a:cubicBezTo>
                <a:cubicBezTo>
                  <a:pt x="102" y="160"/>
                  <a:pt x="103" y="159"/>
                  <a:pt x="103" y="158"/>
                </a:cubicBezTo>
                <a:cubicBezTo>
                  <a:pt x="103" y="71"/>
                  <a:pt x="103" y="71"/>
                  <a:pt x="103" y="71"/>
                </a:cubicBezTo>
                <a:cubicBezTo>
                  <a:pt x="161" y="14"/>
                  <a:pt x="161" y="14"/>
                  <a:pt x="161" y="14"/>
                </a:cubicBezTo>
                <a:cubicBezTo>
                  <a:pt x="162" y="13"/>
                  <a:pt x="162" y="11"/>
                  <a:pt x="161" y="10"/>
                </a:cubicBezTo>
                <a:cubicBezTo>
                  <a:pt x="161" y="9"/>
                  <a:pt x="160" y="8"/>
                  <a:pt x="158" y="8"/>
                </a:cubicBezTo>
                <a:lnTo>
                  <a:pt x="12"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5" name="Freeform 49"/>
          <p:cNvSpPr>
            <a:spLocks noEditPoints="1"/>
          </p:cNvSpPr>
          <p:nvPr/>
        </p:nvSpPr>
        <p:spPr bwMode="auto">
          <a:xfrm>
            <a:off x="1198563" y="1839913"/>
            <a:ext cx="180975" cy="263525"/>
          </a:xfrm>
          <a:custGeom>
            <a:avLst/>
            <a:gdLst>
              <a:gd name="T0" fmla="*/ 2147483646 w 105"/>
              <a:gd name="T1" fmla="*/ 2147483646 h 153"/>
              <a:gd name="T2" fmla="*/ 2147483646 w 105"/>
              <a:gd name="T3" fmla="*/ 2147483646 h 153"/>
              <a:gd name="T4" fmla="*/ 2147483646 w 105"/>
              <a:gd name="T5" fmla="*/ 2147483646 h 153"/>
              <a:gd name="T6" fmla="*/ 2147483646 w 105"/>
              <a:gd name="T7" fmla="*/ 2147483646 h 153"/>
              <a:gd name="T8" fmla="*/ 2147483646 w 105"/>
              <a:gd name="T9" fmla="*/ 2147483646 h 153"/>
              <a:gd name="T10" fmla="*/ 2147483646 w 105"/>
              <a:gd name="T11" fmla="*/ 2147483646 h 153"/>
              <a:gd name="T12" fmla="*/ 0 w 105"/>
              <a:gd name="T13" fmla="*/ 2147483646 h 153"/>
              <a:gd name="T14" fmla="*/ 0 w 105"/>
              <a:gd name="T15" fmla="*/ 2147483646 h 153"/>
              <a:gd name="T16" fmla="*/ 2147483646 w 105"/>
              <a:gd name="T17" fmla="*/ 0 h 153"/>
              <a:gd name="T18" fmla="*/ 2147483646 w 105"/>
              <a:gd name="T19" fmla="*/ 0 h 153"/>
              <a:gd name="T20" fmla="*/ 2147483646 w 105"/>
              <a:gd name="T21" fmla="*/ 2147483646 h 153"/>
              <a:gd name="T22" fmla="*/ 2147483646 w 105"/>
              <a:gd name="T23" fmla="*/ 2147483646 h 153"/>
              <a:gd name="T24" fmla="*/ 2147483646 w 105"/>
              <a:gd name="T25" fmla="*/ 2147483646 h 153"/>
              <a:gd name="T26" fmla="*/ 2147483646 w 105"/>
              <a:gd name="T27" fmla="*/ 0 h 153"/>
              <a:gd name="T28" fmla="*/ 2147483646 w 105"/>
              <a:gd name="T29" fmla="*/ 2147483646 h 153"/>
              <a:gd name="T30" fmla="*/ 2147483646 w 105"/>
              <a:gd name="T31" fmla="*/ 2147483646 h 153"/>
              <a:gd name="T32" fmla="*/ 2147483646 w 105"/>
              <a:gd name="T33" fmla="*/ 2147483646 h 153"/>
              <a:gd name="T34" fmla="*/ 2147483646 w 105"/>
              <a:gd name="T35" fmla="*/ 2147483646 h 153"/>
              <a:gd name="T36" fmla="*/ 2147483646 w 105"/>
              <a:gd name="T37" fmla="*/ 2147483646 h 153"/>
              <a:gd name="T38" fmla="*/ 2147483646 w 105"/>
              <a:gd name="T39" fmla="*/ 2147483646 h 153"/>
              <a:gd name="T40" fmla="*/ 2147483646 w 105"/>
              <a:gd name="T41" fmla="*/ 2147483646 h 153"/>
              <a:gd name="T42" fmla="*/ 2147483646 w 105"/>
              <a:gd name="T43" fmla="*/ 2147483646 h 153"/>
              <a:gd name="T44" fmla="*/ 2147483646 w 105"/>
              <a:gd name="T45" fmla="*/ 2147483646 h 153"/>
              <a:gd name="T46" fmla="*/ 2147483646 w 105"/>
              <a:gd name="T47" fmla="*/ 2147483646 h 153"/>
              <a:gd name="T48" fmla="*/ 2147483646 w 105"/>
              <a:gd name="T49" fmla="*/ 2147483646 h 153"/>
              <a:gd name="T50" fmla="*/ 2147483646 w 105"/>
              <a:gd name="T51" fmla="*/ 2147483646 h 153"/>
              <a:gd name="T52" fmla="*/ 2147483646 w 105"/>
              <a:gd name="T53" fmla="*/ 2147483646 h 153"/>
              <a:gd name="T54" fmla="*/ 2147483646 w 105"/>
              <a:gd name="T55" fmla="*/ 2147483646 h 153"/>
              <a:gd name="T56" fmla="*/ 2147483646 w 105"/>
              <a:gd name="T57" fmla="*/ 2147483646 h 153"/>
              <a:gd name="T58" fmla="*/ 2147483646 w 105"/>
              <a:gd name="T59" fmla="*/ 2147483646 h 153"/>
              <a:gd name="T60" fmla="*/ 2147483646 w 105"/>
              <a:gd name="T61" fmla="*/ 2147483646 h 153"/>
              <a:gd name="T62" fmla="*/ 2147483646 w 105"/>
              <a:gd name="T63" fmla="*/ 2147483646 h 153"/>
              <a:gd name="T64" fmla="*/ 2147483646 w 105"/>
              <a:gd name="T65" fmla="*/ 2147483646 h 153"/>
              <a:gd name="T66" fmla="*/ 2147483646 w 105"/>
              <a:gd name="T67" fmla="*/ 2147483646 h 15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5" h="153">
                <a:moveTo>
                  <a:pt x="99" y="153"/>
                </a:move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146"/>
                  <a:pt x="105" y="146"/>
                  <a:pt x="105" y="146"/>
                </a:cubicBezTo>
                <a:cubicBezTo>
                  <a:pt x="105" y="151"/>
                  <a:pt x="102" y="153"/>
                  <a:pt x="99"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6" name="Freeform 50"/>
          <p:cNvSpPr>
            <a:spLocks noEditPoints="1"/>
          </p:cNvSpPr>
          <p:nvPr/>
        </p:nvSpPr>
        <p:spPr bwMode="auto">
          <a:xfrm>
            <a:off x="1792288" y="1839913"/>
            <a:ext cx="304800" cy="263525"/>
          </a:xfrm>
          <a:custGeom>
            <a:avLst/>
            <a:gdLst>
              <a:gd name="T0" fmla="*/ 2147483646 w 177"/>
              <a:gd name="T1" fmla="*/ 2147483646 h 153"/>
              <a:gd name="T2" fmla="*/ 2147483646 w 177"/>
              <a:gd name="T3" fmla="*/ 2147483646 h 153"/>
              <a:gd name="T4" fmla="*/ 2147483646 w 177"/>
              <a:gd name="T5" fmla="*/ 2147483646 h 153"/>
              <a:gd name="T6" fmla="*/ 2147483646 w 177"/>
              <a:gd name="T7" fmla="*/ 2147483646 h 153"/>
              <a:gd name="T8" fmla="*/ 2147483646 w 177"/>
              <a:gd name="T9" fmla="*/ 2147483646 h 153"/>
              <a:gd name="T10" fmla="*/ 2147483646 w 177"/>
              <a:gd name="T11" fmla="*/ 2147483646 h 153"/>
              <a:gd name="T12" fmla="*/ 2147483646 w 177"/>
              <a:gd name="T13" fmla="*/ 2147483646 h 153"/>
              <a:gd name="T14" fmla="*/ 2147483646 w 177"/>
              <a:gd name="T15" fmla="*/ 2147483646 h 153"/>
              <a:gd name="T16" fmla="*/ 2147483646 w 177"/>
              <a:gd name="T17" fmla="*/ 2147483646 h 153"/>
              <a:gd name="T18" fmla="*/ 2147483646 w 177"/>
              <a:gd name="T19" fmla="*/ 2147483646 h 153"/>
              <a:gd name="T20" fmla="*/ 0 w 177"/>
              <a:gd name="T21" fmla="*/ 2147483646 h 153"/>
              <a:gd name="T22" fmla="*/ 0 w 177"/>
              <a:gd name="T23" fmla="*/ 2147483646 h 153"/>
              <a:gd name="T24" fmla="*/ 2147483646 w 177"/>
              <a:gd name="T25" fmla="*/ 0 h 153"/>
              <a:gd name="T26" fmla="*/ 2147483646 w 177"/>
              <a:gd name="T27" fmla="*/ 0 h 153"/>
              <a:gd name="T28" fmla="*/ 2147483646 w 177"/>
              <a:gd name="T29" fmla="*/ 2147483646 h 153"/>
              <a:gd name="T30" fmla="*/ 2147483646 w 177"/>
              <a:gd name="T31" fmla="*/ 2147483646 h 153"/>
              <a:gd name="T32" fmla="*/ 2147483646 w 177"/>
              <a:gd name="T33" fmla="*/ 2147483646 h 153"/>
              <a:gd name="T34" fmla="*/ 2147483646 w 177"/>
              <a:gd name="T35" fmla="*/ 0 h 153"/>
              <a:gd name="T36" fmla="*/ 2147483646 w 177"/>
              <a:gd name="T37" fmla="*/ 2147483646 h 153"/>
              <a:gd name="T38" fmla="*/ 2147483646 w 177"/>
              <a:gd name="T39" fmla="*/ 2147483646 h 153"/>
              <a:gd name="T40" fmla="*/ 2147483646 w 177"/>
              <a:gd name="T41" fmla="*/ 2147483646 h 153"/>
              <a:gd name="T42" fmla="*/ 2147483646 w 177"/>
              <a:gd name="T43" fmla="*/ 0 h 153"/>
              <a:gd name="T44" fmla="*/ 2147483646 w 177"/>
              <a:gd name="T45" fmla="*/ 2147483646 h 153"/>
              <a:gd name="T46" fmla="*/ 2147483646 w 177"/>
              <a:gd name="T47" fmla="*/ 2147483646 h 153"/>
              <a:gd name="T48" fmla="*/ 2147483646 w 177"/>
              <a:gd name="T49" fmla="*/ 2147483646 h 153"/>
              <a:gd name="T50" fmla="*/ 2147483646 w 177"/>
              <a:gd name="T51" fmla="*/ 2147483646 h 153"/>
              <a:gd name="T52" fmla="*/ 2147483646 w 177"/>
              <a:gd name="T53" fmla="*/ 2147483646 h 153"/>
              <a:gd name="T54" fmla="*/ 2147483646 w 177"/>
              <a:gd name="T55" fmla="*/ 2147483646 h 153"/>
              <a:gd name="T56" fmla="*/ 2147483646 w 177"/>
              <a:gd name="T57" fmla="*/ 2147483646 h 153"/>
              <a:gd name="T58" fmla="*/ 2147483646 w 177"/>
              <a:gd name="T59" fmla="*/ 2147483646 h 153"/>
              <a:gd name="T60" fmla="*/ 2147483646 w 177"/>
              <a:gd name="T61" fmla="*/ 2147483646 h 153"/>
              <a:gd name="T62" fmla="*/ 2147483646 w 177"/>
              <a:gd name="T63" fmla="*/ 2147483646 h 153"/>
              <a:gd name="T64" fmla="*/ 2147483646 w 177"/>
              <a:gd name="T65" fmla="*/ 2147483646 h 153"/>
              <a:gd name="T66" fmla="*/ 2147483646 w 177"/>
              <a:gd name="T67" fmla="*/ 2147483646 h 153"/>
              <a:gd name="T68" fmla="*/ 2147483646 w 177"/>
              <a:gd name="T69" fmla="*/ 2147483646 h 153"/>
              <a:gd name="T70" fmla="*/ 2147483646 w 177"/>
              <a:gd name="T71" fmla="*/ 2147483646 h 153"/>
              <a:gd name="T72" fmla="*/ 2147483646 w 177"/>
              <a:gd name="T73" fmla="*/ 2147483646 h 153"/>
              <a:gd name="T74" fmla="*/ 2147483646 w 177"/>
              <a:gd name="T75" fmla="*/ 2147483646 h 153"/>
              <a:gd name="T76" fmla="*/ 2147483646 w 177"/>
              <a:gd name="T77" fmla="*/ 2147483646 h 153"/>
              <a:gd name="T78" fmla="*/ 2147483646 w 177"/>
              <a:gd name="T79" fmla="*/ 2147483646 h 153"/>
              <a:gd name="T80" fmla="*/ 2147483646 w 177"/>
              <a:gd name="T81" fmla="*/ 2147483646 h 153"/>
              <a:gd name="T82" fmla="*/ 2147483646 w 177"/>
              <a:gd name="T83" fmla="*/ 2147483646 h 153"/>
              <a:gd name="T84" fmla="*/ 2147483646 w 177"/>
              <a:gd name="T85" fmla="*/ 2147483646 h 153"/>
              <a:gd name="T86" fmla="*/ 2147483646 w 177"/>
              <a:gd name="T87" fmla="*/ 2147483646 h 153"/>
              <a:gd name="T88" fmla="*/ 2147483646 w 177"/>
              <a:gd name="T89" fmla="*/ 2147483646 h 153"/>
              <a:gd name="T90" fmla="*/ 2147483646 w 177"/>
              <a:gd name="T91" fmla="*/ 2147483646 h 153"/>
              <a:gd name="T92" fmla="*/ 2147483646 w 177"/>
              <a:gd name="T93" fmla="*/ 2147483646 h 153"/>
              <a:gd name="T94" fmla="*/ 2147483646 w 177"/>
              <a:gd name="T95" fmla="*/ 2147483646 h 153"/>
              <a:gd name="T96" fmla="*/ 2147483646 w 177"/>
              <a:gd name="T97" fmla="*/ 2147483646 h 153"/>
              <a:gd name="T98" fmla="*/ 2147483646 w 177"/>
              <a:gd name="T99" fmla="*/ 2147483646 h 1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7" h="153">
                <a:moveTo>
                  <a:pt x="172" y="153"/>
                </a:moveTo>
                <a:cubicBezTo>
                  <a:pt x="170" y="153"/>
                  <a:pt x="168" y="152"/>
                  <a:pt x="166" y="150"/>
                </a:cubicBezTo>
                <a:cubicBezTo>
                  <a:pt x="105" y="89"/>
                  <a:pt x="105" y="89"/>
                  <a:pt x="105" y="89"/>
                </a:cubicBezTo>
                <a:cubicBezTo>
                  <a:pt x="105" y="146"/>
                  <a:pt x="105" y="146"/>
                  <a:pt x="105" y="146"/>
                </a:cubicBezTo>
                <a:cubicBezTo>
                  <a:pt x="105" y="151"/>
                  <a:pt x="102" y="153"/>
                  <a:pt x="99" y="153"/>
                </a:cubicBez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64"/>
                  <a:pt x="105" y="64"/>
                  <a:pt x="105" y="64"/>
                </a:cubicBezTo>
                <a:cubicBezTo>
                  <a:pt x="166" y="2"/>
                  <a:pt x="166" y="2"/>
                  <a:pt x="166" y="2"/>
                </a:cubicBezTo>
                <a:cubicBezTo>
                  <a:pt x="168" y="1"/>
                  <a:pt x="170" y="0"/>
                  <a:pt x="172" y="0"/>
                </a:cubicBezTo>
                <a:cubicBezTo>
                  <a:pt x="175" y="0"/>
                  <a:pt x="177" y="2"/>
                  <a:pt x="177" y="7"/>
                </a:cubicBezTo>
                <a:cubicBezTo>
                  <a:pt x="177" y="146"/>
                  <a:pt x="177" y="146"/>
                  <a:pt x="177" y="146"/>
                </a:cubicBezTo>
                <a:cubicBezTo>
                  <a:pt x="177" y="151"/>
                  <a:pt x="175" y="153"/>
                  <a:pt x="172"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104" y="76"/>
                </a:moveTo>
                <a:cubicBezTo>
                  <a:pt x="105" y="77"/>
                  <a:pt x="105" y="77"/>
                  <a:pt x="105" y="77"/>
                </a:cubicBezTo>
                <a:cubicBezTo>
                  <a:pt x="105" y="77"/>
                  <a:pt x="105" y="77"/>
                  <a:pt x="105" y="78"/>
                </a:cubicBezTo>
                <a:cubicBezTo>
                  <a:pt x="169" y="142"/>
                  <a:pt x="169" y="142"/>
                  <a:pt x="169" y="142"/>
                </a:cubicBezTo>
                <a:cubicBezTo>
                  <a:pt x="169" y="10"/>
                  <a:pt x="169" y="10"/>
                  <a:pt x="169" y="10"/>
                </a:cubicBezTo>
                <a:cubicBezTo>
                  <a:pt x="105" y="75"/>
                  <a:pt x="105" y="75"/>
                  <a:pt x="105" y="75"/>
                </a:cubicBezTo>
                <a:cubicBezTo>
                  <a:pt x="105" y="75"/>
                  <a:pt x="105" y="75"/>
                  <a:pt x="105" y="75"/>
                </a:cubicBezTo>
                <a:lnTo>
                  <a:pt x="104" y="76"/>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7" name="Freeform 51"/>
          <p:cNvSpPr>
            <a:spLocks noEditPoints="1"/>
          </p:cNvSpPr>
          <p:nvPr/>
        </p:nvSpPr>
        <p:spPr bwMode="auto">
          <a:xfrm>
            <a:off x="2462213" y="1839913"/>
            <a:ext cx="266700" cy="263525"/>
          </a:xfrm>
          <a:custGeom>
            <a:avLst/>
            <a:gdLst>
              <a:gd name="T0" fmla="*/ 2147483646 w 155"/>
              <a:gd name="T1" fmla="*/ 2147483646 h 153"/>
              <a:gd name="T2" fmla="*/ 2147483646 w 155"/>
              <a:gd name="T3" fmla="*/ 2147483646 h 153"/>
              <a:gd name="T4" fmla="*/ 2147483646 w 155"/>
              <a:gd name="T5" fmla="*/ 2147483646 h 153"/>
              <a:gd name="T6" fmla="*/ 2147483646 w 155"/>
              <a:gd name="T7" fmla="*/ 2147483646 h 153"/>
              <a:gd name="T8" fmla="*/ 2147483646 w 155"/>
              <a:gd name="T9" fmla="*/ 2147483646 h 153"/>
              <a:gd name="T10" fmla="*/ 2147483646 w 155"/>
              <a:gd name="T11" fmla="*/ 2147483646 h 153"/>
              <a:gd name="T12" fmla="*/ 2147483646 w 155"/>
              <a:gd name="T13" fmla="*/ 2147483646 h 153"/>
              <a:gd name="T14" fmla="*/ 2147483646 w 155"/>
              <a:gd name="T15" fmla="*/ 2147483646 h 153"/>
              <a:gd name="T16" fmla="*/ 2147483646 w 155"/>
              <a:gd name="T17" fmla="*/ 2147483646 h 153"/>
              <a:gd name="T18" fmla="*/ 2147483646 w 155"/>
              <a:gd name="T19" fmla="*/ 0 h 153"/>
              <a:gd name="T20" fmla="*/ 2147483646 w 155"/>
              <a:gd name="T21" fmla="*/ 2147483646 h 153"/>
              <a:gd name="T22" fmla="*/ 2147483646 w 155"/>
              <a:gd name="T23" fmla="*/ 2147483646 h 153"/>
              <a:gd name="T24" fmla="*/ 2147483646 w 155"/>
              <a:gd name="T25" fmla="*/ 2147483646 h 153"/>
              <a:gd name="T26" fmla="*/ 2147483646 w 155"/>
              <a:gd name="T27" fmla="*/ 0 h 153"/>
              <a:gd name="T28" fmla="*/ 2147483646 w 155"/>
              <a:gd name="T29" fmla="*/ 2147483646 h 153"/>
              <a:gd name="T30" fmla="*/ 2147483646 w 155"/>
              <a:gd name="T31" fmla="*/ 2147483646 h 153"/>
              <a:gd name="T32" fmla="*/ 2147483646 w 155"/>
              <a:gd name="T33" fmla="*/ 2147483646 h 153"/>
              <a:gd name="T34" fmla="*/ 2147483646 w 155"/>
              <a:gd name="T35" fmla="*/ 2147483646 h 153"/>
              <a:gd name="T36" fmla="*/ 2147483646 w 155"/>
              <a:gd name="T37" fmla="*/ 2147483646 h 153"/>
              <a:gd name="T38" fmla="*/ 2147483646 w 155"/>
              <a:gd name="T39" fmla="*/ 2147483646 h 153"/>
              <a:gd name="T40" fmla="*/ 2147483646 w 155"/>
              <a:gd name="T41" fmla="*/ 2147483646 h 153"/>
              <a:gd name="T42" fmla="*/ 2147483646 w 155"/>
              <a:gd name="T43" fmla="*/ 2147483646 h 153"/>
              <a:gd name="T44" fmla="*/ 2147483646 w 155"/>
              <a:gd name="T45" fmla="*/ 2147483646 h 153"/>
              <a:gd name="T46" fmla="*/ 2147483646 w 155"/>
              <a:gd name="T47" fmla="*/ 2147483646 h 153"/>
              <a:gd name="T48" fmla="*/ 2147483646 w 155"/>
              <a:gd name="T49" fmla="*/ 2147483646 h 153"/>
              <a:gd name="T50" fmla="*/ 2147483646 w 155"/>
              <a:gd name="T51" fmla="*/ 2147483646 h 153"/>
              <a:gd name="T52" fmla="*/ 2147483646 w 155"/>
              <a:gd name="T53" fmla="*/ 2147483646 h 153"/>
              <a:gd name="T54" fmla="*/ 2147483646 w 155"/>
              <a:gd name="T55" fmla="*/ 2147483646 h 153"/>
              <a:gd name="T56" fmla="*/ 2147483646 w 155"/>
              <a:gd name="T57" fmla="*/ 2147483646 h 153"/>
              <a:gd name="T58" fmla="*/ 2147483646 w 155"/>
              <a:gd name="T59" fmla="*/ 2147483646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5" h="153">
                <a:moveTo>
                  <a:pt x="149" y="153"/>
                </a:moveTo>
                <a:cubicBezTo>
                  <a:pt x="147" y="153"/>
                  <a:pt x="145" y="152"/>
                  <a:pt x="144" y="150"/>
                </a:cubicBezTo>
                <a:cubicBezTo>
                  <a:pt x="82" y="89"/>
                  <a:pt x="82" y="89"/>
                  <a:pt x="82" y="89"/>
                </a:cubicBezTo>
                <a:cubicBezTo>
                  <a:pt x="82" y="146"/>
                  <a:pt x="82" y="146"/>
                  <a:pt x="82" y="146"/>
                </a:cubicBezTo>
                <a:cubicBezTo>
                  <a:pt x="82" y="151"/>
                  <a:pt x="79" y="153"/>
                  <a:pt x="76" y="153"/>
                </a:cubicBezTo>
                <a:cubicBezTo>
                  <a:pt x="75" y="153"/>
                  <a:pt x="73" y="152"/>
                  <a:pt x="71" y="150"/>
                </a:cubicBezTo>
                <a:cubicBezTo>
                  <a:pt x="4" y="83"/>
                  <a:pt x="4" y="83"/>
                  <a:pt x="4" y="83"/>
                </a:cubicBezTo>
                <a:cubicBezTo>
                  <a:pt x="0" y="79"/>
                  <a:pt x="0" y="73"/>
                  <a:pt x="4" y="69"/>
                </a:cubicBezTo>
                <a:cubicBezTo>
                  <a:pt x="71" y="2"/>
                  <a:pt x="71" y="2"/>
                  <a:pt x="71" y="2"/>
                </a:cubicBezTo>
                <a:cubicBezTo>
                  <a:pt x="73" y="1"/>
                  <a:pt x="75" y="0"/>
                  <a:pt x="76" y="0"/>
                </a:cubicBezTo>
                <a:cubicBezTo>
                  <a:pt x="79" y="0"/>
                  <a:pt x="82" y="2"/>
                  <a:pt x="82" y="7"/>
                </a:cubicBezTo>
                <a:cubicBezTo>
                  <a:pt x="82" y="64"/>
                  <a:pt x="82" y="64"/>
                  <a:pt x="82" y="64"/>
                </a:cubicBezTo>
                <a:cubicBezTo>
                  <a:pt x="144" y="2"/>
                  <a:pt x="144" y="2"/>
                  <a:pt x="144" y="2"/>
                </a:cubicBezTo>
                <a:cubicBezTo>
                  <a:pt x="145" y="1"/>
                  <a:pt x="147" y="0"/>
                  <a:pt x="149" y="0"/>
                </a:cubicBezTo>
                <a:cubicBezTo>
                  <a:pt x="152" y="0"/>
                  <a:pt x="155" y="2"/>
                  <a:pt x="155" y="7"/>
                </a:cubicBezTo>
                <a:cubicBezTo>
                  <a:pt x="155" y="146"/>
                  <a:pt x="155" y="146"/>
                  <a:pt x="155" y="146"/>
                </a:cubicBezTo>
                <a:cubicBezTo>
                  <a:pt x="155" y="151"/>
                  <a:pt x="152" y="153"/>
                  <a:pt x="149" y="153"/>
                </a:cubicBezTo>
                <a:close/>
                <a:moveTo>
                  <a:pt x="82" y="76"/>
                </a:moveTo>
                <a:cubicBezTo>
                  <a:pt x="82" y="77"/>
                  <a:pt x="82" y="77"/>
                  <a:pt x="82" y="77"/>
                </a:cubicBezTo>
                <a:cubicBezTo>
                  <a:pt x="82" y="77"/>
                  <a:pt x="82" y="77"/>
                  <a:pt x="82" y="78"/>
                </a:cubicBezTo>
                <a:cubicBezTo>
                  <a:pt x="147" y="142"/>
                  <a:pt x="147" y="142"/>
                  <a:pt x="147" y="142"/>
                </a:cubicBezTo>
                <a:cubicBezTo>
                  <a:pt x="147" y="10"/>
                  <a:pt x="147" y="10"/>
                  <a:pt x="147" y="10"/>
                </a:cubicBezTo>
                <a:cubicBezTo>
                  <a:pt x="82" y="75"/>
                  <a:pt x="82" y="75"/>
                  <a:pt x="82" y="75"/>
                </a:cubicBezTo>
                <a:cubicBezTo>
                  <a:pt x="82" y="75"/>
                  <a:pt x="82" y="75"/>
                  <a:pt x="82" y="75"/>
                </a:cubicBezTo>
                <a:lnTo>
                  <a:pt x="82" y="76"/>
                </a:lnTo>
                <a:close/>
                <a:moveTo>
                  <a:pt x="74" y="10"/>
                </a:moveTo>
                <a:cubicBezTo>
                  <a:pt x="10" y="75"/>
                  <a:pt x="10" y="75"/>
                  <a:pt x="10" y="75"/>
                </a:cubicBezTo>
                <a:cubicBezTo>
                  <a:pt x="9" y="76"/>
                  <a:pt x="9" y="77"/>
                  <a:pt x="10" y="78"/>
                </a:cubicBezTo>
                <a:cubicBezTo>
                  <a:pt x="74" y="142"/>
                  <a:pt x="74" y="142"/>
                  <a:pt x="74" y="142"/>
                </a:cubicBezTo>
                <a:lnTo>
                  <a:pt x="74"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8" name="Freeform 52"/>
          <p:cNvSpPr>
            <a:spLocks noEditPoints="1"/>
          </p:cNvSpPr>
          <p:nvPr/>
        </p:nvSpPr>
        <p:spPr bwMode="auto">
          <a:xfrm>
            <a:off x="3148013" y="1838325"/>
            <a:ext cx="242887" cy="265113"/>
          </a:xfrm>
          <a:custGeom>
            <a:avLst/>
            <a:gdLst>
              <a:gd name="T0" fmla="*/ 2147483646 w 141"/>
              <a:gd name="T1" fmla="*/ 2147483646 h 154"/>
              <a:gd name="T2" fmla="*/ 0 w 141"/>
              <a:gd name="T3" fmla="*/ 2147483646 h 154"/>
              <a:gd name="T4" fmla="*/ 0 w 141"/>
              <a:gd name="T5" fmla="*/ 2147483646 h 154"/>
              <a:gd name="T6" fmla="*/ 2147483646 w 141"/>
              <a:gd name="T7" fmla="*/ 0 h 154"/>
              <a:gd name="T8" fmla="*/ 2147483646 w 141"/>
              <a:gd name="T9" fmla="*/ 2147483646 h 154"/>
              <a:gd name="T10" fmla="*/ 2147483646 w 141"/>
              <a:gd name="T11" fmla="*/ 2147483646 h 154"/>
              <a:gd name="T12" fmla="*/ 2147483646 w 141"/>
              <a:gd name="T13" fmla="*/ 2147483646 h 154"/>
              <a:gd name="T14" fmla="*/ 2147483646 w 141"/>
              <a:gd name="T15" fmla="*/ 2147483646 h 154"/>
              <a:gd name="T16" fmla="*/ 2147483646 w 141"/>
              <a:gd name="T17" fmla="*/ 2147483646 h 154"/>
              <a:gd name="T18" fmla="*/ 2147483646 w 141"/>
              <a:gd name="T19" fmla="*/ 2147483646 h 154"/>
              <a:gd name="T20" fmla="*/ 2147483646 w 141"/>
              <a:gd name="T21" fmla="*/ 2147483646 h 154"/>
              <a:gd name="T22" fmla="*/ 2147483646 w 141"/>
              <a:gd name="T23" fmla="*/ 2147483646 h 154"/>
              <a:gd name="T24" fmla="*/ 2147483646 w 141"/>
              <a:gd name="T25" fmla="*/ 2147483646 h 154"/>
              <a:gd name="T26" fmla="*/ 2147483646 w 141"/>
              <a:gd name="T27" fmla="*/ 2147483646 h 1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1" h="154">
                <a:moveTo>
                  <a:pt x="7" y="154"/>
                </a:moveTo>
                <a:cubicBezTo>
                  <a:pt x="3" y="154"/>
                  <a:pt x="0" y="151"/>
                  <a:pt x="0" y="147"/>
                </a:cubicBezTo>
                <a:cubicBezTo>
                  <a:pt x="0" y="8"/>
                  <a:pt x="0" y="8"/>
                  <a:pt x="0" y="8"/>
                </a:cubicBezTo>
                <a:cubicBezTo>
                  <a:pt x="0" y="3"/>
                  <a:pt x="3" y="0"/>
                  <a:pt x="7" y="0"/>
                </a:cubicBezTo>
                <a:cubicBezTo>
                  <a:pt x="9" y="0"/>
                  <a:pt x="10" y="0"/>
                  <a:pt x="11" y="1"/>
                </a:cubicBezTo>
                <a:cubicBezTo>
                  <a:pt x="137" y="71"/>
                  <a:pt x="137" y="71"/>
                  <a:pt x="137" y="71"/>
                </a:cubicBezTo>
                <a:cubicBezTo>
                  <a:pt x="139" y="72"/>
                  <a:pt x="141" y="75"/>
                  <a:pt x="141" y="77"/>
                </a:cubicBezTo>
                <a:cubicBezTo>
                  <a:pt x="141" y="80"/>
                  <a:pt x="139" y="82"/>
                  <a:pt x="137" y="84"/>
                </a:cubicBezTo>
                <a:cubicBezTo>
                  <a:pt x="11" y="153"/>
                  <a:pt x="11" y="153"/>
                  <a:pt x="11" y="153"/>
                </a:cubicBezTo>
                <a:cubicBezTo>
                  <a:pt x="10" y="154"/>
                  <a:pt x="9" y="154"/>
                  <a:pt x="7" y="154"/>
                </a:cubicBezTo>
                <a:close/>
                <a:moveTo>
                  <a:pt x="8" y="9"/>
                </a:moveTo>
                <a:cubicBezTo>
                  <a:pt x="8" y="146"/>
                  <a:pt x="8" y="146"/>
                  <a:pt x="8" y="146"/>
                </a:cubicBezTo>
                <a:cubicBezTo>
                  <a:pt x="132" y="77"/>
                  <a:pt x="132" y="77"/>
                  <a:pt x="132" y="77"/>
                </a:cubicBezTo>
                <a:lnTo>
                  <a:pt x="8"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9" name="Freeform 53"/>
          <p:cNvSpPr>
            <a:spLocks noEditPoints="1"/>
          </p:cNvSpPr>
          <p:nvPr/>
        </p:nvSpPr>
        <p:spPr bwMode="auto">
          <a:xfrm>
            <a:off x="3794125" y="1839913"/>
            <a:ext cx="263525" cy="263525"/>
          </a:xfrm>
          <a:custGeom>
            <a:avLst/>
            <a:gdLst>
              <a:gd name="T0" fmla="*/ 2147483646 w 153"/>
              <a:gd name="T1" fmla="*/ 2147483646 h 153"/>
              <a:gd name="T2" fmla="*/ 2147483646 w 153"/>
              <a:gd name="T3" fmla="*/ 2147483646 h 153"/>
              <a:gd name="T4" fmla="*/ 2147483646 w 153"/>
              <a:gd name="T5" fmla="*/ 2147483646 h 153"/>
              <a:gd name="T6" fmla="*/ 2147483646 w 153"/>
              <a:gd name="T7" fmla="*/ 2147483646 h 153"/>
              <a:gd name="T8" fmla="*/ 2147483646 w 153"/>
              <a:gd name="T9" fmla="*/ 0 h 153"/>
              <a:gd name="T10" fmla="*/ 2147483646 w 153"/>
              <a:gd name="T11" fmla="*/ 0 h 153"/>
              <a:gd name="T12" fmla="*/ 2147483646 w 153"/>
              <a:gd name="T13" fmla="*/ 2147483646 h 153"/>
              <a:gd name="T14" fmla="*/ 2147483646 w 153"/>
              <a:gd name="T15" fmla="*/ 2147483646 h 153"/>
              <a:gd name="T16" fmla="*/ 2147483646 w 153"/>
              <a:gd name="T17" fmla="*/ 2147483646 h 153"/>
              <a:gd name="T18" fmla="*/ 2147483646 w 153"/>
              <a:gd name="T19" fmla="*/ 2147483646 h 153"/>
              <a:gd name="T20" fmla="*/ 2147483646 w 153"/>
              <a:gd name="T21" fmla="*/ 2147483646 h 153"/>
              <a:gd name="T22" fmla="*/ 2147483646 w 153"/>
              <a:gd name="T23" fmla="*/ 2147483646 h 153"/>
              <a:gd name="T24" fmla="*/ 2147483646 w 153"/>
              <a:gd name="T25" fmla="*/ 2147483646 h 153"/>
              <a:gd name="T26" fmla="*/ 2147483646 w 153"/>
              <a:gd name="T27" fmla="*/ 2147483646 h 153"/>
              <a:gd name="T28" fmla="*/ 2147483646 w 153"/>
              <a:gd name="T29" fmla="*/ 2147483646 h 153"/>
              <a:gd name="T30" fmla="*/ 2147483646 w 153"/>
              <a:gd name="T31" fmla="*/ 2147483646 h 153"/>
              <a:gd name="T32" fmla="*/ 2147483646 w 153"/>
              <a:gd name="T33" fmla="*/ 2147483646 h 153"/>
              <a:gd name="T34" fmla="*/ 2147483646 w 153"/>
              <a:gd name="T35" fmla="*/ 2147483646 h 153"/>
              <a:gd name="T36" fmla="*/ 2147483646 w 153"/>
              <a:gd name="T37" fmla="*/ 2147483646 h 153"/>
              <a:gd name="T38" fmla="*/ 2147483646 w 153"/>
              <a:gd name="T39" fmla="*/ 2147483646 h 153"/>
              <a:gd name="T40" fmla="*/ 0 w 153"/>
              <a:gd name="T41" fmla="*/ 2147483646 h 153"/>
              <a:gd name="T42" fmla="*/ 0 w 153"/>
              <a:gd name="T43" fmla="*/ 2147483646 h 153"/>
              <a:gd name="T44" fmla="*/ 2147483646 w 153"/>
              <a:gd name="T45" fmla="*/ 0 h 153"/>
              <a:gd name="T46" fmla="*/ 2147483646 w 153"/>
              <a:gd name="T47" fmla="*/ 0 h 153"/>
              <a:gd name="T48" fmla="*/ 2147483646 w 153"/>
              <a:gd name="T49" fmla="*/ 2147483646 h 153"/>
              <a:gd name="T50" fmla="*/ 2147483646 w 153"/>
              <a:gd name="T51" fmla="*/ 2147483646 h 153"/>
              <a:gd name="T52" fmla="*/ 2147483646 w 153"/>
              <a:gd name="T53" fmla="*/ 2147483646 h 153"/>
              <a:gd name="T54" fmla="*/ 2147483646 w 153"/>
              <a:gd name="T55" fmla="*/ 2147483646 h 153"/>
              <a:gd name="T56" fmla="*/ 2147483646 w 153"/>
              <a:gd name="T57" fmla="*/ 2147483646 h 153"/>
              <a:gd name="T58" fmla="*/ 2147483646 w 153"/>
              <a:gd name="T59" fmla="*/ 2147483646 h 153"/>
              <a:gd name="T60" fmla="*/ 2147483646 w 153"/>
              <a:gd name="T61" fmla="*/ 2147483646 h 153"/>
              <a:gd name="T62" fmla="*/ 2147483646 w 153"/>
              <a:gd name="T63" fmla="*/ 2147483646 h 153"/>
              <a:gd name="T64" fmla="*/ 2147483646 w 153"/>
              <a:gd name="T65" fmla="*/ 2147483646 h 153"/>
              <a:gd name="T66" fmla="*/ 2147483646 w 153"/>
              <a:gd name="T67" fmla="*/ 2147483646 h 153"/>
              <a:gd name="T68" fmla="*/ 2147483646 w 153"/>
              <a:gd name="T69" fmla="*/ 2147483646 h 153"/>
              <a:gd name="T70" fmla="*/ 2147483646 w 153"/>
              <a:gd name="T71" fmla="*/ 2147483646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3" h="153">
                <a:moveTo>
                  <a:pt x="143" y="153"/>
                </a:moveTo>
                <a:cubicBezTo>
                  <a:pt x="95" y="153"/>
                  <a:pt x="95" y="153"/>
                  <a:pt x="95" y="153"/>
                </a:cubicBezTo>
                <a:cubicBezTo>
                  <a:pt x="89" y="153"/>
                  <a:pt x="85" y="148"/>
                  <a:pt x="85" y="143"/>
                </a:cubicBezTo>
                <a:cubicBezTo>
                  <a:pt x="85" y="10"/>
                  <a:pt x="85" y="10"/>
                  <a:pt x="85" y="10"/>
                </a:cubicBezTo>
                <a:cubicBezTo>
                  <a:pt x="85" y="4"/>
                  <a:pt x="89" y="0"/>
                  <a:pt x="95"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95" y="8"/>
                </a:moveTo>
                <a:cubicBezTo>
                  <a:pt x="94" y="8"/>
                  <a:pt x="93" y="9"/>
                  <a:pt x="93" y="10"/>
                </a:cubicBezTo>
                <a:cubicBezTo>
                  <a:pt x="93" y="143"/>
                  <a:pt x="93" y="143"/>
                  <a:pt x="93" y="143"/>
                </a:cubicBezTo>
                <a:cubicBezTo>
                  <a:pt x="93" y="144"/>
                  <a:pt x="94" y="145"/>
                  <a:pt x="95"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95" y="8"/>
                </a:lnTo>
                <a:close/>
                <a:moveTo>
                  <a:pt x="58" y="153"/>
                </a:moveTo>
                <a:cubicBezTo>
                  <a:pt x="10" y="153"/>
                  <a:pt x="10" y="153"/>
                  <a:pt x="10" y="153"/>
                </a:cubicBezTo>
                <a:cubicBezTo>
                  <a:pt x="5" y="153"/>
                  <a:pt x="0" y="148"/>
                  <a:pt x="0" y="143"/>
                </a:cubicBezTo>
                <a:cubicBezTo>
                  <a:pt x="0" y="10"/>
                  <a:pt x="0" y="10"/>
                  <a:pt x="0" y="10"/>
                </a:cubicBezTo>
                <a:cubicBezTo>
                  <a:pt x="0" y="4"/>
                  <a:pt x="5" y="0"/>
                  <a:pt x="10" y="0"/>
                </a:cubicBezTo>
                <a:cubicBezTo>
                  <a:pt x="58" y="0"/>
                  <a:pt x="58" y="0"/>
                  <a:pt x="58" y="0"/>
                </a:cubicBezTo>
                <a:cubicBezTo>
                  <a:pt x="64" y="0"/>
                  <a:pt x="69" y="4"/>
                  <a:pt x="69" y="10"/>
                </a:cubicBezTo>
                <a:cubicBezTo>
                  <a:pt x="69" y="143"/>
                  <a:pt x="69" y="143"/>
                  <a:pt x="69" y="143"/>
                </a:cubicBezTo>
                <a:cubicBezTo>
                  <a:pt x="69" y="148"/>
                  <a:pt x="64" y="153"/>
                  <a:pt x="58" y="153"/>
                </a:cubicBezTo>
                <a:close/>
                <a:moveTo>
                  <a:pt x="10" y="8"/>
                </a:moveTo>
                <a:cubicBezTo>
                  <a:pt x="9" y="8"/>
                  <a:pt x="8" y="9"/>
                  <a:pt x="8" y="10"/>
                </a:cubicBezTo>
                <a:cubicBezTo>
                  <a:pt x="8" y="143"/>
                  <a:pt x="8" y="143"/>
                  <a:pt x="8" y="143"/>
                </a:cubicBezTo>
                <a:cubicBezTo>
                  <a:pt x="8" y="144"/>
                  <a:pt x="9" y="145"/>
                  <a:pt x="10" y="145"/>
                </a:cubicBezTo>
                <a:cubicBezTo>
                  <a:pt x="58" y="145"/>
                  <a:pt x="58" y="145"/>
                  <a:pt x="58" y="145"/>
                </a:cubicBezTo>
                <a:cubicBezTo>
                  <a:pt x="60" y="145"/>
                  <a:pt x="61" y="144"/>
                  <a:pt x="61" y="143"/>
                </a:cubicBezTo>
                <a:cubicBezTo>
                  <a:pt x="61" y="10"/>
                  <a:pt x="61" y="10"/>
                  <a:pt x="61" y="10"/>
                </a:cubicBezTo>
                <a:cubicBezTo>
                  <a:pt x="61" y="9"/>
                  <a:pt x="60" y="8"/>
                  <a:pt x="58" y="8"/>
                </a:cubicBezTo>
                <a:lnTo>
                  <a:pt x="1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0" name="Freeform 54"/>
          <p:cNvSpPr>
            <a:spLocks noEditPoints="1"/>
          </p:cNvSpPr>
          <p:nvPr/>
        </p:nvSpPr>
        <p:spPr bwMode="auto">
          <a:xfrm>
            <a:off x="4446588" y="1839913"/>
            <a:ext cx="263525" cy="263525"/>
          </a:xfrm>
          <a:custGeom>
            <a:avLst/>
            <a:gdLst>
              <a:gd name="T0" fmla="*/ 2147483646 w 153"/>
              <a:gd name="T1" fmla="*/ 2147483646 h 153"/>
              <a:gd name="T2" fmla="*/ 2147483646 w 153"/>
              <a:gd name="T3" fmla="*/ 2147483646 h 153"/>
              <a:gd name="T4" fmla="*/ 0 w 153"/>
              <a:gd name="T5" fmla="*/ 2147483646 h 153"/>
              <a:gd name="T6" fmla="*/ 0 w 153"/>
              <a:gd name="T7" fmla="*/ 2147483646 h 153"/>
              <a:gd name="T8" fmla="*/ 2147483646 w 153"/>
              <a:gd name="T9" fmla="*/ 0 h 153"/>
              <a:gd name="T10" fmla="*/ 2147483646 w 153"/>
              <a:gd name="T11" fmla="*/ 0 h 153"/>
              <a:gd name="T12" fmla="*/ 2147483646 w 153"/>
              <a:gd name="T13" fmla="*/ 2147483646 h 153"/>
              <a:gd name="T14" fmla="*/ 2147483646 w 153"/>
              <a:gd name="T15" fmla="*/ 2147483646 h 153"/>
              <a:gd name="T16" fmla="*/ 2147483646 w 153"/>
              <a:gd name="T17" fmla="*/ 2147483646 h 153"/>
              <a:gd name="T18" fmla="*/ 2147483646 w 153"/>
              <a:gd name="T19" fmla="*/ 2147483646 h 153"/>
              <a:gd name="T20" fmla="*/ 2147483646 w 153"/>
              <a:gd name="T21" fmla="*/ 2147483646 h 153"/>
              <a:gd name="T22" fmla="*/ 2147483646 w 153"/>
              <a:gd name="T23" fmla="*/ 2147483646 h 153"/>
              <a:gd name="T24" fmla="*/ 2147483646 w 153"/>
              <a:gd name="T25" fmla="*/ 2147483646 h 153"/>
              <a:gd name="T26" fmla="*/ 2147483646 w 153"/>
              <a:gd name="T27" fmla="*/ 2147483646 h 153"/>
              <a:gd name="T28" fmla="*/ 2147483646 w 153"/>
              <a:gd name="T29" fmla="*/ 2147483646 h 153"/>
              <a:gd name="T30" fmla="*/ 2147483646 w 153"/>
              <a:gd name="T31" fmla="*/ 2147483646 h 153"/>
              <a:gd name="T32" fmla="*/ 2147483646 w 153"/>
              <a:gd name="T33" fmla="*/ 2147483646 h 153"/>
              <a:gd name="T34" fmla="*/ 2147483646 w 153"/>
              <a:gd name="T35" fmla="*/ 2147483646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3" h="153">
                <a:moveTo>
                  <a:pt x="143" y="153"/>
                </a:moveTo>
                <a:cubicBezTo>
                  <a:pt x="10" y="153"/>
                  <a:pt x="10" y="153"/>
                  <a:pt x="10" y="153"/>
                </a:cubicBezTo>
                <a:cubicBezTo>
                  <a:pt x="5" y="153"/>
                  <a:pt x="0" y="148"/>
                  <a:pt x="0" y="143"/>
                </a:cubicBezTo>
                <a:cubicBezTo>
                  <a:pt x="0" y="10"/>
                  <a:pt x="0" y="10"/>
                  <a:pt x="0" y="10"/>
                </a:cubicBezTo>
                <a:cubicBezTo>
                  <a:pt x="0" y="4"/>
                  <a:pt x="5" y="0"/>
                  <a:pt x="10"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10" y="8"/>
                </a:moveTo>
                <a:cubicBezTo>
                  <a:pt x="9" y="8"/>
                  <a:pt x="8" y="9"/>
                  <a:pt x="8" y="10"/>
                </a:cubicBezTo>
                <a:cubicBezTo>
                  <a:pt x="8" y="143"/>
                  <a:pt x="8" y="143"/>
                  <a:pt x="8" y="143"/>
                </a:cubicBezTo>
                <a:cubicBezTo>
                  <a:pt x="8" y="144"/>
                  <a:pt x="9" y="145"/>
                  <a:pt x="10"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1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1" name="Freeform 55"/>
          <p:cNvSpPr>
            <a:spLocks noEditPoints="1"/>
          </p:cNvSpPr>
          <p:nvPr/>
        </p:nvSpPr>
        <p:spPr bwMode="auto">
          <a:xfrm>
            <a:off x="5116513" y="1839913"/>
            <a:ext cx="265112" cy="263525"/>
          </a:xfrm>
          <a:custGeom>
            <a:avLst/>
            <a:gdLst>
              <a:gd name="T0" fmla="*/ 2147483646 w 154"/>
              <a:gd name="T1" fmla="*/ 2147483646 h 153"/>
              <a:gd name="T2" fmla="*/ 2147483646 w 154"/>
              <a:gd name="T3" fmla="*/ 2147483646 h 153"/>
              <a:gd name="T4" fmla="*/ 2147483646 w 154"/>
              <a:gd name="T5" fmla="*/ 2147483646 h 153"/>
              <a:gd name="T6" fmla="*/ 2147483646 w 154"/>
              <a:gd name="T7" fmla="*/ 2147483646 h 153"/>
              <a:gd name="T8" fmla="*/ 2147483646 w 154"/>
              <a:gd name="T9" fmla="*/ 2147483646 h 153"/>
              <a:gd name="T10" fmla="*/ 2147483646 w 154"/>
              <a:gd name="T11" fmla="*/ 2147483646 h 153"/>
              <a:gd name="T12" fmla="*/ 0 w 154"/>
              <a:gd name="T13" fmla="*/ 2147483646 h 153"/>
              <a:gd name="T14" fmla="*/ 0 w 154"/>
              <a:gd name="T15" fmla="*/ 2147483646 h 153"/>
              <a:gd name="T16" fmla="*/ 2147483646 w 154"/>
              <a:gd name="T17" fmla="*/ 0 h 153"/>
              <a:gd name="T18" fmla="*/ 2147483646 w 154"/>
              <a:gd name="T19" fmla="*/ 2147483646 h 153"/>
              <a:gd name="T20" fmla="*/ 2147483646 w 154"/>
              <a:gd name="T21" fmla="*/ 2147483646 h 153"/>
              <a:gd name="T22" fmla="*/ 2147483646 w 154"/>
              <a:gd name="T23" fmla="*/ 2147483646 h 153"/>
              <a:gd name="T24" fmla="*/ 2147483646 w 154"/>
              <a:gd name="T25" fmla="*/ 0 h 153"/>
              <a:gd name="T26" fmla="*/ 2147483646 w 154"/>
              <a:gd name="T27" fmla="*/ 2147483646 h 153"/>
              <a:gd name="T28" fmla="*/ 2147483646 w 154"/>
              <a:gd name="T29" fmla="*/ 2147483646 h 153"/>
              <a:gd name="T30" fmla="*/ 2147483646 w 154"/>
              <a:gd name="T31" fmla="*/ 2147483646 h 153"/>
              <a:gd name="T32" fmla="*/ 2147483646 w 154"/>
              <a:gd name="T33" fmla="*/ 2147483646 h 153"/>
              <a:gd name="T34" fmla="*/ 2147483646 w 154"/>
              <a:gd name="T35" fmla="*/ 2147483646 h 153"/>
              <a:gd name="T36" fmla="*/ 2147483646 w 154"/>
              <a:gd name="T37" fmla="*/ 2147483646 h 153"/>
              <a:gd name="T38" fmla="*/ 2147483646 w 154"/>
              <a:gd name="T39" fmla="*/ 2147483646 h 153"/>
              <a:gd name="T40" fmla="*/ 2147483646 w 154"/>
              <a:gd name="T41" fmla="*/ 2147483646 h 153"/>
              <a:gd name="T42" fmla="*/ 2147483646 w 154"/>
              <a:gd name="T43" fmla="*/ 2147483646 h 153"/>
              <a:gd name="T44" fmla="*/ 2147483646 w 154"/>
              <a:gd name="T45" fmla="*/ 2147483646 h 153"/>
              <a:gd name="T46" fmla="*/ 2147483646 w 154"/>
              <a:gd name="T47" fmla="*/ 2147483646 h 153"/>
              <a:gd name="T48" fmla="*/ 2147483646 w 154"/>
              <a:gd name="T49" fmla="*/ 2147483646 h 153"/>
              <a:gd name="T50" fmla="*/ 2147483646 w 154"/>
              <a:gd name="T51" fmla="*/ 2147483646 h 153"/>
              <a:gd name="T52" fmla="*/ 2147483646 w 154"/>
              <a:gd name="T53" fmla="*/ 2147483646 h 153"/>
              <a:gd name="T54" fmla="*/ 2147483646 w 154"/>
              <a:gd name="T55" fmla="*/ 2147483646 h 153"/>
              <a:gd name="T56" fmla="*/ 2147483646 w 154"/>
              <a:gd name="T57" fmla="*/ 2147483646 h 153"/>
              <a:gd name="T58" fmla="*/ 2147483646 w 154"/>
              <a:gd name="T59" fmla="*/ 2147483646 h 153"/>
              <a:gd name="T60" fmla="*/ 2147483646 w 154"/>
              <a:gd name="T61" fmla="*/ 2147483646 h 153"/>
              <a:gd name="T62" fmla="*/ 2147483646 w 154"/>
              <a:gd name="T63" fmla="*/ 2147483646 h 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4" h="153">
                <a:moveTo>
                  <a:pt x="78" y="153"/>
                </a:moveTo>
                <a:cubicBezTo>
                  <a:pt x="76" y="153"/>
                  <a:pt x="74" y="152"/>
                  <a:pt x="73" y="150"/>
                </a:cubicBezTo>
                <a:cubicBezTo>
                  <a:pt x="73" y="149"/>
                  <a:pt x="72" y="147"/>
                  <a:pt x="72" y="146"/>
                </a:cubicBezTo>
                <a:cubicBezTo>
                  <a:pt x="72" y="89"/>
                  <a:pt x="72" y="89"/>
                  <a:pt x="72" y="89"/>
                </a:cubicBezTo>
                <a:cubicBezTo>
                  <a:pt x="11" y="150"/>
                  <a:pt x="11" y="150"/>
                  <a:pt x="11" y="150"/>
                </a:cubicBezTo>
                <a:cubicBezTo>
                  <a:pt x="9" y="152"/>
                  <a:pt x="7" y="153"/>
                  <a:pt x="6" y="153"/>
                </a:cubicBezTo>
                <a:cubicBezTo>
                  <a:pt x="3" y="153"/>
                  <a:pt x="0" y="151"/>
                  <a:pt x="0" y="146"/>
                </a:cubicBezTo>
                <a:cubicBezTo>
                  <a:pt x="0" y="7"/>
                  <a:pt x="0" y="7"/>
                  <a:pt x="0" y="7"/>
                </a:cubicBezTo>
                <a:cubicBezTo>
                  <a:pt x="0" y="2"/>
                  <a:pt x="3" y="0"/>
                  <a:pt x="6" y="0"/>
                </a:cubicBezTo>
                <a:cubicBezTo>
                  <a:pt x="7" y="0"/>
                  <a:pt x="9" y="1"/>
                  <a:pt x="11" y="2"/>
                </a:cubicBezTo>
                <a:cubicBezTo>
                  <a:pt x="72" y="64"/>
                  <a:pt x="72" y="64"/>
                  <a:pt x="72" y="64"/>
                </a:cubicBezTo>
                <a:cubicBezTo>
                  <a:pt x="72" y="7"/>
                  <a:pt x="72" y="7"/>
                  <a:pt x="72" y="7"/>
                </a:cubicBezTo>
                <a:cubicBezTo>
                  <a:pt x="72" y="2"/>
                  <a:pt x="75" y="0"/>
                  <a:pt x="78" y="0"/>
                </a:cubicBezTo>
                <a:cubicBezTo>
                  <a:pt x="80" y="0"/>
                  <a:pt x="82" y="1"/>
                  <a:pt x="83" y="2"/>
                </a:cubicBezTo>
                <a:cubicBezTo>
                  <a:pt x="150" y="69"/>
                  <a:pt x="150" y="69"/>
                  <a:pt x="150" y="69"/>
                </a:cubicBezTo>
                <a:cubicBezTo>
                  <a:pt x="154" y="73"/>
                  <a:pt x="154" y="79"/>
                  <a:pt x="150" y="83"/>
                </a:cubicBezTo>
                <a:cubicBezTo>
                  <a:pt x="83" y="150"/>
                  <a:pt x="83" y="150"/>
                  <a:pt x="83" y="150"/>
                </a:cubicBezTo>
                <a:cubicBezTo>
                  <a:pt x="82" y="152"/>
                  <a:pt x="80" y="153"/>
                  <a:pt x="78" y="153"/>
                </a:cubicBezTo>
                <a:close/>
                <a:moveTo>
                  <a:pt x="80" y="59"/>
                </a:moveTo>
                <a:cubicBezTo>
                  <a:pt x="80" y="142"/>
                  <a:pt x="80" y="142"/>
                  <a:pt x="80" y="142"/>
                </a:cubicBezTo>
                <a:cubicBezTo>
                  <a:pt x="145" y="78"/>
                  <a:pt x="145" y="78"/>
                  <a:pt x="145" y="78"/>
                </a:cubicBezTo>
                <a:cubicBezTo>
                  <a:pt x="145" y="77"/>
                  <a:pt x="145" y="76"/>
                  <a:pt x="145"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3" y="77"/>
                </a:cubicBezTo>
                <a:cubicBezTo>
                  <a:pt x="73" y="76"/>
                  <a:pt x="73" y="76"/>
                  <a:pt x="73" y="76"/>
                </a:cubicBezTo>
                <a:cubicBezTo>
                  <a:pt x="73" y="75"/>
                  <a:pt x="73" y="75"/>
                  <a:pt x="73" y="75"/>
                </a:cubicBezTo>
                <a:cubicBezTo>
                  <a:pt x="72" y="75"/>
                  <a:pt x="72" y="75"/>
                  <a:pt x="72" y="75"/>
                </a:cubicBezTo>
                <a:lnTo>
                  <a:pt x="8"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2" name="Freeform 56"/>
          <p:cNvSpPr>
            <a:spLocks noEditPoints="1"/>
          </p:cNvSpPr>
          <p:nvPr/>
        </p:nvSpPr>
        <p:spPr bwMode="auto">
          <a:xfrm>
            <a:off x="5756275" y="1839913"/>
            <a:ext cx="304800" cy="263525"/>
          </a:xfrm>
          <a:custGeom>
            <a:avLst/>
            <a:gdLst>
              <a:gd name="T0" fmla="*/ 2147483646 w 177"/>
              <a:gd name="T1" fmla="*/ 2147483646 h 153"/>
              <a:gd name="T2" fmla="*/ 2147483646 w 177"/>
              <a:gd name="T3" fmla="*/ 2147483646 h 153"/>
              <a:gd name="T4" fmla="*/ 2147483646 w 177"/>
              <a:gd name="T5" fmla="*/ 2147483646 h 153"/>
              <a:gd name="T6" fmla="*/ 2147483646 w 177"/>
              <a:gd name="T7" fmla="*/ 2147483646 h 153"/>
              <a:gd name="T8" fmla="*/ 2147483646 w 177"/>
              <a:gd name="T9" fmla="*/ 2147483646 h 153"/>
              <a:gd name="T10" fmla="*/ 2147483646 w 177"/>
              <a:gd name="T11" fmla="*/ 2147483646 h 153"/>
              <a:gd name="T12" fmla="*/ 0 w 177"/>
              <a:gd name="T13" fmla="*/ 2147483646 h 153"/>
              <a:gd name="T14" fmla="*/ 0 w 177"/>
              <a:gd name="T15" fmla="*/ 2147483646 h 153"/>
              <a:gd name="T16" fmla="*/ 2147483646 w 177"/>
              <a:gd name="T17" fmla="*/ 0 h 153"/>
              <a:gd name="T18" fmla="*/ 2147483646 w 177"/>
              <a:gd name="T19" fmla="*/ 2147483646 h 153"/>
              <a:gd name="T20" fmla="*/ 2147483646 w 177"/>
              <a:gd name="T21" fmla="*/ 2147483646 h 153"/>
              <a:gd name="T22" fmla="*/ 2147483646 w 177"/>
              <a:gd name="T23" fmla="*/ 2147483646 h 153"/>
              <a:gd name="T24" fmla="*/ 2147483646 w 177"/>
              <a:gd name="T25" fmla="*/ 0 h 153"/>
              <a:gd name="T26" fmla="*/ 2147483646 w 177"/>
              <a:gd name="T27" fmla="*/ 2147483646 h 153"/>
              <a:gd name="T28" fmla="*/ 2147483646 w 177"/>
              <a:gd name="T29" fmla="*/ 2147483646 h 153"/>
              <a:gd name="T30" fmla="*/ 2147483646 w 177"/>
              <a:gd name="T31" fmla="*/ 2147483646 h 153"/>
              <a:gd name="T32" fmla="*/ 2147483646 w 177"/>
              <a:gd name="T33" fmla="*/ 0 h 153"/>
              <a:gd name="T34" fmla="*/ 2147483646 w 177"/>
              <a:gd name="T35" fmla="*/ 0 h 153"/>
              <a:gd name="T36" fmla="*/ 2147483646 w 177"/>
              <a:gd name="T37" fmla="*/ 2147483646 h 153"/>
              <a:gd name="T38" fmla="*/ 2147483646 w 177"/>
              <a:gd name="T39" fmla="*/ 2147483646 h 153"/>
              <a:gd name="T40" fmla="*/ 2147483646 w 177"/>
              <a:gd name="T41" fmla="*/ 2147483646 h 153"/>
              <a:gd name="T42" fmla="*/ 2147483646 w 177"/>
              <a:gd name="T43" fmla="*/ 2147483646 h 153"/>
              <a:gd name="T44" fmla="*/ 2147483646 w 177"/>
              <a:gd name="T45" fmla="*/ 2147483646 h 153"/>
              <a:gd name="T46" fmla="*/ 2147483646 w 177"/>
              <a:gd name="T47" fmla="*/ 2147483646 h 153"/>
              <a:gd name="T48" fmla="*/ 2147483646 w 177"/>
              <a:gd name="T49" fmla="*/ 2147483646 h 153"/>
              <a:gd name="T50" fmla="*/ 2147483646 w 177"/>
              <a:gd name="T51" fmla="*/ 2147483646 h 153"/>
              <a:gd name="T52" fmla="*/ 2147483646 w 177"/>
              <a:gd name="T53" fmla="*/ 2147483646 h 153"/>
              <a:gd name="T54" fmla="*/ 2147483646 w 177"/>
              <a:gd name="T55" fmla="*/ 2147483646 h 153"/>
              <a:gd name="T56" fmla="*/ 2147483646 w 177"/>
              <a:gd name="T57" fmla="*/ 2147483646 h 153"/>
              <a:gd name="T58" fmla="*/ 2147483646 w 177"/>
              <a:gd name="T59" fmla="*/ 2147483646 h 153"/>
              <a:gd name="T60" fmla="*/ 2147483646 w 177"/>
              <a:gd name="T61" fmla="*/ 2147483646 h 153"/>
              <a:gd name="T62" fmla="*/ 2147483646 w 177"/>
              <a:gd name="T63" fmla="*/ 2147483646 h 153"/>
              <a:gd name="T64" fmla="*/ 2147483646 w 177"/>
              <a:gd name="T65" fmla="*/ 2147483646 h 153"/>
              <a:gd name="T66" fmla="*/ 2147483646 w 177"/>
              <a:gd name="T67" fmla="*/ 2147483646 h 153"/>
              <a:gd name="T68" fmla="*/ 2147483646 w 177"/>
              <a:gd name="T69" fmla="*/ 2147483646 h 153"/>
              <a:gd name="T70" fmla="*/ 2147483646 w 177"/>
              <a:gd name="T71" fmla="*/ 2147483646 h 153"/>
              <a:gd name="T72" fmla="*/ 2147483646 w 177"/>
              <a:gd name="T73" fmla="*/ 2147483646 h 153"/>
              <a:gd name="T74" fmla="*/ 2147483646 w 177"/>
              <a:gd name="T75" fmla="*/ 2147483646 h 153"/>
              <a:gd name="T76" fmla="*/ 2147483646 w 177"/>
              <a:gd name="T77" fmla="*/ 2147483646 h 153"/>
              <a:gd name="T78" fmla="*/ 2147483646 w 177"/>
              <a:gd name="T79" fmla="*/ 2147483646 h 153"/>
              <a:gd name="T80" fmla="*/ 2147483646 w 177"/>
              <a:gd name="T81" fmla="*/ 2147483646 h 153"/>
              <a:gd name="T82" fmla="*/ 2147483646 w 177"/>
              <a:gd name="T83" fmla="*/ 2147483646 h 153"/>
              <a:gd name="T84" fmla="*/ 2147483646 w 177"/>
              <a:gd name="T85" fmla="*/ 2147483646 h 153"/>
              <a:gd name="T86" fmla="*/ 2147483646 w 177"/>
              <a:gd name="T87" fmla="*/ 2147483646 h 153"/>
              <a:gd name="T88" fmla="*/ 2147483646 w 177"/>
              <a:gd name="T89" fmla="*/ 2147483646 h 153"/>
              <a:gd name="T90" fmla="*/ 2147483646 w 177"/>
              <a:gd name="T91" fmla="*/ 2147483646 h 153"/>
              <a:gd name="T92" fmla="*/ 2147483646 w 177"/>
              <a:gd name="T93" fmla="*/ 2147483646 h 153"/>
              <a:gd name="T94" fmla="*/ 2147483646 w 177"/>
              <a:gd name="T95" fmla="*/ 2147483646 h 153"/>
              <a:gd name="T96" fmla="*/ 2147483646 w 177"/>
              <a:gd name="T97" fmla="*/ 2147483646 h 153"/>
              <a:gd name="T98" fmla="*/ 2147483646 w 177"/>
              <a:gd name="T99" fmla="*/ 2147483646 h 153"/>
              <a:gd name="T100" fmla="*/ 2147483646 w 177"/>
              <a:gd name="T101" fmla="*/ 2147483646 h 153"/>
              <a:gd name="T102" fmla="*/ 2147483646 w 177"/>
              <a:gd name="T103" fmla="*/ 2147483646 h 153"/>
              <a:gd name="T104" fmla="*/ 2147483646 w 177"/>
              <a:gd name="T105" fmla="*/ 2147483646 h 1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77" h="153">
                <a:moveTo>
                  <a:pt x="78" y="153"/>
                </a:moveTo>
                <a:cubicBezTo>
                  <a:pt x="76" y="153"/>
                  <a:pt x="74" y="152"/>
                  <a:pt x="73" y="150"/>
                </a:cubicBezTo>
                <a:cubicBezTo>
                  <a:pt x="72" y="149"/>
                  <a:pt x="72" y="147"/>
                  <a:pt x="72" y="146"/>
                </a:cubicBezTo>
                <a:cubicBezTo>
                  <a:pt x="72" y="89"/>
                  <a:pt x="72" y="89"/>
                  <a:pt x="72" y="89"/>
                </a:cubicBezTo>
                <a:cubicBezTo>
                  <a:pt x="11" y="150"/>
                  <a:pt x="11" y="150"/>
                  <a:pt x="11" y="150"/>
                </a:cubicBezTo>
                <a:cubicBezTo>
                  <a:pt x="9" y="152"/>
                  <a:pt x="7" y="153"/>
                  <a:pt x="5" y="153"/>
                </a:cubicBezTo>
                <a:cubicBezTo>
                  <a:pt x="3" y="153"/>
                  <a:pt x="0" y="151"/>
                  <a:pt x="0" y="146"/>
                </a:cubicBezTo>
                <a:cubicBezTo>
                  <a:pt x="0" y="7"/>
                  <a:pt x="0" y="7"/>
                  <a:pt x="0" y="7"/>
                </a:cubicBezTo>
                <a:cubicBezTo>
                  <a:pt x="0" y="2"/>
                  <a:pt x="3" y="0"/>
                  <a:pt x="5" y="0"/>
                </a:cubicBezTo>
                <a:cubicBezTo>
                  <a:pt x="7" y="0"/>
                  <a:pt x="9" y="1"/>
                  <a:pt x="11" y="2"/>
                </a:cubicBezTo>
                <a:cubicBezTo>
                  <a:pt x="72" y="64"/>
                  <a:pt x="72" y="64"/>
                  <a:pt x="72" y="64"/>
                </a:cubicBezTo>
                <a:cubicBezTo>
                  <a:pt x="72" y="7"/>
                  <a:pt x="72" y="7"/>
                  <a:pt x="72" y="7"/>
                </a:cubicBezTo>
                <a:cubicBezTo>
                  <a:pt x="72" y="2"/>
                  <a:pt x="75" y="0"/>
                  <a:pt x="78" y="0"/>
                </a:cubicBezTo>
                <a:cubicBezTo>
                  <a:pt x="80" y="0"/>
                  <a:pt x="81" y="1"/>
                  <a:pt x="83" y="2"/>
                </a:cubicBezTo>
                <a:cubicBezTo>
                  <a:pt x="144" y="64"/>
                  <a:pt x="144" y="64"/>
                  <a:pt x="144" y="64"/>
                </a:cubicBezTo>
                <a:cubicBezTo>
                  <a:pt x="144" y="10"/>
                  <a:pt x="144" y="10"/>
                  <a:pt x="144" y="10"/>
                </a:cubicBezTo>
                <a:cubicBezTo>
                  <a:pt x="144" y="4"/>
                  <a:pt x="149" y="0"/>
                  <a:pt x="155" y="0"/>
                </a:cubicBezTo>
                <a:cubicBezTo>
                  <a:pt x="167" y="0"/>
                  <a:pt x="167" y="0"/>
                  <a:pt x="167" y="0"/>
                </a:cubicBezTo>
                <a:cubicBezTo>
                  <a:pt x="172" y="0"/>
                  <a:pt x="177" y="4"/>
                  <a:pt x="177" y="10"/>
                </a:cubicBezTo>
                <a:cubicBezTo>
                  <a:pt x="177" y="143"/>
                  <a:pt x="177" y="143"/>
                  <a:pt x="177" y="143"/>
                </a:cubicBezTo>
                <a:cubicBezTo>
                  <a:pt x="177" y="148"/>
                  <a:pt x="172" y="153"/>
                  <a:pt x="167" y="153"/>
                </a:cubicBezTo>
                <a:cubicBezTo>
                  <a:pt x="155" y="153"/>
                  <a:pt x="155" y="153"/>
                  <a:pt x="155" y="153"/>
                </a:cubicBezTo>
                <a:cubicBezTo>
                  <a:pt x="149" y="153"/>
                  <a:pt x="144" y="148"/>
                  <a:pt x="144" y="143"/>
                </a:cubicBezTo>
                <a:cubicBezTo>
                  <a:pt x="144" y="89"/>
                  <a:pt x="144" y="89"/>
                  <a:pt x="144" y="89"/>
                </a:cubicBezTo>
                <a:cubicBezTo>
                  <a:pt x="83" y="150"/>
                  <a:pt x="83" y="150"/>
                  <a:pt x="83" y="150"/>
                </a:cubicBezTo>
                <a:cubicBezTo>
                  <a:pt x="81" y="152"/>
                  <a:pt x="80" y="153"/>
                  <a:pt x="78" y="153"/>
                </a:cubicBezTo>
                <a:close/>
                <a:moveTo>
                  <a:pt x="152" y="93"/>
                </a:moveTo>
                <a:cubicBezTo>
                  <a:pt x="152" y="143"/>
                  <a:pt x="152" y="143"/>
                  <a:pt x="152" y="143"/>
                </a:cubicBezTo>
                <a:cubicBezTo>
                  <a:pt x="152" y="144"/>
                  <a:pt x="153" y="145"/>
                  <a:pt x="155" y="145"/>
                </a:cubicBezTo>
                <a:cubicBezTo>
                  <a:pt x="167" y="145"/>
                  <a:pt x="167" y="145"/>
                  <a:pt x="167" y="145"/>
                </a:cubicBezTo>
                <a:cubicBezTo>
                  <a:pt x="168" y="145"/>
                  <a:pt x="169" y="144"/>
                  <a:pt x="169" y="143"/>
                </a:cubicBezTo>
                <a:cubicBezTo>
                  <a:pt x="169" y="10"/>
                  <a:pt x="169" y="10"/>
                  <a:pt x="169" y="10"/>
                </a:cubicBezTo>
                <a:cubicBezTo>
                  <a:pt x="169" y="9"/>
                  <a:pt x="168" y="8"/>
                  <a:pt x="167" y="8"/>
                </a:cubicBezTo>
                <a:cubicBezTo>
                  <a:pt x="155" y="8"/>
                  <a:pt x="155" y="8"/>
                  <a:pt x="155" y="8"/>
                </a:cubicBezTo>
                <a:cubicBezTo>
                  <a:pt x="153" y="8"/>
                  <a:pt x="152" y="9"/>
                  <a:pt x="152" y="10"/>
                </a:cubicBezTo>
                <a:lnTo>
                  <a:pt x="152" y="93"/>
                </a:lnTo>
                <a:close/>
                <a:moveTo>
                  <a:pt x="80" y="59"/>
                </a:moveTo>
                <a:cubicBezTo>
                  <a:pt x="80" y="142"/>
                  <a:pt x="80" y="142"/>
                  <a:pt x="80" y="142"/>
                </a:cubicBezTo>
                <a:cubicBezTo>
                  <a:pt x="144" y="78"/>
                  <a:pt x="144" y="78"/>
                  <a:pt x="144" y="78"/>
                </a:cubicBezTo>
                <a:cubicBezTo>
                  <a:pt x="145" y="77"/>
                  <a:pt x="145" y="77"/>
                  <a:pt x="145" y="77"/>
                </a:cubicBezTo>
                <a:cubicBezTo>
                  <a:pt x="145" y="76"/>
                  <a:pt x="145" y="76"/>
                  <a:pt x="145" y="76"/>
                </a:cubicBezTo>
                <a:cubicBezTo>
                  <a:pt x="145" y="75"/>
                  <a:pt x="145" y="75"/>
                  <a:pt x="145" y="75"/>
                </a:cubicBezTo>
                <a:cubicBezTo>
                  <a:pt x="145" y="75"/>
                  <a:pt x="145" y="75"/>
                  <a:pt x="144"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3" name="Freeform 57"/>
          <p:cNvSpPr>
            <a:spLocks noEditPoints="1"/>
          </p:cNvSpPr>
          <p:nvPr/>
        </p:nvSpPr>
        <p:spPr bwMode="auto">
          <a:xfrm>
            <a:off x="6469063" y="1839913"/>
            <a:ext cx="179387" cy="263525"/>
          </a:xfrm>
          <a:custGeom>
            <a:avLst/>
            <a:gdLst>
              <a:gd name="T0" fmla="*/ 2147483646 w 104"/>
              <a:gd name="T1" fmla="*/ 2147483646 h 153"/>
              <a:gd name="T2" fmla="*/ 0 w 104"/>
              <a:gd name="T3" fmla="*/ 2147483646 h 153"/>
              <a:gd name="T4" fmla="*/ 0 w 104"/>
              <a:gd name="T5" fmla="*/ 2147483646 h 153"/>
              <a:gd name="T6" fmla="*/ 2147483646 w 104"/>
              <a:gd name="T7" fmla="*/ 0 h 153"/>
              <a:gd name="T8" fmla="*/ 2147483646 w 104"/>
              <a:gd name="T9" fmla="*/ 2147483646 h 153"/>
              <a:gd name="T10" fmla="*/ 2147483646 w 104"/>
              <a:gd name="T11" fmla="*/ 2147483646 h 153"/>
              <a:gd name="T12" fmla="*/ 2147483646 w 104"/>
              <a:gd name="T13" fmla="*/ 2147483646 h 153"/>
              <a:gd name="T14" fmla="*/ 2147483646 w 104"/>
              <a:gd name="T15" fmla="*/ 0 h 153"/>
              <a:gd name="T16" fmla="*/ 2147483646 w 104"/>
              <a:gd name="T17" fmla="*/ 0 h 153"/>
              <a:gd name="T18" fmla="*/ 2147483646 w 104"/>
              <a:gd name="T19" fmla="*/ 2147483646 h 153"/>
              <a:gd name="T20" fmla="*/ 2147483646 w 104"/>
              <a:gd name="T21" fmla="*/ 2147483646 h 153"/>
              <a:gd name="T22" fmla="*/ 2147483646 w 104"/>
              <a:gd name="T23" fmla="*/ 2147483646 h 153"/>
              <a:gd name="T24" fmla="*/ 2147483646 w 104"/>
              <a:gd name="T25" fmla="*/ 2147483646 h 153"/>
              <a:gd name="T26" fmla="*/ 2147483646 w 104"/>
              <a:gd name="T27" fmla="*/ 2147483646 h 153"/>
              <a:gd name="T28" fmla="*/ 2147483646 w 104"/>
              <a:gd name="T29" fmla="*/ 2147483646 h 153"/>
              <a:gd name="T30" fmla="*/ 2147483646 w 104"/>
              <a:gd name="T31" fmla="*/ 2147483646 h 153"/>
              <a:gd name="T32" fmla="*/ 2147483646 w 104"/>
              <a:gd name="T33" fmla="*/ 2147483646 h 153"/>
              <a:gd name="T34" fmla="*/ 2147483646 w 104"/>
              <a:gd name="T35" fmla="*/ 2147483646 h 153"/>
              <a:gd name="T36" fmla="*/ 2147483646 w 104"/>
              <a:gd name="T37" fmla="*/ 2147483646 h 153"/>
              <a:gd name="T38" fmla="*/ 2147483646 w 104"/>
              <a:gd name="T39" fmla="*/ 2147483646 h 153"/>
              <a:gd name="T40" fmla="*/ 2147483646 w 104"/>
              <a:gd name="T41" fmla="*/ 2147483646 h 153"/>
              <a:gd name="T42" fmla="*/ 2147483646 w 104"/>
              <a:gd name="T43" fmla="*/ 2147483646 h 153"/>
              <a:gd name="T44" fmla="*/ 2147483646 w 104"/>
              <a:gd name="T45" fmla="*/ 2147483646 h 153"/>
              <a:gd name="T46" fmla="*/ 2147483646 w 104"/>
              <a:gd name="T47" fmla="*/ 2147483646 h 153"/>
              <a:gd name="T48" fmla="*/ 2147483646 w 104"/>
              <a:gd name="T49" fmla="*/ 2147483646 h 153"/>
              <a:gd name="T50" fmla="*/ 2147483646 w 104"/>
              <a:gd name="T51" fmla="*/ 2147483646 h 153"/>
              <a:gd name="T52" fmla="*/ 2147483646 w 104"/>
              <a:gd name="T53" fmla="*/ 2147483646 h 153"/>
              <a:gd name="T54" fmla="*/ 2147483646 w 104"/>
              <a:gd name="T55" fmla="*/ 2147483646 h 153"/>
              <a:gd name="T56" fmla="*/ 2147483646 w 104"/>
              <a:gd name="T57" fmla="*/ 2147483646 h 153"/>
              <a:gd name="T58" fmla="*/ 2147483646 w 104"/>
              <a:gd name="T59" fmla="*/ 2147483646 h 153"/>
              <a:gd name="T60" fmla="*/ 2147483646 w 104"/>
              <a:gd name="T61" fmla="*/ 2147483646 h 153"/>
              <a:gd name="T62" fmla="*/ 2147483646 w 104"/>
              <a:gd name="T63" fmla="*/ 2147483646 h 153"/>
              <a:gd name="T64" fmla="*/ 2147483646 w 104"/>
              <a:gd name="T65" fmla="*/ 2147483646 h 153"/>
              <a:gd name="T66" fmla="*/ 2147483646 w 104"/>
              <a:gd name="T67" fmla="*/ 2147483646 h 153"/>
              <a:gd name="T68" fmla="*/ 2147483646 w 104"/>
              <a:gd name="T69" fmla="*/ 2147483646 h 1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4" h="153">
                <a:moveTo>
                  <a:pt x="5" y="153"/>
                </a:moveTo>
                <a:cubicBezTo>
                  <a:pt x="2" y="153"/>
                  <a:pt x="0" y="151"/>
                  <a:pt x="0" y="146"/>
                </a:cubicBezTo>
                <a:cubicBezTo>
                  <a:pt x="0" y="7"/>
                  <a:pt x="0" y="7"/>
                  <a:pt x="0" y="7"/>
                </a:cubicBezTo>
                <a:cubicBezTo>
                  <a:pt x="0" y="2"/>
                  <a:pt x="2" y="0"/>
                  <a:pt x="5" y="0"/>
                </a:cubicBezTo>
                <a:cubicBezTo>
                  <a:pt x="7" y="0"/>
                  <a:pt x="9" y="1"/>
                  <a:pt x="11" y="2"/>
                </a:cubicBezTo>
                <a:cubicBezTo>
                  <a:pt x="72" y="64"/>
                  <a:pt x="72" y="64"/>
                  <a:pt x="72" y="64"/>
                </a:cubicBezTo>
                <a:cubicBezTo>
                  <a:pt x="72" y="10"/>
                  <a:pt x="72" y="10"/>
                  <a:pt x="72" y="10"/>
                </a:cubicBezTo>
                <a:cubicBezTo>
                  <a:pt x="72" y="4"/>
                  <a:pt x="76" y="0"/>
                  <a:pt x="82" y="0"/>
                </a:cubicBezTo>
                <a:cubicBezTo>
                  <a:pt x="94" y="0"/>
                  <a:pt x="94" y="0"/>
                  <a:pt x="94" y="0"/>
                </a:cubicBezTo>
                <a:cubicBezTo>
                  <a:pt x="100" y="0"/>
                  <a:pt x="104" y="4"/>
                  <a:pt x="104" y="10"/>
                </a:cubicBezTo>
                <a:cubicBezTo>
                  <a:pt x="104" y="143"/>
                  <a:pt x="104" y="143"/>
                  <a:pt x="104" y="143"/>
                </a:cubicBezTo>
                <a:cubicBezTo>
                  <a:pt x="104" y="148"/>
                  <a:pt x="100" y="153"/>
                  <a:pt x="94" y="153"/>
                </a:cubicBezTo>
                <a:cubicBezTo>
                  <a:pt x="82" y="153"/>
                  <a:pt x="82" y="153"/>
                  <a:pt x="82" y="153"/>
                </a:cubicBezTo>
                <a:cubicBezTo>
                  <a:pt x="76" y="153"/>
                  <a:pt x="72" y="148"/>
                  <a:pt x="72" y="143"/>
                </a:cubicBezTo>
                <a:cubicBezTo>
                  <a:pt x="72" y="89"/>
                  <a:pt x="72" y="89"/>
                  <a:pt x="72" y="89"/>
                </a:cubicBezTo>
                <a:cubicBezTo>
                  <a:pt x="11" y="150"/>
                  <a:pt x="11" y="150"/>
                  <a:pt x="11" y="150"/>
                </a:cubicBezTo>
                <a:cubicBezTo>
                  <a:pt x="9" y="152"/>
                  <a:pt x="7" y="153"/>
                  <a:pt x="5" y="153"/>
                </a:cubicBezTo>
                <a:close/>
                <a:moveTo>
                  <a:pt x="80" y="93"/>
                </a:moveTo>
                <a:cubicBezTo>
                  <a:pt x="80" y="143"/>
                  <a:pt x="80" y="143"/>
                  <a:pt x="80" y="143"/>
                </a:cubicBezTo>
                <a:cubicBezTo>
                  <a:pt x="80" y="144"/>
                  <a:pt x="81" y="145"/>
                  <a:pt x="82" y="145"/>
                </a:cubicBezTo>
                <a:cubicBezTo>
                  <a:pt x="94" y="145"/>
                  <a:pt x="94" y="145"/>
                  <a:pt x="94" y="145"/>
                </a:cubicBezTo>
                <a:cubicBezTo>
                  <a:pt x="95" y="145"/>
                  <a:pt x="96" y="144"/>
                  <a:pt x="96" y="143"/>
                </a:cubicBezTo>
                <a:cubicBezTo>
                  <a:pt x="96" y="10"/>
                  <a:pt x="96" y="10"/>
                  <a:pt x="96" y="10"/>
                </a:cubicBezTo>
                <a:cubicBezTo>
                  <a:pt x="96" y="9"/>
                  <a:pt x="95" y="8"/>
                  <a:pt x="94" y="8"/>
                </a:cubicBezTo>
                <a:cubicBezTo>
                  <a:pt x="82" y="8"/>
                  <a:pt x="82" y="8"/>
                  <a:pt x="82" y="8"/>
                </a:cubicBezTo>
                <a:cubicBezTo>
                  <a:pt x="81" y="8"/>
                  <a:pt x="80" y="9"/>
                  <a:pt x="80" y="10"/>
                </a:cubicBezTo>
                <a:lnTo>
                  <a:pt x="80" y="93"/>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4" name="Freeform 58"/>
          <p:cNvSpPr>
            <a:spLocks noEditPoints="1"/>
          </p:cNvSpPr>
          <p:nvPr/>
        </p:nvSpPr>
        <p:spPr bwMode="auto">
          <a:xfrm>
            <a:off x="7089775" y="1858963"/>
            <a:ext cx="263525" cy="223837"/>
          </a:xfrm>
          <a:custGeom>
            <a:avLst/>
            <a:gdLst>
              <a:gd name="T0" fmla="*/ 2147483646 w 154"/>
              <a:gd name="T1" fmla="*/ 2147483646 h 130"/>
              <a:gd name="T2" fmla="*/ 2147483646 w 154"/>
              <a:gd name="T3" fmla="*/ 2147483646 h 130"/>
              <a:gd name="T4" fmla="*/ 2147483646 w 154"/>
              <a:gd name="T5" fmla="*/ 2147483646 h 130"/>
              <a:gd name="T6" fmla="*/ 2147483646 w 154"/>
              <a:gd name="T7" fmla="*/ 2147483646 h 130"/>
              <a:gd name="T8" fmla="*/ 2147483646 w 154"/>
              <a:gd name="T9" fmla="*/ 2147483646 h 130"/>
              <a:gd name="T10" fmla="*/ 2147483646 w 154"/>
              <a:gd name="T11" fmla="*/ 2147483646 h 130"/>
              <a:gd name="T12" fmla="*/ 2147483646 w 154"/>
              <a:gd name="T13" fmla="*/ 2147483646 h 130"/>
              <a:gd name="T14" fmla="*/ 2147483646 w 154"/>
              <a:gd name="T15" fmla="*/ 2147483646 h 130"/>
              <a:gd name="T16" fmla="*/ 2147483646 w 154"/>
              <a:gd name="T17" fmla="*/ 2147483646 h 130"/>
              <a:gd name="T18" fmla="*/ 2147483646 w 154"/>
              <a:gd name="T19" fmla="*/ 2147483646 h 130"/>
              <a:gd name="T20" fmla="*/ 2147483646 w 154"/>
              <a:gd name="T21" fmla="*/ 2147483646 h 130"/>
              <a:gd name="T22" fmla="*/ 2147483646 w 154"/>
              <a:gd name="T23" fmla="*/ 2147483646 h 130"/>
              <a:gd name="T24" fmla="*/ 2147483646 w 154"/>
              <a:gd name="T25" fmla="*/ 2147483646 h 130"/>
              <a:gd name="T26" fmla="*/ 2147483646 w 154"/>
              <a:gd name="T27" fmla="*/ 2147483646 h 130"/>
              <a:gd name="T28" fmla="*/ 2147483646 w 154"/>
              <a:gd name="T29" fmla="*/ 2147483646 h 130"/>
              <a:gd name="T30" fmla="*/ 2147483646 w 154"/>
              <a:gd name="T31" fmla="*/ 2147483646 h 130"/>
              <a:gd name="T32" fmla="*/ 2147483646 w 154"/>
              <a:gd name="T33" fmla="*/ 2147483646 h 130"/>
              <a:gd name="T34" fmla="*/ 2147483646 w 154"/>
              <a:gd name="T35" fmla="*/ 2147483646 h 130"/>
              <a:gd name="T36" fmla="*/ 2147483646 w 154"/>
              <a:gd name="T37" fmla="*/ 2147483646 h 130"/>
              <a:gd name="T38" fmla="*/ 2147483646 w 154"/>
              <a:gd name="T39" fmla="*/ 2147483646 h 130"/>
              <a:gd name="T40" fmla="*/ 2147483646 w 154"/>
              <a:gd name="T41" fmla="*/ 2147483646 h 130"/>
              <a:gd name="T42" fmla="*/ 2147483646 w 154"/>
              <a:gd name="T43" fmla="*/ 2147483646 h 130"/>
              <a:gd name="T44" fmla="*/ 2147483646 w 154"/>
              <a:gd name="T45" fmla="*/ 2147483646 h 130"/>
              <a:gd name="T46" fmla="*/ 2147483646 w 154"/>
              <a:gd name="T47" fmla="*/ 2147483646 h 130"/>
              <a:gd name="T48" fmla="*/ 2147483646 w 154"/>
              <a:gd name="T49" fmla="*/ 2147483646 h 130"/>
              <a:gd name="T50" fmla="*/ 2147483646 w 154"/>
              <a:gd name="T51" fmla="*/ 2147483646 h 130"/>
              <a:gd name="T52" fmla="*/ 2147483646 w 154"/>
              <a:gd name="T53" fmla="*/ 2147483646 h 130"/>
              <a:gd name="T54" fmla="*/ 2147483646 w 154"/>
              <a:gd name="T55" fmla="*/ 2147483646 h 130"/>
              <a:gd name="T56" fmla="*/ 2147483646 w 154"/>
              <a:gd name="T57" fmla="*/ 2147483646 h 130"/>
              <a:gd name="T58" fmla="*/ 2147483646 w 154"/>
              <a:gd name="T59" fmla="*/ 2147483646 h 130"/>
              <a:gd name="T60" fmla="*/ 2147483646 w 154"/>
              <a:gd name="T61" fmla="*/ 2147483646 h 130"/>
              <a:gd name="T62" fmla="*/ 2147483646 w 154"/>
              <a:gd name="T63" fmla="*/ 2147483646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4" h="130">
                <a:moveTo>
                  <a:pt x="143" y="130"/>
                </a:moveTo>
                <a:cubicBezTo>
                  <a:pt x="11" y="130"/>
                  <a:pt x="11" y="130"/>
                  <a:pt x="11" y="130"/>
                </a:cubicBezTo>
                <a:cubicBezTo>
                  <a:pt x="5" y="130"/>
                  <a:pt x="1" y="125"/>
                  <a:pt x="1" y="120"/>
                </a:cubicBezTo>
                <a:cubicBezTo>
                  <a:pt x="1" y="95"/>
                  <a:pt x="1" y="95"/>
                  <a:pt x="1" y="95"/>
                </a:cubicBezTo>
                <a:cubicBezTo>
                  <a:pt x="1" y="90"/>
                  <a:pt x="5" y="85"/>
                  <a:pt x="11" y="85"/>
                </a:cubicBezTo>
                <a:cubicBezTo>
                  <a:pt x="143" y="85"/>
                  <a:pt x="143" y="85"/>
                  <a:pt x="143" y="85"/>
                </a:cubicBezTo>
                <a:cubicBezTo>
                  <a:pt x="149" y="85"/>
                  <a:pt x="153" y="90"/>
                  <a:pt x="153" y="95"/>
                </a:cubicBezTo>
                <a:cubicBezTo>
                  <a:pt x="153" y="120"/>
                  <a:pt x="153" y="120"/>
                  <a:pt x="153" y="120"/>
                </a:cubicBezTo>
                <a:cubicBezTo>
                  <a:pt x="153" y="125"/>
                  <a:pt x="149" y="130"/>
                  <a:pt x="143" y="130"/>
                </a:cubicBezTo>
                <a:close/>
                <a:moveTo>
                  <a:pt x="11" y="93"/>
                </a:moveTo>
                <a:cubicBezTo>
                  <a:pt x="10" y="93"/>
                  <a:pt x="9" y="94"/>
                  <a:pt x="9" y="95"/>
                </a:cubicBezTo>
                <a:cubicBezTo>
                  <a:pt x="9" y="120"/>
                  <a:pt x="9" y="120"/>
                  <a:pt x="9" y="120"/>
                </a:cubicBezTo>
                <a:cubicBezTo>
                  <a:pt x="9" y="121"/>
                  <a:pt x="10" y="122"/>
                  <a:pt x="11" y="122"/>
                </a:cubicBezTo>
                <a:cubicBezTo>
                  <a:pt x="143" y="122"/>
                  <a:pt x="143" y="122"/>
                  <a:pt x="143" y="122"/>
                </a:cubicBezTo>
                <a:cubicBezTo>
                  <a:pt x="145" y="122"/>
                  <a:pt x="145" y="121"/>
                  <a:pt x="145" y="120"/>
                </a:cubicBezTo>
                <a:cubicBezTo>
                  <a:pt x="145" y="95"/>
                  <a:pt x="145" y="95"/>
                  <a:pt x="145" y="95"/>
                </a:cubicBezTo>
                <a:cubicBezTo>
                  <a:pt x="145" y="94"/>
                  <a:pt x="145" y="93"/>
                  <a:pt x="143" y="93"/>
                </a:cubicBezTo>
                <a:lnTo>
                  <a:pt x="11" y="93"/>
                </a:lnTo>
                <a:close/>
                <a:moveTo>
                  <a:pt x="146" y="81"/>
                </a:moveTo>
                <a:cubicBezTo>
                  <a:pt x="8" y="81"/>
                  <a:pt x="8" y="81"/>
                  <a:pt x="8" y="81"/>
                </a:cubicBezTo>
                <a:cubicBezTo>
                  <a:pt x="3" y="81"/>
                  <a:pt x="1" y="79"/>
                  <a:pt x="1" y="78"/>
                </a:cubicBezTo>
                <a:cubicBezTo>
                  <a:pt x="0" y="77"/>
                  <a:pt x="0" y="74"/>
                  <a:pt x="3" y="70"/>
                </a:cubicBezTo>
                <a:cubicBezTo>
                  <a:pt x="70" y="3"/>
                  <a:pt x="70" y="3"/>
                  <a:pt x="70" y="3"/>
                </a:cubicBezTo>
                <a:cubicBezTo>
                  <a:pt x="74" y="0"/>
                  <a:pt x="80" y="0"/>
                  <a:pt x="84" y="3"/>
                </a:cubicBezTo>
                <a:cubicBezTo>
                  <a:pt x="151" y="70"/>
                  <a:pt x="151" y="70"/>
                  <a:pt x="151" y="70"/>
                </a:cubicBezTo>
                <a:cubicBezTo>
                  <a:pt x="154" y="74"/>
                  <a:pt x="154" y="77"/>
                  <a:pt x="153" y="78"/>
                </a:cubicBezTo>
                <a:cubicBezTo>
                  <a:pt x="153" y="79"/>
                  <a:pt x="151" y="81"/>
                  <a:pt x="146" y="81"/>
                </a:cubicBezTo>
                <a:close/>
                <a:moveTo>
                  <a:pt x="11" y="73"/>
                </a:moveTo>
                <a:cubicBezTo>
                  <a:pt x="143" y="73"/>
                  <a:pt x="143" y="73"/>
                  <a:pt x="143" y="73"/>
                </a:cubicBezTo>
                <a:cubicBezTo>
                  <a:pt x="78" y="9"/>
                  <a:pt x="78" y="9"/>
                  <a:pt x="78" y="9"/>
                </a:cubicBezTo>
                <a:cubicBezTo>
                  <a:pt x="78" y="8"/>
                  <a:pt x="76" y="8"/>
                  <a:pt x="76" y="9"/>
                </a:cubicBezTo>
                <a:lnTo>
                  <a:pt x="11" y="7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5" name="Freeform 59"/>
          <p:cNvSpPr>
            <a:spLocks noEditPoints="1"/>
          </p:cNvSpPr>
          <p:nvPr/>
        </p:nvSpPr>
        <p:spPr bwMode="auto">
          <a:xfrm>
            <a:off x="7770813" y="1828800"/>
            <a:ext cx="179387" cy="266700"/>
          </a:xfrm>
          <a:custGeom>
            <a:avLst/>
            <a:gdLst>
              <a:gd name="T0" fmla="*/ 2147483646 w 104"/>
              <a:gd name="T1" fmla="*/ 2147483646 h 155"/>
              <a:gd name="T2" fmla="*/ 2147483646 w 104"/>
              <a:gd name="T3" fmla="*/ 2147483646 h 155"/>
              <a:gd name="T4" fmla="*/ 2147483646 w 104"/>
              <a:gd name="T5" fmla="*/ 2147483646 h 155"/>
              <a:gd name="T6" fmla="*/ 2147483646 w 104"/>
              <a:gd name="T7" fmla="*/ 2147483646 h 155"/>
              <a:gd name="T8" fmla="*/ 2147483646 w 104"/>
              <a:gd name="T9" fmla="*/ 2147483646 h 155"/>
              <a:gd name="T10" fmla="*/ 2147483646 w 104"/>
              <a:gd name="T11" fmla="*/ 0 h 155"/>
              <a:gd name="T12" fmla="*/ 2147483646 w 104"/>
              <a:gd name="T13" fmla="*/ 2147483646 h 155"/>
              <a:gd name="T14" fmla="*/ 2147483646 w 104"/>
              <a:gd name="T15" fmla="*/ 2147483646 h 155"/>
              <a:gd name="T16" fmla="*/ 2147483646 w 104"/>
              <a:gd name="T17" fmla="*/ 2147483646 h 155"/>
              <a:gd name="T18" fmla="*/ 2147483646 w 104"/>
              <a:gd name="T19" fmla="*/ 2147483646 h 155"/>
              <a:gd name="T20" fmla="*/ 2147483646 w 104"/>
              <a:gd name="T21" fmla="*/ 2147483646 h 155"/>
              <a:gd name="T22" fmla="*/ 2147483646 w 104"/>
              <a:gd name="T23" fmla="*/ 2147483646 h 155"/>
              <a:gd name="T24" fmla="*/ 2147483646 w 104"/>
              <a:gd name="T25" fmla="*/ 2147483646 h 155"/>
              <a:gd name="T26" fmla="*/ 2147483646 w 104"/>
              <a:gd name="T27" fmla="*/ 2147483646 h 155"/>
              <a:gd name="T28" fmla="*/ 2147483646 w 104"/>
              <a:gd name="T29" fmla="*/ 2147483646 h 155"/>
              <a:gd name="T30" fmla="*/ 2147483646 w 104"/>
              <a:gd name="T31" fmla="*/ 2147483646 h 155"/>
              <a:gd name="T32" fmla="*/ 2147483646 w 104"/>
              <a:gd name="T33" fmla="*/ 2147483646 h 155"/>
              <a:gd name="T34" fmla="*/ 2147483646 w 104"/>
              <a:gd name="T35" fmla="*/ 2147483646 h 155"/>
              <a:gd name="T36" fmla="*/ 2147483646 w 104"/>
              <a:gd name="T37" fmla="*/ 2147483646 h 155"/>
              <a:gd name="T38" fmla="*/ 2147483646 w 104"/>
              <a:gd name="T39" fmla="*/ 2147483646 h 155"/>
              <a:gd name="T40" fmla="*/ 2147483646 w 104"/>
              <a:gd name="T41" fmla="*/ 2147483646 h 155"/>
              <a:gd name="T42" fmla="*/ 2147483646 w 104"/>
              <a:gd name="T43" fmla="*/ 2147483646 h 155"/>
              <a:gd name="T44" fmla="*/ 2147483646 w 104"/>
              <a:gd name="T45" fmla="*/ 2147483646 h 155"/>
              <a:gd name="T46" fmla="*/ 2147483646 w 104"/>
              <a:gd name="T47" fmla="*/ 2147483646 h 155"/>
              <a:gd name="T48" fmla="*/ 2147483646 w 104"/>
              <a:gd name="T49" fmla="*/ 2147483646 h 155"/>
              <a:gd name="T50" fmla="*/ 2147483646 w 104"/>
              <a:gd name="T51" fmla="*/ 2147483646 h 155"/>
              <a:gd name="T52" fmla="*/ 2147483646 w 104"/>
              <a:gd name="T53" fmla="*/ 2147483646 h 1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4" h="155">
                <a:moveTo>
                  <a:pt x="79" y="155"/>
                </a:moveTo>
                <a:cubicBezTo>
                  <a:pt x="75" y="155"/>
                  <a:pt x="71" y="153"/>
                  <a:pt x="68" y="150"/>
                </a:cubicBezTo>
                <a:cubicBezTo>
                  <a:pt x="6" y="89"/>
                  <a:pt x="6" y="89"/>
                  <a:pt x="6" y="89"/>
                </a:cubicBezTo>
                <a:cubicBezTo>
                  <a:pt x="0" y="82"/>
                  <a:pt x="0" y="72"/>
                  <a:pt x="6" y="66"/>
                </a:cubicBezTo>
                <a:cubicBezTo>
                  <a:pt x="68" y="4"/>
                  <a:pt x="68" y="4"/>
                  <a:pt x="68" y="4"/>
                </a:cubicBezTo>
                <a:cubicBezTo>
                  <a:pt x="71" y="1"/>
                  <a:pt x="75" y="0"/>
                  <a:pt x="79" y="0"/>
                </a:cubicBezTo>
                <a:cubicBezTo>
                  <a:pt x="83" y="0"/>
                  <a:pt x="87" y="1"/>
                  <a:pt x="90" y="4"/>
                </a:cubicBezTo>
                <a:cubicBezTo>
                  <a:pt x="97" y="12"/>
                  <a:pt x="97" y="12"/>
                  <a:pt x="97" y="12"/>
                </a:cubicBezTo>
                <a:cubicBezTo>
                  <a:pt x="104" y="18"/>
                  <a:pt x="104" y="28"/>
                  <a:pt x="97" y="34"/>
                </a:cubicBezTo>
                <a:cubicBezTo>
                  <a:pt x="54" y="77"/>
                  <a:pt x="54" y="77"/>
                  <a:pt x="54" y="77"/>
                </a:cubicBezTo>
                <a:cubicBezTo>
                  <a:pt x="97" y="120"/>
                  <a:pt x="97" y="120"/>
                  <a:pt x="97" y="120"/>
                </a:cubicBezTo>
                <a:cubicBezTo>
                  <a:pt x="104" y="126"/>
                  <a:pt x="104" y="137"/>
                  <a:pt x="97" y="143"/>
                </a:cubicBezTo>
                <a:cubicBezTo>
                  <a:pt x="90" y="150"/>
                  <a:pt x="90" y="150"/>
                  <a:pt x="90" y="150"/>
                </a:cubicBezTo>
                <a:cubicBezTo>
                  <a:pt x="87" y="153"/>
                  <a:pt x="83" y="155"/>
                  <a:pt x="79" y="155"/>
                </a:cubicBezTo>
                <a:close/>
                <a:moveTo>
                  <a:pt x="79" y="8"/>
                </a:moveTo>
                <a:cubicBezTo>
                  <a:pt x="77" y="8"/>
                  <a:pt x="75" y="9"/>
                  <a:pt x="73" y="10"/>
                </a:cubicBezTo>
                <a:cubicBezTo>
                  <a:pt x="12" y="71"/>
                  <a:pt x="12" y="71"/>
                  <a:pt x="12" y="71"/>
                </a:cubicBezTo>
                <a:cubicBezTo>
                  <a:pt x="9" y="75"/>
                  <a:pt x="9" y="80"/>
                  <a:pt x="12" y="83"/>
                </a:cubicBezTo>
                <a:cubicBezTo>
                  <a:pt x="73" y="144"/>
                  <a:pt x="73" y="144"/>
                  <a:pt x="73" y="144"/>
                </a:cubicBezTo>
                <a:cubicBezTo>
                  <a:pt x="76" y="147"/>
                  <a:pt x="82" y="147"/>
                  <a:pt x="85" y="144"/>
                </a:cubicBezTo>
                <a:cubicBezTo>
                  <a:pt x="92" y="137"/>
                  <a:pt x="92" y="137"/>
                  <a:pt x="92" y="137"/>
                </a:cubicBezTo>
                <a:cubicBezTo>
                  <a:pt x="95" y="134"/>
                  <a:pt x="95" y="129"/>
                  <a:pt x="92" y="126"/>
                </a:cubicBezTo>
                <a:cubicBezTo>
                  <a:pt x="43" y="77"/>
                  <a:pt x="43" y="77"/>
                  <a:pt x="43" y="77"/>
                </a:cubicBezTo>
                <a:cubicBezTo>
                  <a:pt x="92" y="29"/>
                  <a:pt x="92" y="29"/>
                  <a:pt x="92" y="29"/>
                </a:cubicBezTo>
                <a:cubicBezTo>
                  <a:pt x="95" y="26"/>
                  <a:pt x="95" y="20"/>
                  <a:pt x="92" y="17"/>
                </a:cubicBezTo>
                <a:cubicBezTo>
                  <a:pt x="85" y="10"/>
                  <a:pt x="85" y="10"/>
                  <a:pt x="85" y="10"/>
                </a:cubicBezTo>
                <a:cubicBezTo>
                  <a:pt x="83" y="9"/>
                  <a:pt x="81" y="8"/>
                  <a:pt x="79"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6" name="Freeform 60"/>
          <p:cNvSpPr>
            <a:spLocks noEditPoints="1"/>
          </p:cNvSpPr>
          <p:nvPr/>
        </p:nvSpPr>
        <p:spPr bwMode="auto">
          <a:xfrm>
            <a:off x="8443913" y="1828800"/>
            <a:ext cx="171450" cy="266700"/>
          </a:xfrm>
          <a:custGeom>
            <a:avLst/>
            <a:gdLst>
              <a:gd name="T0" fmla="*/ 2147483646 w 100"/>
              <a:gd name="T1" fmla="*/ 2147483646 h 155"/>
              <a:gd name="T2" fmla="*/ 2147483646 w 100"/>
              <a:gd name="T3" fmla="*/ 2147483646 h 155"/>
              <a:gd name="T4" fmla="*/ 2147483646 w 100"/>
              <a:gd name="T5" fmla="*/ 2147483646 h 155"/>
              <a:gd name="T6" fmla="*/ 0 w 100"/>
              <a:gd name="T7" fmla="*/ 2147483646 h 155"/>
              <a:gd name="T8" fmla="*/ 2147483646 w 100"/>
              <a:gd name="T9" fmla="*/ 2147483646 h 155"/>
              <a:gd name="T10" fmla="*/ 2147483646 w 100"/>
              <a:gd name="T11" fmla="*/ 2147483646 h 155"/>
              <a:gd name="T12" fmla="*/ 2147483646 w 100"/>
              <a:gd name="T13" fmla="*/ 2147483646 h 155"/>
              <a:gd name="T14" fmla="*/ 0 w 100"/>
              <a:gd name="T15" fmla="*/ 2147483646 h 155"/>
              <a:gd name="T16" fmla="*/ 2147483646 w 100"/>
              <a:gd name="T17" fmla="*/ 2147483646 h 155"/>
              <a:gd name="T18" fmla="*/ 2147483646 w 100"/>
              <a:gd name="T19" fmla="*/ 2147483646 h 155"/>
              <a:gd name="T20" fmla="*/ 2147483646 w 100"/>
              <a:gd name="T21" fmla="*/ 0 h 155"/>
              <a:gd name="T22" fmla="*/ 2147483646 w 100"/>
              <a:gd name="T23" fmla="*/ 2147483646 h 155"/>
              <a:gd name="T24" fmla="*/ 2147483646 w 100"/>
              <a:gd name="T25" fmla="*/ 2147483646 h 155"/>
              <a:gd name="T26" fmla="*/ 2147483646 w 100"/>
              <a:gd name="T27" fmla="*/ 2147483646 h 155"/>
              <a:gd name="T28" fmla="*/ 2147483646 w 100"/>
              <a:gd name="T29" fmla="*/ 2147483646 h 155"/>
              <a:gd name="T30" fmla="*/ 2147483646 w 100"/>
              <a:gd name="T31" fmla="*/ 2147483646 h 155"/>
              <a:gd name="T32" fmla="*/ 2147483646 w 100"/>
              <a:gd name="T33" fmla="*/ 2147483646 h 155"/>
              <a:gd name="T34" fmla="*/ 2147483646 w 100"/>
              <a:gd name="T35" fmla="*/ 2147483646 h 155"/>
              <a:gd name="T36" fmla="*/ 2147483646 w 100"/>
              <a:gd name="T37" fmla="*/ 2147483646 h 155"/>
              <a:gd name="T38" fmla="*/ 2147483646 w 100"/>
              <a:gd name="T39" fmla="*/ 2147483646 h 155"/>
              <a:gd name="T40" fmla="*/ 2147483646 w 100"/>
              <a:gd name="T41" fmla="*/ 2147483646 h 155"/>
              <a:gd name="T42" fmla="*/ 2147483646 w 100"/>
              <a:gd name="T43" fmla="*/ 2147483646 h 155"/>
              <a:gd name="T44" fmla="*/ 2147483646 w 100"/>
              <a:gd name="T45" fmla="*/ 2147483646 h 155"/>
              <a:gd name="T46" fmla="*/ 2147483646 w 100"/>
              <a:gd name="T47" fmla="*/ 2147483646 h 155"/>
              <a:gd name="T48" fmla="*/ 2147483646 w 100"/>
              <a:gd name="T49" fmla="*/ 2147483646 h 155"/>
              <a:gd name="T50" fmla="*/ 2147483646 w 100"/>
              <a:gd name="T51" fmla="*/ 2147483646 h 155"/>
              <a:gd name="T52" fmla="*/ 2147483646 w 100"/>
              <a:gd name="T53" fmla="*/ 2147483646 h 155"/>
              <a:gd name="T54" fmla="*/ 2147483646 w 100"/>
              <a:gd name="T55" fmla="*/ 2147483646 h 155"/>
              <a:gd name="T56" fmla="*/ 2147483646 w 100"/>
              <a:gd name="T57" fmla="*/ 2147483646 h 155"/>
              <a:gd name="T58" fmla="*/ 2147483646 w 100"/>
              <a:gd name="T59" fmla="*/ 2147483646 h 155"/>
              <a:gd name="T60" fmla="*/ 2147483646 w 100"/>
              <a:gd name="T61" fmla="*/ 2147483646 h 155"/>
              <a:gd name="T62" fmla="*/ 2147483646 w 100"/>
              <a:gd name="T63" fmla="*/ 2147483646 h 155"/>
              <a:gd name="T64" fmla="*/ 2147483646 w 100"/>
              <a:gd name="T65" fmla="*/ 2147483646 h 1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55">
                <a:moveTo>
                  <a:pt x="23" y="155"/>
                </a:moveTo>
                <a:cubicBezTo>
                  <a:pt x="18" y="155"/>
                  <a:pt x="14" y="153"/>
                  <a:pt x="11" y="150"/>
                </a:cubicBezTo>
                <a:cubicBezTo>
                  <a:pt x="4" y="143"/>
                  <a:pt x="4" y="143"/>
                  <a:pt x="4" y="143"/>
                </a:cubicBezTo>
                <a:cubicBezTo>
                  <a:pt x="1" y="140"/>
                  <a:pt x="0" y="136"/>
                  <a:pt x="0" y="132"/>
                </a:cubicBezTo>
                <a:cubicBezTo>
                  <a:pt x="0" y="127"/>
                  <a:pt x="1" y="123"/>
                  <a:pt x="4" y="120"/>
                </a:cubicBezTo>
                <a:cubicBezTo>
                  <a:pt x="47" y="77"/>
                  <a:pt x="47" y="77"/>
                  <a:pt x="47" y="77"/>
                </a:cubicBezTo>
                <a:cubicBezTo>
                  <a:pt x="4" y="34"/>
                  <a:pt x="4" y="34"/>
                  <a:pt x="4" y="34"/>
                </a:cubicBezTo>
                <a:cubicBezTo>
                  <a:pt x="1" y="31"/>
                  <a:pt x="0" y="27"/>
                  <a:pt x="0" y="23"/>
                </a:cubicBezTo>
                <a:cubicBezTo>
                  <a:pt x="0" y="19"/>
                  <a:pt x="1" y="15"/>
                  <a:pt x="4" y="12"/>
                </a:cubicBezTo>
                <a:cubicBezTo>
                  <a:pt x="11" y="5"/>
                  <a:pt x="11" y="5"/>
                  <a:pt x="11" y="5"/>
                </a:cubicBezTo>
                <a:cubicBezTo>
                  <a:pt x="14" y="2"/>
                  <a:pt x="18" y="0"/>
                  <a:pt x="23" y="0"/>
                </a:cubicBezTo>
                <a:cubicBezTo>
                  <a:pt x="27" y="0"/>
                  <a:pt x="31" y="2"/>
                  <a:pt x="34" y="5"/>
                </a:cubicBezTo>
                <a:cubicBezTo>
                  <a:pt x="95" y="66"/>
                  <a:pt x="95" y="66"/>
                  <a:pt x="95" y="66"/>
                </a:cubicBezTo>
                <a:cubicBezTo>
                  <a:pt x="98" y="69"/>
                  <a:pt x="100" y="73"/>
                  <a:pt x="100" y="77"/>
                </a:cubicBezTo>
                <a:cubicBezTo>
                  <a:pt x="100" y="81"/>
                  <a:pt x="98" y="86"/>
                  <a:pt x="96" y="89"/>
                </a:cubicBezTo>
                <a:cubicBezTo>
                  <a:pt x="34" y="150"/>
                  <a:pt x="34" y="150"/>
                  <a:pt x="34" y="150"/>
                </a:cubicBezTo>
                <a:cubicBezTo>
                  <a:pt x="31" y="153"/>
                  <a:pt x="27" y="155"/>
                  <a:pt x="23" y="155"/>
                </a:cubicBezTo>
                <a:close/>
                <a:moveTo>
                  <a:pt x="23" y="8"/>
                </a:moveTo>
                <a:cubicBezTo>
                  <a:pt x="21" y="8"/>
                  <a:pt x="19" y="9"/>
                  <a:pt x="17" y="10"/>
                </a:cubicBezTo>
                <a:cubicBezTo>
                  <a:pt x="10" y="17"/>
                  <a:pt x="10" y="17"/>
                  <a:pt x="10" y="17"/>
                </a:cubicBezTo>
                <a:cubicBezTo>
                  <a:pt x="8" y="19"/>
                  <a:pt x="8" y="21"/>
                  <a:pt x="8" y="23"/>
                </a:cubicBezTo>
                <a:cubicBezTo>
                  <a:pt x="8" y="25"/>
                  <a:pt x="8" y="27"/>
                  <a:pt x="10" y="29"/>
                </a:cubicBezTo>
                <a:cubicBezTo>
                  <a:pt x="59" y="77"/>
                  <a:pt x="59" y="77"/>
                  <a:pt x="59" y="77"/>
                </a:cubicBezTo>
                <a:cubicBezTo>
                  <a:pt x="10" y="126"/>
                  <a:pt x="10" y="126"/>
                  <a:pt x="10" y="126"/>
                </a:cubicBezTo>
                <a:cubicBezTo>
                  <a:pt x="8" y="127"/>
                  <a:pt x="8" y="129"/>
                  <a:pt x="8" y="132"/>
                </a:cubicBezTo>
                <a:cubicBezTo>
                  <a:pt x="8" y="134"/>
                  <a:pt x="8" y="136"/>
                  <a:pt x="10" y="137"/>
                </a:cubicBezTo>
                <a:cubicBezTo>
                  <a:pt x="17" y="144"/>
                  <a:pt x="17" y="144"/>
                  <a:pt x="17" y="144"/>
                </a:cubicBezTo>
                <a:cubicBezTo>
                  <a:pt x="20" y="147"/>
                  <a:pt x="25" y="147"/>
                  <a:pt x="28" y="144"/>
                </a:cubicBezTo>
                <a:cubicBezTo>
                  <a:pt x="90" y="83"/>
                  <a:pt x="90" y="83"/>
                  <a:pt x="90" y="83"/>
                </a:cubicBezTo>
                <a:cubicBezTo>
                  <a:pt x="91" y="81"/>
                  <a:pt x="92" y="79"/>
                  <a:pt x="92" y="77"/>
                </a:cubicBezTo>
                <a:cubicBezTo>
                  <a:pt x="92" y="75"/>
                  <a:pt x="91" y="73"/>
                  <a:pt x="90" y="72"/>
                </a:cubicBezTo>
                <a:cubicBezTo>
                  <a:pt x="28" y="10"/>
                  <a:pt x="28" y="10"/>
                  <a:pt x="28" y="10"/>
                </a:cubicBezTo>
                <a:cubicBezTo>
                  <a:pt x="27" y="9"/>
                  <a:pt x="25" y="8"/>
                  <a:pt x="23"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7" name="Freeform 61"/>
          <p:cNvSpPr>
            <a:spLocks noEditPoints="1"/>
          </p:cNvSpPr>
          <p:nvPr/>
        </p:nvSpPr>
        <p:spPr bwMode="auto">
          <a:xfrm>
            <a:off x="8405813" y="2517775"/>
            <a:ext cx="263525" cy="252413"/>
          </a:xfrm>
          <a:custGeom>
            <a:avLst/>
            <a:gdLst>
              <a:gd name="T0" fmla="*/ 2147483646 w 154"/>
              <a:gd name="T1" fmla="*/ 2147483646 h 147"/>
              <a:gd name="T2" fmla="*/ 2147483646 w 154"/>
              <a:gd name="T3" fmla="*/ 2147483646 h 147"/>
              <a:gd name="T4" fmla="*/ 2147483646 w 154"/>
              <a:gd name="T5" fmla="*/ 2147483646 h 147"/>
              <a:gd name="T6" fmla="*/ 2147483646 w 154"/>
              <a:gd name="T7" fmla="*/ 2147483646 h 147"/>
              <a:gd name="T8" fmla="*/ 2147483646 w 154"/>
              <a:gd name="T9" fmla="*/ 2147483646 h 147"/>
              <a:gd name="T10" fmla="*/ 2147483646 w 154"/>
              <a:gd name="T11" fmla="*/ 2147483646 h 147"/>
              <a:gd name="T12" fmla="*/ 2147483646 w 154"/>
              <a:gd name="T13" fmla="*/ 2147483646 h 147"/>
              <a:gd name="T14" fmla="*/ 2147483646 w 154"/>
              <a:gd name="T15" fmla="*/ 2147483646 h 147"/>
              <a:gd name="T16" fmla="*/ 0 w 154"/>
              <a:gd name="T17" fmla="*/ 2147483646 h 147"/>
              <a:gd name="T18" fmla="*/ 2147483646 w 154"/>
              <a:gd name="T19" fmla="*/ 2147483646 h 147"/>
              <a:gd name="T20" fmla="*/ 2147483646 w 154"/>
              <a:gd name="T21" fmla="*/ 2147483646 h 147"/>
              <a:gd name="T22" fmla="*/ 2147483646 w 154"/>
              <a:gd name="T23" fmla="*/ 0 h 147"/>
              <a:gd name="T24" fmla="*/ 2147483646 w 154"/>
              <a:gd name="T25" fmla="*/ 2147483646 h 147"/>
              <a:gd name="T26" fmla="*/ 2147483646 w 154"/>
              <a:gd name="T27" fmla="*/ 2147483646 h 147"/>
              <a:gd name="T28" fmla="*/ 2147483646 w 154"/>
              <a:gd name="T29" fmla="*/ 2147483646 h 147"/>
              <a:gd name="T30" fmla="*/ 2147483646 w 154"/>
              <a:gd name="T31" fmla="*/ 2147483646 h 147"/>
              <a:gd name="T32" fmla="*/ 2147483646 w 154"/>
              <a:gd name="T33" fmla="*/ 2147483646 h 147"/>
              <a:gd name="T34" fmla="*/ 2147483646 w 154"/>
              <a:gd name="T35" fmla="*/ 2147483646 h 147"/>
              <a:gd name="T36" fmla="*/ 2147483646 w 154"/>
              <a:gd name="T37" fmla="*/ 2147483646 h 147"/>
              <a:gd name="T38" fmla="*/ 2147483646 w 154"/>
              <a:gd name="T39" fmla="*/ 2147483646 h 147"/>
              <a:gd name="T40" fmla="*/ 2147483646 w 154"/>
              <a:gd name="T41" fmla="*/ 2147483646 h 147"/>
              <a:gd name="T42" fmla="*/ 2147483646 w 154"/>
              <a:gd name="T43" fmla="*/ 2147483646 h 147"/>
              <a:gd name="T44" fmla="*/ 2147483646 w 154"/>
              <a:gd name="T45" fmla="*/ 2147483646 h 147"/>
              <a:gd name="T46" fmla="*/ 2147483646 w 154"/>
              <a:gd name="T47" fmla="*/ 2147483646 h 147"/>
              <a:gd name="T48" fmla="*/ 2147483646 w 154"/>
              <a:gd name="T49" fmla="*/ 2147483646 h 147"/>
              <a:gd name="T50" fmla="*/ 2147483646 w 154"/>
              <a:gd name="T51" fmla="*/ 2147483646 h 147"/>
              <a:gd name="T52" fmla="*/ 2147483646 w 154"/>
              <a:gd name="T53" fmla="*/ 2147483646 h 147"/>
              <a:gd name="T54" fmla="*/ 2147483646 w 154"/>
              <a:gd name="T55" fmla="*/ 2147483646 h 147"/>
              <a:gd name="T56" fmla="*/ 2147483646 w 154"/>
              <a:gd name="T57" fmla="*/ 2147483646 h 147"/>
              <a:gd name="T58" fmla="*/ 2147483646 w 154"/>
              <a:gd name="T59" fmla="*/ 2147483646 h 147"/>
              <a:gd name="T60" fmla="*/ 2147483646 w 154"/>
              <a:gd name="T61" fmla="*/ 2147483646 h 147"/>
              <a:gd name="T62" fmla="*/ 2147483646 w 154"/>
              <a:gd name="T63" fmla="*/ 2147483646 h 147"/>
              <a:gd name="T64" fmla="*/ 2147483646 w 154"/>
              <a:gd name="T65" fmla="*/ 2147483646 h 147"/>
              <a:gd name="T66" fmla="*/ 2147483646 w 154"/>
              <a:gd name="T67" fmla="*/ 2147483646 h 147"/>
              <a:gd name="T68" fmla="*/ 2147483646 w 154"/>
              <a:gd name="T69" fmla="*/ 2147483646 h 147"/>
              <a:gd name="T70" fmla="*/ 2147483646 w 154"/>
              <a:gd name="T71" fmla="*/ 2147483646 h 147"/>
              <a:gd name="T72" fmla="*/ 2147483646 w 154"/>
              <a:gd name="T73" fmla="*/ 2147483646 h 147"/>
              <a:gd name="T74" fmla="*/ 2147483646 w 154"/>
              <a:gd name="T75" fmla="*/ 2147483646 h 147"/>
              <a:gd name="T76" fmla="*/ 2147483646 w 154"/>
              <a:gd name="T77" fmla="*/ 2147483646 h 147"/>
              <a:gd name="T78" fmla="*/ 2147483646 w 154"/>
              <a:gd name="T79" fmla="*/ 2147483646 h 147"/>
              <a:gd name="T80" fmla="*/ 2147483646 w 154"/>
              <a:gd name="T81" fmla="*/ 2147483646 h 14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4" h="147">
                <a:moveTo>
                  <a:pt x="83" y="147"/>
                </a:moveTo>
                <a:cubicBezTo>
                  <a:pt x="71" y="147"/>
                  <a:pt x="71" y="147"/>
                  <a:pt x="71" y="147"/>
                </a:cubicBezTo>
                <a:cubicBezTo>
                  <a:pt x="62" y="147"/>
                  <a:pt x="55" y="140"/>
                  <a:pt x="55" y="132"/>
                </a:cubicBezTo>
                <a:cubicBezTo>
                  <a:pt x="55" y="75"/>
                  <a:pt x="55" y="75"/>
                  <a:pt x="55" y="75"/>
                </a:cubicBezTo>
                <a:cubicBezTo>
                  <a:pt x="34" y="96"/>
                  <a:pt x="34" y="96"/>
                  <a:pt x="34" y="96"/>
                </a:cubicBezTo>
                <a:cubicBezTo>
                  <a:pt x="31" y="99"/>
                  <a:pt x="27" y="100"/>
                  <a:pt x="23" y="100"/>
                </a:cubicBezTo>
                <a:cubicBezTo>
                  <a:pt x="18" y="100"/>
                  <a:pt x="14" y="99"/>
                  <a:pt x="11" y="96"/>
                </a:cubicBezTo>
                <a:cubicBezTo>
                  <a:pt x="4" y="89"/>
                  <a:pt x="4" y="89"/>
                  <a:pt x="4" y="89"/>
                </a:cubicBezTo>
                <a:cubicBezTo>
                  <a:pt x="1" y="86"/>
                  <a:pt x="0" y="82"/>
                  <a:pt x="0" y="77"/>
                </a:cubicBezTo>
                <a:cubicBezTo>
                  <a:pt x="0" y="73"/>
                  <a:pt x="1" y="69"/>
                  <a:pt x="4" y="66"/>
                </a:cubicBezTo>
                <a:cubicBezTo>
                  <a:pt x="66" y="5"/>
                  <a:pt x="66" y="5"/>
                  <a:pt x="66" y="5"/>
                </a:cubicBezTo>
                <a:cubicBezTo>
                  <a:pt x="68" y="2"/>
                  <a:pt x="73" y="0"/>
                  <a:pt x="77" y="0"/>
                </a:cubicBezTo>
                <a:cubicBezTo>
                  <a:pt x="81" y="0"/>
                  <a:pt x="85" y="2"/>
                  <a:pt x="88" y="5"/>
                </a:cubicBezTo>
                <a:cubicBezTo>
                  <a:pt x="150" y="66"/>
                  <a:pt x="150" y="66"/>
                  <a:pt x="150" y="66"/>
                </a:cubicBezTo>
                <a:cubicBezTo>
                  <a:pt x="153" y="69"/>
                  <a:pt x="154" y="73"/>
                  <a:pt x="154" y="77"/>
                </a:cubicBezTo>
                <a:cubicBezTo>
                  <a:pt x="154" y="82"/>
                  <a:pt x="153" y="86"/>
                  <a:pt x="150" y="89"/>
                </a:cubicBezTo>
                <a:cubicBezTo>
                  <a:pt x="143" y="96"/>
                  <a:pt x="143" y="96"/>
                  <a:pt x="143" y="96"/>
                </a:cubicBezTo>
                <a:cubicBezTo>
                  <a:pt x="140" y="99"/>
                  <a:pt x="136" y="100"/>
                  <a:pt x="131" y="100"/>
                </a:cubicBezTo>
                <a:cubicBezTo>
                  <a:pt x="127" y="100"/>
                  <a:pt x="123" y="99"/>
                  <a:pt x="120" y="96"/>
                </a:cubicBezTo>
                <a:cubicBezTo>
                  <a:pt x="99" y="75"/>
                  <a:pt x="99" y="75"/>
                  <a:pt x="99" y="75"/>
                </a:cubicBezTo>
                <a:cubicBezTo>
                  <a:pt x="99" y="132"/>
                  <a:pt x="99" y="132"/>
                  <a:pt x="99" y="132"/>
                </a:cubicBezTo>
                <a:cubicBezTo>
                  <a:pt x="99" y="140"/>
                  <a:pt x="92" y="147"/>
                  <a:pt x="83" y="147"/>
                </a:cubicBezTo>
                <a:close/>
                <a:moveTo>
                  <a:pt x="63" y="56"/>
                </a:moveTo>
                <a:cubicBezTo>
                  <a:pt x="63" y="132"/>
                  <a:pt x="63" y="132"/>
                  <a:pt x="63" y="132"/>
                </a:cubicBezTo>
                <a:cubicBezTo>
                  <a:pt x="63" y="136"/>
                  <a:pt x="67" y="139"/>
                  <a:pt x="71" y="139"/>
                </a:cubicBezTo>
                <a:cubicBezTo>
                  <a:pt x="83" y="139"/>
                  <a:pt x="83" y="139"/>
                  <a:pt x="83" y="139"/>
                </a:cubicBezTo>
                <a:cubicBezTo>
                  <a:pt x="87" y="139"/>
                  <a:pt x="91" y="136"/>
                  <a:pt x="91" y="132"/>
                </a:cubicBezTo>
                <a:cubicBezTo>
                  <a:pt x="91" y="56"/>
                  <a:pt x="91" y="56"/>
                  <a:pt x="91" y="56"/>
                </a:cubicBezTo>
                <a:cubicBezTo>
                  <a:pt x="126" y="90"/>
                  <a:pt x="126" y="90"/>
                  <a:pt x="126" y="90"/>
                </a:cubicBezTo>
                <a:cubicBezTo>
                  <a:pt x="129" y="93"/>
                  <a:pt x="134" y="93"/>
                  <a:pt x="137" y="90"/>
                </a:cubicBezTo>
                <a:cubicBezTo>
                  <a:pt x="144" y="83"/>
                  <a:pt x="144" y="83"/>
                  <a:pt x="144" y="83"/>
                </a:cubicBezTo>
                <a:cubicBezTo>
                  <a:pt x="146" y="81"/>
                  <a:pt x="146" y="79"/>
                  <a:pt x="146" y="77"/>
                </a:cubicBezTo>
                <a:cubicBezTo>
                  <a:pt x="146" y="75"/>
                  <a:pt x="146" y="73"/>
                  <a:pt x="144" y="72"/>
                </a:cubicBezTo>
                <a:cubicBezTo>
                  <a:pt x="83" y="10"/>
                  <a:pt x="83" y="10"/>
                  <a:pt x="83" y="10"/>
                </a:cubicBezTo>
                <a:cubicBezTo>
                  <a:pt x="80" y="7"/>
                  <a:pt x="74" y="7"/>
                  <a:pt x="71" y="10"/>
                </a:cubicBezTo>
                <a:cubicBezTo>
                  <a:pt x="10" y="72"/>
                  <a:pt x="10" y="72"/>
                  <a:pt x="10" y="72"/>
                </a:cubicBezTo>
                <a:cubicBezTo>
                  <a:pt x="8" y="73"/>
                  <a:pt x="8" y="75"/>
                  <a:pt x="8" y="77"/>
                </a:cubicBezTo>
                <a:cubicBezTo>
                  <a:pt x="8" y="79"/>
                  <a:pt x="8" y="81"/>
                  <a:pt x="10" y="83"/>
                </a:cubicBezTo>
                <a:cubicBezTo>
                  <a:pt x="17" y="90"/>
                  <a:pt x="17" y="90"/>
                  <a:pt x="17" y="90"/>
                </a:cubicBezTo>
                <a:cubicBezTo>
                  <a:pt x="20" y="93"/>
                  <a:pt x="25" y="93"/>
                  <a:pt x="28" y="90"/>
                </a:cubicBezTo>
                <a:lnTo>
                  <a:pt x="63"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8" name="Freeform 62"/>
          <p:cNvSpPr>
            <a:spLocks noEditPoints="1"/>
          </p:cNvSpPr>
          <p:nvPr/>
        </p:nvSpPr>
        <p:spPr bwMode="auto">
          <a:xfrm>
            <a:off x="7747000" y="2506663"/>
            <a:ext cx="265113" cy="255587"/>
          </a:xfrm>
          <a:custGeom>
            <a:avLst/>
            <a:gdLst>
              <a:gd name="T0" fmla="*/ 2147483646 w 154"/>
              <a:gd name="T1" fmla="*/ 2147483646 h 148"/>
              <a:gd name="T2" fmla="*/ 2147483646 w 154"/>
              <a:gd name="T3" fmla="*/ 2147483646 h 148"/>
              <a:gd name="T4" fmla="*/ 2147483646 w 154"/>
              <a:gd name="T5" fmla="*/ 2147483646 h 148"/>
              <a:gd name="T6" fmla="*/ 0 w 154"/>
              <a:gd name="T7" fmla="*/ 2147483646 h 148"/>
              <a:gd name="T8" fmla="*/ 2147483646 w 154"/>
              <a:gd name="T9" fmla="*/ 2147483646 h 148"/>
              <a:gd name="T10" fmla="*/ 2147483646 w 154"/>
              <a:gd name="T11" fmla="*/ 2147483646 h 148"/>
              <a:gd name="T12" fmla="*/ 2147483646 w 154"/>
              <a:gd name="T13" fmla="*/ 2147483646 h 148"/>
              <a:gd name="T14" fmla="*/ 2147483646 w 154"/>
              <a:gd name="T15" fmla="*/ 2147483646 h 148"/>
              <a:gd name="T16" fmla="*/ 2147483646 w 154"/>
              <a:gd name="T17" fmla="*/ 2147483646 h 148"/>
              <a:gd name="T18" fmla="*/ 2147483646 w 154"/>
              <a:gd name="T19" fmla="*/ 2147483646 h 148"/>
              <a:gd name="T20" fmla="*/ 2147483646 w 154"/>
              <a:gd name="T21" fmla="*/ 0 h 148"/>
              <a:gd name="T22" fmla="*/ 2147483646 w 154"/>
              <a:gd name="T23" fmla="*/ 0 h 148"/>
              <a:gd name="T24" fmla="*/ 2147483646 w 154"/>
              <a:gd name="T25" fmla="*/ 2147483646 h 148"/>
              <a:gd name="T26" fmla="*/ 2147483646 w 154"/>
              <a:gd name="T27" fmla="*/ 2147483646 h 148"/>
              <a:gd name="T28" fmla="*/ 2147483646 w 154"/>
              <a:gd name="T29" fmla="*/ 2147483646 h 148"/>
              <a:gd name="T30" fmla="*/ 2147483646 w 154"/>
              <a:gd name="T31" fmla="*/ 2147483646 h 148"/>
              <a:gd name="T32" fmla="*/ 2147483646 w 154"/>
              <a:gd name="T33" fmla="*/ 2147483646 h 148"/>
              <a:gd name="T34" fmla="*/ 2147483646 w 154"/>
              <a:gd name="T35" fmla="*/ 2147483646 h 148"/>
              <a:gd name="T36" fmla="*/ 2147483646 w 154"/>
              <a:gd name="T37" fmla="*/ 2147483646 h 148"/>
              <a:gd name="T38" fmla="*/ 2147483646 w 154"/>
              <a:gd name="T39" fmla="*/ 2147483646 h 148"/>
              <a:gd name="T40" fmla="*/ 2147483646 w 154"/>
              <a:gd name="T41" fmla="*/ 2147483646 h 148"/>
              <a:gd name="T42" fmla="*/ 2147483646 w 154"/>
              <a:gd name="T43" fmla="*/ 2147483646 h 148"/>
              <a:gd name="T44" fmla="*/ 2147483646 w 154"/>
              <a:gd name="T45" fmla="*/ 2147483646 h 148"/>
              <a:gd name="T46" fmla="*/ 2147483646 w 154"/>
              <a:gd name="T47" fmla="*/ 2147483646 h 148"/>
              <a:gd name="T48" fmla="*/ 2147483646 w 154"/>
              <a:gd name="T49" fmla="*/ 2147483646 h 148"/>
              <a:gd name="T50" fmla="*/ 2147483646 w 154"/>
              <a:gd name="T51" fmla="*/ 2147483646 h 148"/>
              <a:gd name="T52" fmla="*/ 2147483646 w 154"/>
              <a:gd name="T53" fmla="*/ 2147483646 h 148"/>
              <a:gd name="T54" fmla="*/ 2147483646 w 154"/>
              <a:gd name="T55" fmla="*/ 2147483646 h 148"/>
              <a:gd name="T56" fmla="*/ 2147483646 w 154"/>
              <a:gd name="T57" fmla="*/ 2147483646 h 148"/>
              <a:gd name="T58" fmla="*/ 2147483646 w 154"/>
              <a:gd name="T59" fmla="*/ 2147483646 h 148"/>
              <a:gd name="T60" fmla="*/ 2147483646 w 154"/>
              <a:gd name="T61" fmla="*/ 2147483646 h 148"/>
              <a:gd name="T62" fmla="*/ 2147483646 w 154"/>
              <a:gd name="T63" fmla="*/ 2147483646 h 148"/>
              <a:gd name="T64" fmla="*/ 2147483646 w 154"/>
              <a:gd name="T65" fmla="*/ 2147483646 h 148"/>
              <a:gd name="T66" fmla="*/ 2147483646 w 154"/>
              <a:gd name="T67" fmla="*/ 2147483646 h 148"/>
              <a:gd name="T68" fmla="*/ 2147483646 w 154"/>
              <a:gd name="T69" fmla="*/ 2147483646 h 148"/>
              <a:gd name="T70" fmla="*/ 2147483646 w 154"/>
              <a:gd name="T71" fmla="*/ 2147483646 h 148"/>
              <a:gd name="T72" fmla="*/ 2147483646 w 154"/>
              <a:gd name="T73" fmla="*/ 2147483646 h 148"/>
              <a:gd name="T74" fmla="*/ 2147483646 w 154"/>
              <a:gd name="T75" fmla="*/ 2147483646 h 148"/>
              <a:gd name="T76" fmla="*/ 2147483646 w 154"/>
              <a:gd name="T77" fmla="*/ 2147483646 h 148"/>
              <a:gd name="T78" fmla="*/ 2147483646 w 154"/>
              <a:gd name="T79" fmla="*/ 2147483646 h 148"/>
              <a:gd name="T80" fmla="*/ 2147483646 w 154"/>
              <a:gd name="T81" fmla="*/ 2147483646 h 148"/>
              <a:gd name="T82" fmla="*/ 2147483646 w 154"/>
              <a:gd name="T83" fmla="*/ 2147483646 h 1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4" h="148">
                <a:moveTo>
                  <a:pt x="77" y="148"/>
                </a:moveTo>
                <a:cubicBezTo>
                  <a:pt x="73" y="148"/>
                  <a:pt x="69" y="146"/>
                  <a:pt x="66" y="143"/>
                </a:cubicBezTo>
                <a:cubicBezTo>
                  <a:pt x="4" y="82"/>
                  <a:pt x="4" y="82"/>
                  <a:pt x="4" y="82"/>
                </a:cubicBezTo>
                <a:cubicBezTo>
                  <a:pt x="1" y="79"/>
                  <a:pt x="0" y="75"/>
                  <a:pt x="0" y="70"/>
                </a:cubicBezTo>
                <a:cubicBezTo>
                  <a:pt x="0" y="66"/>
                  <a:pt x="1" y="62"/>
                  <a:pt x="4" y="59"/>
                </a:cubicBezTo>
                <a:cubicBezTo>
                  <a:pt x="11" y="52"/>
                  <a:pt x="11" y="52"/>
                  <a:pt x="11" y="52"/>
                </a:cubicBezTo>
                <a:cubicBezTo>
                  <a:pt x="14" y="49"/>
                  <a:pt x="19" y="47"/>
                  <a:pt x="23" y="47"/>
                </a:cubicBezTo>
                <a:cubicBezTo>
                  <a:pt x="27" y="47"/>
                  <a:pt x="31" y="49"/>
                  <a:pt x="34" y="52"/>
                </a:cubicBezTo>
                <a:cubicBezTo>
                  <a:pt x="55" y="73"/>
                  <a:pt x="55" y="73"/>
                  <a:pt x="55" y="73"/>
                </a:cubicBezTo>
                <a:cubicBezTo>
                  <a:pt x="55" y="16"/>
                  <a:pt x="55" y="16"/>
                  <a:pt x="55" y="16"/>
                </a:cubicBezTo>
                <a:cubicBezTo>
                  <a:pt x="55" y="7"/>
                  <a:pt x="62" y="0"/>
                  <a:pt x="71" y="0"/>
                </a:cubicBezTo>
                <a:cubicBezTo>
                  <a:pt x="83" y="0"/>
                  <a:pt x="83" y="0"/>
                  <a:pt x="83" y="0"/>
                </a:cubicBezTo>
                <a:cubicBezTo>
                  <a:pt x="92" y="0"/>
                  <a:pt x="99" y="7"/>
                  <a:pt x="99" y="16"/>
                </a:cubicBezTo>
                <a:cubicBezTo>
                  <a:pt x="99" y="73"/>
                  <a:pt x="99" y="73"/>
                  <a:pt x="99" y="73"/>
                </a:cubicBezTo>
                <a:cubicBezTo>
                  <a:pt x="120" y="52"/>
                  <a:pt x="120" y="52"/>
                  <a:pt x="120" y="52"/>
                </a:cubicBezTo>
                <a:cubicBezTo>
                  <a:pt x="123" y="49"/>
                  <a:pt x="127" y="47"/>
                  <a:pt x="131" y="47"/>
                </a:cubicBezTo>
                <a:cubicBezTo>
                  <a:pt x="135" y="47"/>
                  <a:pt x="140" y="49"/>
                  <a:pt x="143" y="52"/>
                </a:cubicBezTo>
                <a:cubicBezTo>
                  <a:pt x="150" y="59"/>
                  <a:pt x="150" y="59"/>
                  <a:pt x="150" y="59"/>
                </a:cubicBezTo>
                <a:cubicBezTo>
                  <a:pt x="153" y="62"/>
                  <a:pt x="154" y="66"/>
                  <a:pt x="154" y="70"/>
                </a:cubicBezTo>
                <a:cubicBezTo>
                  <a:pt x="154" y="74"/>
                  <a:pt x="153" y="79"/>
                  <a:pt x="150" y="82"/>
                </a:cubicBezTo>
                <a:cubicBezTo>
                  <a:pt x="88" y="143"/>
                  <a:pt x="88" y="143"/>
                  <a:pt x="88" y="143"/>
                </a:cubicBezTo>
                <a:cubicBezTo>
                  <a:pt x="85" y="146"/>
                  <a:pt x="81" y="148"/>
                  <a:pt x="77" y="148"/>
                </a:cubicBezTo>
                <a:close/>
                <a:moveTo>
                  <a:pt x="23" y="55"/>
                </a:moveTo>
                <a:cubicBezTo>
                  <a:pt x="21" y="55"/>
                  <a:pt x="18" y="56"/>
                  <a:pt x="17" y="57"/>
                </a:cubicBezTo>
                <a:cubicBezTo>
                  <a:pt x="10" y="64"/>
                  <a:pt x="10" y="64"/>
                  <a:pt x="10" y="64"/>
                </a:cubicBezTo>
                <a:cubicBezTo>
                  <a:pt x="8" y="66"/>
                  <a:pt x="8" y="68"/>
                  <a:pt x="8" y="70"/>
                </a:cubicBezTo>
                <a:cubicBezTo>
                  <a:pt x="8" y="72"/>
                  <a:pt x="8" y="74"/>
                  <a:pt x="10" y="76"/>
                </a:cubicBezTo>
                <a:cubicBezTo>
                  <a:pt x="71" y="137"/>
                  <a:pt x="71" y="137"/>
                  <a:pt x="71" y="137"/>
                </a:cubicBezTo>
                <a:cubicBezTo>
                  <a:pt x="74" y="140"/>
                  <a:pt x="80" y="140"/>
                  <a:pt x="83" y="137"/>
                </a:cubicBezTo>
                <a:cubicBezTo>
                  <a:pt x="144" y="76"/>
                  <a:pt x="144" y="76"/>
                  <a:pt x="144" y="76"/>
                </a:cubicBezTo>
                <a:cubicBezTo>
                  <a:pt x="146" y="74"/>
                  <a:pt x="146" y="72"/>
                  <a:pt x="146" y="70"/>
                </a:cubicBezTo>
                <a:cubicBezTo>
                  <a:pt x="146" y="68"/>
                  <a:pt x="146" y="66"/>
                  <a:pt x="144" y="64"/>
                </a:cubicBezTo>
                <a:cubicBezTo>
                  <a:pt x="137" y="57"/>
                  <a:pt x="137" y="57"/>
                  <a:pt x="137" y="57"/>
                </a:cubicBezTo>
                <a:cubicBezTo>
                  <a:pt x="134" y="55"/>
                  <a:pt x="129" y="54"/>
                  <a:pt x="126" y="57"/>
                </a:cubicBezTo>
                <a:cubicBezTo>
                  <a:pt x="91" y="92"/>
                  <a:pt x="91" y="92"/>
                  <a:pt x="91" y="92"/>
                </a:cubicBezTo>
                <a:cubicBezTo>
                  <a:pt x="91" y="16"/>
                  <a:pt x="91" y="16"/>
                  <a:pt x="91" y="16"/>
                </a:cubicBezTo>
                <a:cubicBezTo>
                  <a:pt x="91" y="12"/>
                  <a:pt x="87" y="8"/>
                  <a:pt x="83" y="8"/>
                </a:cubicBezTo>
                <a:cubicBezTo>
                  <a:pt x="71" y="8"/>
                  <a:pt x="71" y="8"/>
                  <a:pt x="71" y="8"/>
                </a:cubicBezTo>
                <a:cubicBezTo>
                  <a:pt x="67" y="8"/>
                  <a:pt x="63" y="12"/>
                  <a:pt x="63" y="16"/>
                </a:cubicBezTo>
                <a:cubicBezTo>
                  <a:pt x="63" y="92"/>
                  <a:pt x="63" y="92"/>
                  <a:pt x="63" y="92"/>
                </a:cubicBezTo>
                <a:cubicBezTo>
                  <a:pt x="28" y="57"/>
                  <a:pt x="28" y="57"/>
                  <a:pt x="28" y="57"/>
                </a:cubicBezTo>
                <a:cubicBezTo>
                  <a:pt x="27" y="56"/>
                  <a:pt x="25" y="55"/>
                  <a:pt x="23" y="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9" name="Freeform 63"/>
          <p:cNvSpPr>
            <a:spLocks noEditPoints="1"/>
          </p:cNvSpPr>
          <p:nvPr/>
        </p:nvSpPr>
        <p:spPr bwMode="auto">
          <a:xfrm>
            <a:off x="8396288" y="1171575"/>
            <a:ext cx="304800" cy="273050"/>
          </a:xfrm>
          <a:custGeom>
            <a:avLst/>
            <a:gdLst>
              <a:gd name="T0" fmla="*/ 2147483646 w 177"/>
              <a:gd name="T1" fmla="*/ 2147483646 h 159"/>
              <a:gd name="T2" fmla="*/ 2147483646 w 177"/>
              <a:gd name="T3" fmla="*/ 2147483646 h 159"/>
              <a:gd name="T4" fmla="*/ 2147483646 w 177"/>
              <a:gd name="T5" fmla="*/ 2147483646 h 159"/>
              <a:gd name="T6" fmla="*/ 2147483646 w 177"/>
              <a:gd name="T7" fmla="*/ 2147483646 h 159"/>
              <a:gd name="T8" fmla="*/ 0 w 177"/>
              <a:gd name="T9" fmla="*/ 2147483646 h 159"/>
              <a:gd name="T10" fmla="*/ 2147483646 w 177"/>
              <a:gd name="T11" fmla="*/ 2147483646 h 159"/>
              <a:gd name="T12" fmla="*/ 2147483646 w 177"/>
              <a:gd name="T13" fmla="*/ 2147483646 h 159"/>
              <a:gd name="T14" fmla="*/ 2147483646 w 177"/>
              <a:gd name="T15" fmla="*/ 2147483646 h 159"/>
              <a:gd name="T16" fmla="*/ 2147483646 w 177"/>
              <a:gd name="T17" fmla="*/ 2147483646 h 159"/>
              <a:gd name="T18" fmla="*/ 2147483646 w 177"/>
              <a:gd name="T19" fmla="*/ 0 h 159"/>
              <a:gd name="T20" fmla="*/ 2147483646 w 177"/>
              <a:gd name="T21" fmla="*/ 2147483646 h 159"/>
              <a:gd name="T22" fmla="*/ 2147483646 w 177"/>
              <a:gd name="T23" fmla="*/ 2147483646 h 159"/>
              <a:gd name="T24" fmla="*/ 2147483646 w 177"/>
              <a:gd name="T25" fmla="*/ 2147483646 h 159"/>
              <a:gd name="T26" fmla="*/ 2147483646 w 177"/>
              <a:gd name="T27" fmla="*/ 2147483646 h 159"/>
              <a:gd name="T28" fmla="*/ 2147483646 w 177"/>
              <a:gd name="T29" fmla="*/ 2147483646 h 159"/>
              <a:gd name="T30" fmla="*/ 2147483646 w 177"/>
              <a:gd name="T31" fmla="*/ 2147483646 h 159"/>
              <a:gd name="T32" fmla="*/ 2147483646 w 177"/>
              <a:gd name="T33" fmla="*/ 2147483646 h 159"/>
              <a:gd name="T34" fmla="*/ 2147483646 w 177"/>
              <a:gd name="T35" fmla="*/ 2147483646 h 159"/>
              <a:gd name="T36" fmla="*/ 2147483646 w 177"/>
              <a:gd name="T37" fmla="*/ 2147483646 h 159"/>
              <a:gd name="T38" fmla="*/ 2147483646 w 177"/>
              <a:gd name="T39" fmla="*/ 2147483646 h 159"/>
              <a:gd name="T40" fmla="*/ 2147483646 w 177"/>
              <a:gd name="T41" fmla="*/ 2147483646 h 159"/>
              <a:gd name="T42" fmla="*/ 2147483646 w 177"/>
              <a:gd name="T43" fmla="*/ 2147483646 h 159"/>
              <a:gd name="T44" fmla="*/ 2147483646 w 177"/>
              <a:gd name="T45" fmla="*/ 2147483646 h 159"/>
              <a:gd name="T46" fmla="*/ 2147483646 w 177"/>
              <a:gd name="T47" fmla="*/ 2147483646 h 159"/>
              <a:gd name="T48" fmla="*/ 2147483646 w 177"/>
              <a:gd name="T49" fmla="*/ 2147483646 h 159"/>
              <a:gd name="T50" fmla="*/ 2147483646 w 177"/>
              <a:gd name="T51" fmla="*/ 2147483646 h 159"/>
              <a:gd name="T52" fmla="*/ 2147483646 w 177"/>
              <a:gd name="T53" fmla="*/ 2147483646 h 159"/>
              <a:gd name="T54" fmla="*/ 2147483646 w 177"/>
              <a:gd name="T55" fmla="*/ 2147483646 h 159"/>
              <a:gd name="T56" fmla="*/ 2147483646 w 177"/>
              <a:gd name="T57" fmla="*/ 2147483646 h 159"/>
              <a:gd name="T58" fmla="*/ 2147483646 w 177"/>
              <a:gd name="T59" fmla="*/ 2147483646 h 159"/>
              <a:gd name="T60" fmla="*/ 2147483646 w 177"/>
              <a:gd name="T61" fmla="*/ 2147483646 h 159"/>
              <a:gd name="T62" fmla="*/ 2147483646 w 177"/>
              <a:gd name="T63" fmla="*/ 2147483646 h 159"/>
              <a:gd name="T64" fmla="*/ 2147483646 w 177"/>
              <a:gd name="T65" fmla="*/ 2147483646 h 159"/>
              <a:gd name="T66" fmla="*/ 2147483646 w 177"/>
              <a:gd name="T67" fmla="*/ 2147483646 h 159"/>
              <a:gd name="T68" fmla="*/ 2147483646 w 177"/>
              <a:gd name="T69" fmla="*/ 2147483646 h 159"/>
              <a:gd name="T70" fmla="*/ 2147483646 w 177"/>
              <a:gd name="T71" fmla="*/ 2147483646 h 159"/>
              <a:gd name="T72" fmla="*/ 2147483646 w 177"/>
              <a:gd name="T73" fmla="*/ 2147483646 h 159"/>
              <a:gd name="T74" fmla="*/ 2147483646 w 177"/>
              <a:gd name="T75" fmla="*/ 2147483646 h 159"/>
              <a:gd name="T76" fmla="*/ 2147483646 w 177"/>
              <a:gd name="T77" fmla="*/ 2147483646 h 159"/>
              <a:gd name="T78" fmla="*/ 2147483646 w 177"/>
              <a:gd name="T79" fmla="*/ 2147483646 h 159"/>
              <a:gd name="T80" fmla="*/ 2147483646 w 177"/>
              <a:gd name="T81" fmla="*/ 2147483646 h 159"/>
              <a:gd name="T82" fmla="*/ 2147483646 w 177"/>
              <a:gd name="T83" fmla="*/ 2147483646 h 1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159">
                <a:moveTo>
                  <a:pt x="22" y="159"/>
                </a:moveTo>
                <a:cubicBezTo>
                  <a:pt x="18" y="159"/>
                  <a:pt x="16" y="156"/>
                  <a:pt x="16" y="156"/>
                </a:cubicBezTo>
                <a:cubicBezTo>
                  <a:pt x="14" y="154"/>
                  <a:pt x="14" y="152"/>
                  <a:pt x="13" y="150"/>
                </a:cubicBezTo>
                <a:cubicBezTo>
                  <a:pt x="12" y="149"/>
                  <a:pt x="12" y="148"/>
                  <a:pt x="12" y="148"/>
                </a:cubicBezTo>
                <a:cubicBezTo>
                  <a:pt x="4" y="129"/>
                  <a:pt x="0" y="114"/>
                  <a:pt x="0" y="104"/>
                </a:cubicBezTo>
                <a:cubicBezTo>
                  <a:pt x="0" y="90"/>
                  <a:pt x="1" y="80"/>
                  <a:pt x="5" y="71"/>
                </a:cubicBezTo>
                <a:cubicBezTo>
                  <a:pt x="16" y="43"/>
                  <a:pt x="44" y="30"/>
                  <a:pt x="91" y="30"/>
                </a:cubicBezTo>
                <a:cubicBezTo>
                  <a:pt x="108" y="30"/>
                  <a:pt x="108" y="30"/>
                  <a:pt x="108" y="30"/>
                </a:cubicBezTo>
                <a:cubicBezTo>
                  <a:pt x="108" y="10"/>
                  <a:pt x="108" y="10"/>
                  <a:pt x="108" y="10"/>
                </a:cubicBezTo>
                <a:cubicBezTo>
                  <a:pt x="108" y="4"/>
                  <a:pt x="113" y="0"/>
                  <a:pt x="118" y="0"/>
                </a:cubicBezTo>
                <a:cubicBezTo>
                  <a:pt x="121" y="0"/>
                  <a:pt x="123" y="1"/>
                  <a:pt x="125" y="3"/>
                </a:cubicBezTo>
                <a:cubicBezTo>
                  <a:pt x="174" y="51"/>
                  <a:pt x="174" y="51"/>
                  <a:pt x="174" y="51"/>
                </a:cubicBezTo>
                <a:cubicBezTo>
                  <a:pt x="175" y="53"/>
                  <a:pt x="177" y="56"/>
                  <a:pt x="177" y="58"/>
                </a:cubicBezTo>
                <a:cubicBezTo>
                  <a:pt x="177" y="61"/>
                  <a:pt x="175" y="63"/>
                  <a:pt x="174" y="65"/>
                </a:cubicBezTo>
                <a:cubicBezTo>
                  <a:pt x="125" y="114"/>
                  <a:pt x="125" y="114"/>
                  <a:pt x="125" y="114"/>
                </a:cubicBezTo>
                <a:cubicBezTo>
                  <a:pt x="123" y="116"/>
                  <a:pt x="121" y="117"/>
                  <a:pt x="118" y="117"/>
                </a:cubicBezTo>
                <a:cubicBezTo>
                  <a:pt x="113" y="117"/>
                  <a:pt x="108" y="112"/>
                  <a:pt x="108" y="107"/>
                </a:cubicBezTo>
                <a:cubicBezTo>
                  <a:pt x="108" y="86"/>
                  <a:pt x="108" y="86"/>
                  <a:pt x="108" y="86"/>
                </a:cubicBezTo>
                <a:cubicBezTo>
                  <a:pt x="91" y="86"/>
                  <a:pt x="91" y="86"/>
                  <a:pt x="91" y="86"/>
                </a:cubicBezTo>
                <a:cubicBezTo>
                  <a:pt x="50" y="86"/>
                  <a:pt x="28" y="94"/>
                  <a:pt x="28" y="135"/>
                </a:cubicBezTo>
                <a:cubicBezTo>
                  <a:pt x="28" y="139"/>
                  <a:pt x="28" y="142"/>
                  <a:pt x="28" y="147"/>
                </a:cubicBezTo>
                <a:cubicBezTo>
                  <a:pt x="28" y="147"/>
                  <a:pt x="28" y="148"/>
                  <a:pt x="28" y="148"/>
                </a:cubicBezTo>
                <a:cubicBezTo>
                  <a:pt x="29" y="149"/>
                  <a:pt x="29" y="150"/>
                  <a:pt x="29" y="152"/>
                </a:cubicBezTo>
                <a:cubicBezTo>
                  <a:pt x="29" y="156"/>
                  <a:pt x="26" y="159"/>
                  <a:pt x="22" y="159"/>
                </a:cubicBezTo>
                <a:close/>
                <a:moveTo>
                  <a:pt x="91" y="38"/>
                </a:moveTo>
                <a:cubicBezTo>
                  <a:pt x="48" y="38"/>
                  <a:pt x="22" y="50"/>
                  <a:pt x="12" y="74"/>
                </a:cubicBezTo>
                <a:cubicBezTo>
                  <a:pt x="9" y="82"/>
                  <a:pt x="8" y="91"/>
                  <a:pt x="8" y="104"/>
                </a:cubicBezTo>
                <a:cubicBezTo>
                  <a:pt x="8" y="113"/>
                  <a:pt x="12" y="127"/>
                  <a:pt x="19" y="144"/>
                </a:cubicBezTo>
                <a:cubicBezTo>
                  <a:pt x="19" y="145"/>
                  <a:pt x="20" y="146"/>
                  <a:pt x="20" y="147"/>
                </a:cubicBezTo>
                <a:cubicBezTo>
                  <a:pt x="20" y="147"/>
                  <a:pt x="20" y="147"/>
                  <a:pt x="20" y="147"/>
                </a:cubicBezTo>
                <a:cubicBezTo>
                  <a:pt x="20" y="142"/>
                  <a:pt x="20" y="139"/>
                  <a:pt x="20" y="135"/>
                </a:cubicBezTo>
                <a:cubicBezTo>
                  <a:pt x="20" y="83"/>
                  <a:pt x="57" y="78"/>
                  <a:pt x="91" y="78"/>
                </a:cubicBezTo>
                <a:cubicBezTo>
                  <a:pt x="116" y="78"/>
                  <a:pt x="116" y="78"/>
                  <a:pt x="116" y="78"/>
                </a:cubicBezTo>
                <a:cubicBezTo>
                  <a:pt x="116" y="107"/>
                  <a:pt x="116" y="107"/>
                  <a:pt x="116" y="107"/>
                </a:cubicBezTo>
                <a:cubicBezTo>
                  <a:pt x="116" y="108"/>
                  <a:pt x="118" y="109"/>
                  <a:pt x="120" y="108"/>
                </a:cubicBezTo>
                <a:cubicBezTo>
                  <a:pt x="168" y="60"/>
                  <a:pt x="168" y="60"/>
                  <a:pt x="168" y="60"/>
                </a:cubicBezTo>
                <a:cubicBezTo>
                  <a:pt x="168" y="59"/>
                  <a:pt x="169" y="59"/>
                  <a:pt x="169" y="58"/>
                </a:cubicBezTo>
                <a:cubicBezTo>
                  <a:pt x="169" y="58"/>
                  <a:pt x="168" y="57"/>
                  <a:pt x="168" y="57"/>
                </a:cubicBezTo>
                <a:cubicBezTo>
                  <a:pt x="120" y="9"/>
                  <a:pt x="120" y="9"/>
                  <a:pt x="120" y="9"/>
                </a:cubicBezTo>
                <a:cubicBezTo>
                  <a:pt x="118" y="7"/>
                  <a:pt x="116" y="8"/>
                  <a:pt x="116" y="10"/>
                </a:cubicBezTo>
                <a:cubicBezTo>
                  <a:pt x="116" y="38"/>
                  <a:pt x="116" y="38"/>
                  <a:pt x="116" y="38"/>
                </a:cubicBezTo>
                <a:lnTo>
                  <a:pt x="91"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0" name="Freeform 64"/>
          <p:cNvSpPr>
            <a:spLocks noEditPoints="1"/>
          </p:cNvSpPr>
          <p:nvPr/>
        </p:nvSpPr>
        <p:spPr bwMode="auto">
          <a:xfrm>
            <a:off x="8442325" y="3192463"/>
            <a:ext cx="215900" cy="220662"/>
          </a:xfrm>
          <a:custGeom>
            <a:avLst/>
            <a:gdLst>
              <a:gd name="T0" fmla="*/ 2147483646 w 126"/>
              <a:gd name="T1" fmla="*/ 2147483646 h 128"/>
              <a:gd name="T2" fmla="*/ 2147483646 w 126"/>
              <a:gd name="T3" fmla="*/ 2147483646 h 128"/>
              <a:gd name="T4" fmla="*/ 2147483646 w 126"/>
              <a:gd name="T5" fmla="*/ 2147483646 h 128"/>
              <a:gd name="T6" fmla="*/ 2147483646 w 126"/>
              <a:gd name="T7" fmla="*/ 2147483646 h 128"/>
              <a:gd name="T8" fmla="*/ 2147483646 w 126"/>
              <a:gd name="T9" fmla="*/ 2147483646 h 128"/>
              <a:gd name="T10" fmla="*/ 2147483646 w 126"/>
              <a:gd name="T11" fmla="*/ 2147483646 h 128"/>
              <a:gd name="T12" fmla="*/ 0 w 126"/>
              <a:gd name="T13" fmla="*/ 2147483646 h 128"/>
              <a:gd name="T14" fmla="*/ 2147483646 w 126"/>
              <a:gd name="T15" fmla="*/ 2147483646 h 128"/>
              <a:gd name="T16" fmla="*/ 2147483646 w 126"/>
              <a:gd name="T17" fmla="*/ 2147483646 h 128"/>
              <a:gd name="T18" fmla="*/ 2147483646 w 126"/>
              <a:gd name="T19" fmla="*/ 2147483646 h 128"/>
              <a:gd name="T20" fmla="*/ 0 w 126"/>
              <a:gd name="T21" fmla="*/ 2147483646 h 128"/>
              <a:gd name="T22" fmla="*/ 2147483646 w 126"/>
              <a:gd name="T23" fmla="*/ 2147483646 h 128"/>
              <a:gd name="T24" fmla="*/ 2147483646 w 126"/>
              <a:gd name="T25" fmla="*/ 2147483646 h 128"/>
              <a:gd name="T26" fmla="*/ 2147483646 w 126"/>
              <a:gd name="T27" fmla="*/ 2147483646 h 128"/>
              <a:gd name="T28" fmla="*/ 2147483646 w 126"/>
              <a:gd name="T29" fmla="*/ 2147483646 h 128"/>
              <a:gd name="T30" fmla="*/ 2147483646 w 126"/>
              <a:gd name="T31" fmla="*/ 2147483646 h 128"/>
              <a:gd name="T32" fmla="*/ 2147483646 w 126"/>
              <a:gd name="T33" fmla="*/ 2147483646 h 128"/>
              <a:gd name="T34" fmla="*/ 2147483646 w 126"/>
              <a:gd name="T35" fmla="*/ 2147483646 h 128"/>
              <a:gd name="T36" fmla="*/ 2147483646 w 126"/>
              <a:gd name="T37" fmla="*/ 2147483646 h 128"/>
              <a:gd name="T38" fmla="*/ 2147483646 w 126"/>
              <a:gd name="T39" fmla="*/ 2147483646 h 128"/>
              <a:gd name="T40" fmla="*/ 2147483646 w 126"/>
              <a:gd name="T41" fmla="*/ 2147483646 h 128"/>
              <a:gd name="T42" fmla="*/ 2147483646 w 126"/>
              <a:gd name="T43" fmla="*/ 2147483646 h 128"/>
              <a:gd name="T44" fmla="*/ 2147483646 w 126"/>
              <a:gd name="T45" fmla="*/ 2147483646 h 128"/>
              <a:gd name="T46" fmla="*/ 2147483646 w 126"/>
              <a:gd name="T47" fmla="*/ 2147483646 h 128"/>
              <a:gd name="T48" fmla="*/ 2147483646 w 126"/>
              <a:gd name="T49" fmla="*/ 2147483646 h 128"/>
              <a:gd name="T50" fmla="*/ 2147483646 w 126"/>
              <a:gd name="T51" fmla="*/ 2147483646 h 128"/>
              <a:gd name="T52" fmla="*/ 2147483646 w 126"/>
              <a:gd name="T53" fmla="*/ 2147483646 h 128"/>
              <a:gd name="T54" fmla="*/ 2147483646 w 126"/>
              <a:gd name="T55" fmla="*/ 2147483646 h 128"/>
              <a:gd name="T56" fmla="*/ 2147483646 w 126"/>
              <a:gd name="T57" fmla="*/ 2147483646 h 128"/>
              <a:gd name="T58" fmla="*/ 2147483646 w 126"/>
              <a:gd name="T59" fmla="*/ 2147483646 h 128"/>
              <a:gd name="T60" fmla="*/ 2147483646 w 126"/>
              <a:gd name="T61" fmla="*/ 2147483646 h 128"/>
              <a:gd name="T62" fmla="*/ 2147483646 w 126"/>
              <a:gd name="T63" fmla="*/ 2147483646 h 128"/>
              <a:gd name="T64" fmla="*/ 2147483646 w 126"/>
              <a:gd name="T65" fmla="*/ 2147483646 h 128"/>
              <a:gd name="T66" fmla="*/ 2147483646 w 126"/>
              <a:gd name="T67" fmla="*/ 2147483646 h 128"/>
              <a:gd name="T68" fmla="*/ 2147483646 w 126"/>
              <a:gd name="T69" fmla="*/ 2147483646 h 128"/>
              <a:gd name="T70" fmla="*/ 2147483646 w 126"/>
              <a:gd name="T71" fmla="*/ 2147483646 h 128"/>
              <a:gd name="T72" fmla="*/ 2147483646 w 126"/>
              <a:gd name="T73" fmla="*/ 2147483646 h 128"/>
              <a:gd name="T74" fmla="*/ 2147483646 w 126"/>
              <a:gd name="T75" fmla="*/ 2147483646 h 128"/>
              <a:gd name="T76" fmla="*/ 2147483646 w 126"/>
              <a:gd name="T77" fmla="*/ 2147483646 h 128"/>
              <a:gd name="T78" fmla="*/ 2147483646 w 126"/>
              <a:gd name="T79" fmla="*/ 2147483646 h 128"/>
              <a:gd name="T80" fmla="*/ 2147483646 w 126"/>
              <a:gd name="T81" fmla="*/ 2147483646 h 128"/>
              <a:gd name="T82" fmla="*/ 2147483646 w 126"/>
              <a:gd name="T83" fmla="*/ 2147483646 h 128"/>
              <a:gd name="T84" fmla="*/ 2147483646 w 126"/>
              <a:gd name="T85" fmla="*/ 2147483646 h 128"/>
              <a:gd name="T86" fmla="*/ 2147483646 w 126"/>
              <a:gd name="T87" fmla="*/ 2147483646 h 128"/>
              <a:gd name="T88" fmla="*/ 2147483646 w 126"/>
              <a:gd name="T89" fmla="*/ 2147483646 h 128"/>
              <a:gd name="T90" fmla="*/ 2147483646 w 126"/>
              <a:gd name="T91" fmla="*/ 2147483646 h 128"/>
              <a:gd name="T92" fmla="*/ 2147483646 w 126"/>
              <a:gd name="T93" fmla="*/ 2147483646 h 128"/>
              <a:gd name="T94" fmla="*/ 2147483646 w 126"/>
              <a:gd name="T95" fmla="*/ 2147483646 h 128"/>
              <a:gd name="T96" fmla="*/ 2147483646 w 126"/>
              <a:gd name="T97" fmla="*/ 2147483646 h 128"/>
              <a:gd name="T98" fmla="*/ 2147483646 w 126"/>
              <a:gd name="T99" fmla="*/ 2147483646 h 128"/>
              <a:gd name="T100" fmla="*/ 2147483646 w 126"/>
              <a:gd name="T101" fmla="*/ 2147483646 h 1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6" h="128">
                <a:moveTo>
                  <a:pt x="99" y="127"/>
                </a:moveTo>
                <a:cubicBezTo>
                  <a:pt x="96" y="127"/>
                  <a:pt x="92" y="126"/>
                  <a:pt x="90" y="123"/>
                </a:cubicBezTo>
                <a:cubicBezTo>
                  <a:pt x="63" y="97"/>
                  <a:pt x="63" y="97"/>
                  <a:pt x="63" y="97"/>
                </a:cubicBezTo>
                <a:cubicBezTo>
                  <a:pt x="37" y="123"/>
                  <a:pt x="37" y="123"/>
                  <a:pt x="37" y="123"/>
                </a:cubicBezTo>
                <a:cubicBezTo>
                  <a:pt x="32" y="128"/>
                  <a:pt x="23" y="128"/>
                  <a:pt x="18" y="123"/>
                </a:cubicBezTo>
                <a:cubicBezTo>
                  <a:pt x="4" y="110"/>
                  <a:pt x="4" y="110"/>
                  <a:pt x="4" y="110"/>
                </a:cubicBezTo>
                <a:cubicBezTo>
                  <a:pt x="2" y="107"/>
                  <a:pt x="0" y="104"/>
                  <a:pt x="0" y="100"/>
                </a:cubicBezTo>
                <a:cubicBezTo>
                  <a:pt x="0" y="97"/>
                  <a:pt x="2" y="93"/>
                  <a:pt x="4" y="91"/>
                </a:cubicBezTo>
                <a:cubicBezTo>
                  <a:pt x="31" y="64"/>
                  <a:pt x="31" y="64"/>
                  <a:pt x="31" y="64"/>
                </a:cubicBezTo>
                <a:cubicBezTo>
                  <a:pt x="4" y="38"/>
                  <a:pt x="4" y="38"/>
                  <a:pt x="4" y="38"/>
                </a:cubicBezTo>
                <a:cubicBezTo>
                  <a:pt x="2" y="35"/>
                  <a:pt x="0" y="32"/>
                  <a:pt x="0" y="28"/>
                </a:cubicBezTo>
                <a:cubicBezTo>
                  <a:pt x="0" y="25"/>
                  <a:pt x="2" y="21"/>
                  <a:pt x="4" y="19"/>
                </a:cubicBezTo>
                <a:cubicBezTo>
                  <a:pt x="18" y="5"/>
                  <a:pt x="18" y="5"/>
                  <a:pt x="18" y="5"/>
                </a:cubicBezTo>
                <a:cubicBezTo>
                  <a:pt x="23" y="0"/>
                  <a:pt x="32" y="0"/>
                  <a:pt x="37" y="5"/>
                </a:cubicBezTo>
                <a:cubicBezTo>
                  <a:pt x="63" y="32"/>
                  <a:pt x="63" y="32"/>
                  <a:pt x="63" y="32"/>
                </a:cubicBezTo>
                <a:cubicBezTo>
                  <a:pt x="90" y="5"/>
                  <a:pt x="90" y="5"/>
                  <a:pt x="90" y="5"/>
                </a:cubicBezTo>
                <a:cubicBezTo>
                  <a:pt x="95" y="0"/>
                  <a:pt x="104" y="0"/>
                  <a:pt x="109" y="5"/>
                </a:cubicBezTo>
                <a:cubicBezTo>
                  <a:pt x="122" y="19"/>
                  <a:pt x="122" y="19"/>
                  <a:pt x="122" y="19"/>
                </a:cubicBezTo>
                <a:cubicBezTo>
                  <a:pt x="125" y="21"/>
                  <a:pt x="126" y="25"/>
                  <a:pt x="126" y="28"/>
                </a:cubicBezTo>
                <a:cubicBezTo>
                  <a:pt x="126" y="32"/>
                  <a:pt x="125" y="35"/>
                  <a:pt x="122" y="38"/>
                </a:cubicBezTo>
                <a:cubicBezTo>
                  <a:pt x="96" y="64"/>
                  <a:pt x="96" y="64"/>
                  <a:pt x="96" y="64"/>
                </a:cubicBezTo>
                <a:cubicBezTo>
                  <a:pt x="122" y="91"/>
                  <a:pt x="122" y="91"/>
                  <a:pt x="122" y="91"/>
                </a:cubicBezTo>
                <a:cubicBezTo>
                  <a:pt x="125" y="93"/>
                  <a:pt x="126" y="97"/>
                  <a:pt x="126" y="100"/>
                </a:cubicBezTo>
                <a:cubicBezTo>
                  <a:pt x="126" y="104"/>
                  <a:pt x="125" y="107"/>
                  <a:pt x="122" y="110"/>
                </a:cubicBezTo>
                <a:cubicBezTo>
                  <a:pt x="109" y="123"/>
                  <a:pt x="109" y="123"/>
                  <a:pt x="109" y="123"/>
                </a:cubicBezTo>
                <a:cubicBezTo>
                  <a:pt x="106" y="126"/>
                  <a:pt x="103" y="127"/>
                  <a:pt x="99" y="127"/>
                </a:cubicBezTo>
                <a:close/>
                <a:moveTo>
                  <a:pt x="63" y="86"/>
                </a:moveTo>
                <a:cubicBezTo>
                  <a:pt x="95" y="118"/>
                  <a:pt x="95" y="118"/>
                  <a:pt x="95" y="118"/>
                </a:cubicBezTo>
                <a:cubicBezTo>
                  <a:pt x="97" y="120"/>
                  <a:pt x="101" y="120"/>
                  <a:pt x="103" y="118"/>
                </a:cubicBezTo>
                <a:cubicBezTo>
                  <a:pt x="117" y="104"/>
                  <a:pt x="117" y="104"/>
                  <a:pt x="117" y="104"/>
                </a:cubicBezTo>
                <a:cubicBezTo>
                  <a:pt x="118" y="103"/>
                  <a:pt x="118" y="102"/>
                  <a:pt x="118" y="100"/>
                </a:cubicBezTo>
                <a:cubicBezTo>
                  <a:pt x="118" y="99"/>
                  <a:pt x="118" y="97"/>
                  <a:pt x="117" y="96"/>
                </a:cubicBezTo>
                <a:cubicBezTo>
                  <a:pt x="85" y="64"/>
                  <a:pt x="85" y="64"/>
                  <a:pt x="85" y="64"/>
                </a:cubicBezTo>
                <a:cubicBezTo>
                  <a:pt x="117" y="32"/>
                  <a:pt x="117" y="32"/>
                  <a:pt x="117" y="32"/>
                </a:cubicBezTo>
                <a:cubicBezTo>
                  <a:pt x="118" y="31"/>
                  <a:pt x="118" y="30"/>
                  <a:pt x="118" y="28"/>
                </a:cubicBezTo>
                <a:cubicBezTo>
                  <a:pt x="118" y="27"/>
                  <a:pt x="118" y="25"/>
                  <a:pt x="117" y="24"/>
                </a:cubicBezTo>
                <a:cubicBezTo>
                  <a:pt x="103" y="11"/>
                  <a:pt x="103" y="11"/>
                  <a:pt x="103" y="11"/>
                </a:cubicBezTo>
                <a:cubicBezTo>
                  <a:pt x="101" y="9"/>
                  <a:pt x="97" y="9"/>
                  <a:pt x="95" y="11"/>
                </a:cubicBezTo>
                <a:cubicBezTo>
                  <a:pt x="63" y="43"/>
                  <a:pt x="63" y="43"/>
                  <a:pt x="63" y="43"/>
                </a:cubicBezTo>
                <a:cubicBezTo>
                  <a:pt x="31" y="11"/>
                  <a:pt x="31" y="11"/>
                  <a:pt x="31" y="11"/>
                </a:cubicBezTo>
                <a:cubicBezTo>
                  <a:pt x="29" y="9"/>
                  <a:pt x="26" y="9"/>
                  <a:pt x="24" y="11"/>
                </a:cubicBezTo>
                <a:cubicBezTo>
                  <a:pt x="10" y="24"/>
                  <a:pt x="10" y="24"/>
                  <a:pt x="10" y="24"/>
                </a:cubicBezTo>
                <a:cubicBezTo>
                  <a:pt x="9" y="25"/>
                  <a:pt x="8" y="27"/>
                  <a:pt x="8" y="28"/>
                </a:cubicBezTo>
                <a:cubicBezTo>
                  <a:pt x="8" y="30"/>
                  <a:pt x="9" y="31"/>
                  <a:pt x="10" y="32"/>
                </a:cubicBezTo>
                <a:cubicBezTo>
                  <a:pt x="42" y="64"/>
                  <a:pt x="42" y="64"/>
                  <a:pt x="42" y="64"/>
                </a:cubicBezTo>
                <a:cubicBezTo>
                  <a:pt x="10" y="96"/>
                  <a:pt x="10" y="96"/>
                  <a:pt x="10" y="96"/>
                </a:cubicBezTo>
                <a:cubicBezTo>
                  <a:pt x="9" y="97"/>
                  <a:pt x="8" y="99"/>
                  <a:pt x="8" y="100"/>
                </a:cubicBezTo>
                <a:cubicBezTo>
                  <a:pt x="8" y="102"/>
                  <a:pt x="9" y="103"/>
                  <a:pt x="10" y="104"/>
                </a:cubicBezTo>
                <a:cubicBezTo>
                  <a:pt x="24" y="118"/>
                  <a:pt x="24" y="118"/>
                  <a:pt x="24" y="118"/>
                </a:cubicBezTo>
                <a:cubicBezTo>
                  <a:pt x="26" y="120"/>
                  <a:pt x="29" y="120"/>
                  <a:pt x="31" y="118"/>
                </a:cubicBezTo>
                <a:lnTo>
                  <a:pt x="63" y="8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1" name="Freeform 65"/>
          <p:cNvSpPr>
            <a:spLocks noEditPoints="1"/>
          </p:cNvSpPr>
          <p:nvPr/>
        </p:nvSpPr>
        <p:spPr bwMode="auto">
          <a:xfrm>
            <a:off x="7734300" y="3814763"/>
            <a:ext cx="296863" cy="252412"/>
          </a:xfrm>
          <a:custGeom>
            <a:avLst/>
            <a:gdLst>
              <a:gd name="T0" fmla="*/ 2147483646 w 173"/>
              <a:gd name="T1" fmla="*/ 2147483646 h 147"/>
              <a:gd name="T2" fmla="*/ 2147483646 w 173"/>
              <a:gd name="T3" fmla="*/ 2147483646 h 147"/>
              <a:gd name="T4" fmla="*/ 2147483646 w 173"/>
              <a:gd name="T5" fmla="*/ 0 h 147"/>
              <a:gd name="T6" fmla="*/ 2147483646 w 173"/>
              <a:gd name="T7" fmla="*/ 2147483646 h 147"/>
              <a:gd name="T8" fmla="*/ 2147483646 w 173"/>
              <a:gd name="T9" fmla="*/ 2147483646 h 147"/>
              <a:gd name="T10" fmla="*/ 2147483646 w 173"/>
              <a:gd name="T11" fmla="*/ 2147483646 h 147"/>
              <a:gd name="T12" fmla="*/ 2147483646 w 173"/>
              <a:gd name="T13" fmla="*/ 2147483646 h 147"/>
              <a:gd name="T14" fmla="*/ 2147483646 w 173"/>
              <a:gd name="T15" fmla="*/ 2147483646 h 147"/>
              <a:gd name="T16" fmla="*/ 2147483646 w 173"/>
              <a:gd name="T17" fmla="*/ 2147483646 h 147"/>
              <a:gd name="T18" fmla="*/ 2147483646 w 173"/>
              <a:gd name="T19" fmla="*/ 2147483646 h 147"/>
              <a:gd name="T20" fmla="*/ 2147483646 w 173"/>
              <a:gd name="T21" fmla="*/ 2147483646 h 147"/>
              <a:gd name="T22" fmla="*/ 2147483646 w 173"/>
              <a:gd name="T23" fmla="*/ 2147483646 h 147"/>
              <a:gd name="T24" fmla="*/ 2147483646 w 173"/>
              <a:gd name="T25" fmla="*/ 2147483646 h 147"/>
              <a:gd name="T26" fmla="*/ 2147483646 w 173"/>
              <a:gd name="T27" fmla="*/ 2147483646 h 147"/>
              <a:gd name="T28" fmla="*/ 2147483646 w 173"/>
              <a:gd name="T29" fmla="*/ 2147483646 h 147"/>
              <a:gd name="T30" fmla="*/ 2147483646 w 173"/>
              <a:gd name="T31" fmla="*/ 2147483646 h 147"/>
              <a:gd name="T32" fmla="*/ 2147483646 w 173"/>
              <a:gd name="T33" fmla="*/ 2147483646 h 147"/>
              <a:gd name="T34" fmla="*/ 2147483646 w 173"/>
              <a:gd name="T35" fmla="*/ 2147483646 h 147"/>
              <a:gd name="T36" fmla="*/ 0 w 173"/>
              <a:gd name="T37" fmla="*/ 2147483646 h 147"/>
              <a:gd name="T38" fmla="*/ 2147483646 w 173"/>
              <a:gd name="T39" fmla="*/ 0 h 147"/>
              <a:gd name="T40" fmla="*/ 2147483646 w 173"/>
              <a:gd name="T41" fmla="*/ 2147483646 h 147"/>
              <a:gd name="T42" fmla="*/ 2147483646 w 173"/>
              <a:gd name="T43" fmla="*/ 2147483646 h 147"/>
              <a:gd name="T44" fmla="*/ 2147483646 w 173"/>
              <a:gd name="T45" fmla="*/ 2147483646 h 147"/>
              <a:gd name="T46" fmla="*/ 2147483646 w 173"/>
              <a:gd name="T47" fmla="*/ 2147483646 h 147"/>
              <a:gd name="T48" fmla="*/ 2147483646 w 173"/>
              <a:gd name="T49" fmla="*/ 2147483646 h 147"/>
              <a:gd name="T50" fmla="*/ 2147483646 w 173"/>
              <a:gd name="T51" fmla="*/ 2147483646 h 147"/>
              <a:gd name="T52" fmla="*/ 2147483646 w 173"/>
              <a:gd name="T53" fmla="*/ 2147483646 h 147"/>
              <a:gd name="T54" fmla="*/ 2147483646 w 173"/>
              <a:gd name="T55" fmla="*/ 2147483646 h 147"/>
              <a:gd name="T56" fmla="*/ 2147483646 w 173"/>
              <a:gd name="T57" fmla="*/ 2147483646 h 147"/>
              <a:gd name="T58" fmla="*/ 2147483646 w 173"/>
              <a:gd name="T59" fmla="*/ 2147483646 h 147"/>
              <a:gd name="T60" fmla="*/ 2147483646 w 173"/>
              <a:gd name="T61" fmla="*/ 2147483646 h 147"/>
              <a:gd name="T62" fmla="*/ 2147483646 w 173"/>
              <a:gd name="T63" fmla="*/ 2147483646 h 147"/>
              <a:gd name="T64" fmla="*/ 2147483646 w 173"/>
              <a:gd name="T65" fmla="*/ 2147483646 h 147"/>
              <a:gd name="T66" fmla="*/ 2147483646 w 173"/>
              <a:gd name="T67" fmla="*/ 2147483646 h 1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3" h="147">
                <a:moveTo>
                  <a:pt x="150" y="147"/>
                </a:moveTo>
                <a:cubicBezTo>
                  <a:pt x="112" y="147"/>
                  <a:pt x="112" y="147"/>
                  <a:pt x="112" y="147"/>
                </a:cubicBezTo>
                <a:cubicBezTo>
                  <a:pt x="99" y="147"/>
                  <a:pt x="88" y="137"/>
                  <a:pt x="88" y="124"/>
                </a:cubicBezTo>
                <a:cubicBezTo>
                  <a:pt x="88" y="54"/>
                  <a:pt x="88" y="54"/>
                  <a:pt x="88" y="54"/>
                </a:cubicBezTo>
                <a:cubicBezTo>
                  <a:pt x="88" y="24"/>
                  <a:pt x="113" y="0"/>
                  <a:pt x="143" y="0"/>
                </a:cubicBezTo>
                <a:cubicBezTo>
                  <a:pt x="150" y="0"/>
                  <a:pt x="150" y="0"/>
                  <a:pt x="150" y="0"/>
                </a:cubicBezTo>
                <a:cubicBezTo>
                  <a:pt x="155" y="0"/>
                  <a:pt x="160" y="4"/>
                  <a:pt x="160" y="10"/>
                </a:cubicBezTo>
                <a:cubicBezTo>
                  <a:pt x="160" y="23"/>
                  <a:pt x="160" y="23"/>
                  <a:pt x="160" y="23"/>
                </a:cubicBezTo>
                <a:cubicBezTo>
                  <a:pt x="160" y="28"/>
                  <a:pt x="155" y="33"/>
                  <a:pt x="150" y="33"/>
                </a:cubicBezTo>
                <a:cubicBezTo>
                  <a:pt x="143" y="33"/>
                  <a:pt x="143" y="33"/>
                  <a:pt x="143" y="33"/>
                </a:cubicBezTo>
                <a:cubicBezTo>
                  <a:pt x="132" y="33"/>
                  <a:pt x="122" y="43"/>
                  <a:pt x="122" y="54"/>
                </a:cubicBezTo>
                <a:cubicBezTo>
                  <a:pt x="122" y="58"/>
                  <a:pt x="122" y="58"/>
                  <a:pt x="122" y="58"/>
                </a:cubicBezTo>
                <a:cubicBezTo>
                  <a:pt x="122" y="61"/>
                  <a:pt x="124" y="63"/>
                  <a:pt x="127" y="63"/>
                </a:cubicBezTo>
                <a:cubicBezTo>
                  <a:pt x="150" y="63"/>
                  <a:pt x="150" y="63"/>
                  <a:pt x="150" y="63"/>
                </a:cubicBezTo>
                <a:cubicBezTo>
                  <a:pt x="162" y="63"/>
                  <a:pt x="173" y="73"/>
                  <a:pt x="173" y="86"/>
                </a:cubicBezTo>
                <a:cubicBezTo>
                  <a:pt x="173" y="124"/>
                  <a:pt x="173" y="124"/>
                  <a:pt x="173" y="124"/>
                </a:cubicBezTo>
                <a:cubicBezTo>
                  <a:pt x="173" y="137"/>
                  <a:pt x="162" y="147"/>
                  <a:pt x="150" y="147"/>
                </a:cubicBezTo>
                <a:close/>
                <a:moveTo>
                  <a:pt x="143" y="8"/>
                </a:moveTo>
                <a:cubicBezTo>
                  <a:pt x="118" y="8"/>
                  <a:pt x="96" y="29"/>
                  <a:pt x="96" y="54"/>
                </a:cubicBezTo>
                <a:cubicBezTo>
                  <a:pt x="96" y="124"/>
                  <a:pt x="96" y="124"/>
                  <a:pt x="96" y="124"/>
                </a:cubicBezTo>
                <a:cubicBezTo>
                  <a:pt x="96" y="133"/>
                  <a:pt x="103" y="139"/>
                  <a:pt x="112" y="139"/>
                </a:cubicBezTo>
                <a:cubicBezTo>
                  <a:pt x="150" y="139"/>
                  <a:pt x="150" y="139"/>
                  <a:pt x="150" y="139"/>
                </a:cubicBezTo>
                <a:cubicBezTo>
                  <a:pt x="158" y="139"/>
                  <a:pt x="165" y="133"/>
                  <a:pt x="165" y="124"/>
                </a:cubicBezTo>
                <a:cubicBezTo>
                  <a:pt x="165" y="86"/>
                  <a:pt x="165" y="86"/>
                  <a:pt x="165" y="86"/>
                </a:cubicBezTo>
                <a:cubicBezTo>
                  <a:pt x="165" y="78"/>
                  <a:pt x="158" y="71"/>
                  <a:pt x="150" y="71"/>
                </a:cubicBezTo>
                <a:cubicBezTo>
                  <a:pt x="127" y="71"/>
                  <a:pt x="127" y="71"/>
                  <a:pt x="127" y="71"/>
                </a:cubicBezTo>
                <a:cubicBezTo>
                  <a:pt x="120" y="71"/>
                  <a:pt x="114" y="65"/>
                  <a:pt x="114" y="58"/>
                </a:cubicBezTo>
                <a:cubicBezTo>
                  <a:pt x="114" y="54"/>
                  <a:pt x="114" y="54"/>
                  <a:pt x="114" y="54"/>
                </a:cubicBezTo>
                <a:cubicBezTo>
                  <a:pt x="114" y="38"/>
                  <a:pt x="127" y="25"/>
                  <a:pt x="143" y="25"/>
                </a:cubicBezTo>
                <a:cubicBezTo>
                  <a:pt x="150" y="25"/>
                  <a:pt x="150" y="25"/>
                  <a:pt x="150" y="25"/>
                </a:cubicBezTo>
                <a:cubicBezTo>
                  <a:pt x="151" y="25"/>
                  <a:pt x="152" y="24"/>
                  <a:pt x="152" y="23"/>
                </a:cubicBezTo>
                <a:cubicBezTo>
                  <a:pt x="152" y="10"/>
                  <a:pt x="152" y="10"/>
                  <a:pt x="152" y="10"/>
                </a:cubicBezTo>
                <a:cubicBezTo>
                  <a:pt x="152" y="9"/>
                  <a:pt x="151" y="8"/>
                  <a:pt x="150" y="8"/>
                </a:cubicBezTo>
                <a:lnTo>
                  <a:pt x="143" y="8"/>
                </a:lnTo>
                <a:close/>
                <a:moveTo>
                  <a:pt x="61" y="147"/>
                </a:moveTo>
                <a:cubicBezTo>
                  <a:pt x="23" y="147"/>
                  <a:pt x="23" y="147"/>
                  <a:pt x="23" y="147"/>
                </a:cubicBezTo>
                <a:cubicBezTo>
                  <a:pt x="10" y="147"/>
                  <a:pt x="0" y="137"/>
                  <a:pt x="0" y="124"/>
                </a:cubicBezTo>
                <a:cubicBezTo>
                  <a:pt x="0" y="54"/>
                  <a:pt x="0" y="54"/>
                  <a:pt x="0" y="54"/>
                </a:cubicBezTo>
                <a:cubicBezTo>
                  <a:pt x="0" y="24"/>
                  <a:pt x="24" y="0"/>
                  <a:pt x="54" y="0"/>
                </a:cubicBezTo>
                <a:cubicBezTo>
                  <a:pt x="61" y="0"/>
                  <a:pt x="61" y="0"/>
                  <a:pt x="61" y="0"/>
                </a:cubicBezTo>
                <a:cubicBezTo>
                  <a:pt x="66" y="0"/>
                  <a:pt x="71" y="4"/>
                  <a:pt x="71" y="10"/>
                </a:cubicBezTo>
                <a:cubicBezTo>
                  <a:pt x="71" y="23"/>
                  <a:pt x="71" y="23"/>
                  <a:pt x="71" y="23"/>
                </a:cubicBezTo>
                <a:cubicBezTo>
                  <a:pt x="71" y="28"/>
                  <a:pt x="66" y="33"/>
                  <a:pt x="61" y="33"/>
                </a:cubicBezTo>
                <a:cubicBezTo>
                  <a:pt x="54" y="33"/>
                  <a:pt x="54" y="33"/>
                  <a:pt x="54" y="33"/>
                </a:cubicBezTo>
                <a:cubicBezTo>
                  <a:pt x="43" y="33"/>
                  <a:pt x="33" y="43"/>
                  <a:pt x="33" y="54"/>
                </a:cubicBezTo>
                <a:cubicBezTo>
                  <a:pt x="33" y="58"/>
                  <a:pt x="33" y="58"/>
                  <a:pt x="33" y="58"/>
                </a:cubicBezTo>
                <a:cubicBezTo>
                  <a:pt x="33" y="61"/>
                  <a:pt x="35" y="63"/>
                  <a:pt x="38" y="63"/>
                </a:cubicBezTo>
                <a:cubicBezTo>
                  <a:pt x="61" y="63"/>
                  <a:pt x="61" y="63"/>
                  <a:pt x="61" y="63"/>
                </a:cubicBezTo>
                <a:cubicBezTo>
                  <a:pt x="73" y="63"/>
                  <a:pt x="84" y="73"/>
                  <a:pt x="84" y="86"/>
                </a:cubicBezTo>
                <a:cubicBezTo>
                  <a:pt x="84" y="124"/>
                  <a:pt x="84" y="124"/>
                  <a:pt x="84" y="124"/>
                </a:cubicBezTo>
                <a:cubicBezTo>
                  <a:pt x="84" y="137"/>
                  <a:pt x="73" y="147"/>
                  <a:pt x="61" y="147"/>
                </a:cubicBezTo>
                <a:close/>
                <a:moveTo>
                  <a:pt x="54" y="8"/>
                </a:moveTo>
                <a:cubicBezTo>
                  <a:pt x="29" y="8"/>
                  <a:pt x="8" y="29"/>
                  <a:pt x="8" y="54"/>
                </a:cubicBezTo>
                <a:cubicBezTo>
                  <a:pt x="8" y="124"/>
                  <a:pt x="8" y="124"/>
                  <a:pt x="8" y="124"/>
                </a:cubicBezTo>
                <a:cubicBezTo>
                  <a:pt x="8" y="133"/>
                  <a:pt x="14" y="139"/>
                  <a:pt x="23" y="139"/>
                </a:cubicBezTo>
                <a:cubicBezTo>
                  <a:pt x="61" y="139"/>
                  <a:pt x="61" y="139"/>
                  <a:pt x="61" y="139"/>
                </a:cubicBezTo>
                <a:cubicBezTo>
                  <a:pt x="69" y="139"/>
                  <a:pt x="76" y="133"/>
                  <a:pt x="76" y="124"/>
                </a:cubicBezTo>
                <a:cubicBezTo>
                  <a:pt x="76" y="86"/>
                  <a:pt x="76" y="86"/>
                  <a:pt x="76" y="86"/>
                </a:cubicBezTo>
                <a:cubicBezTo>
                  <a:pt x="76" y="78"/>
                  <a:pt x="69" y="71"/>
                  <a:pt x="61" y="71"/>
                </a:cubicBezTo>
                <a:cubicBezTo>
                  <a:pt x="38" y="71"/>
                  <a:pt x="38" y="71"/>
                  <a:pt x="38" y="71"/>
                </a:cubicBezTo>
                <a:cubicBezTo>
                  <a:pt x="31" y="71"/>
                  <a:pt x="25" y="65"/>
                  <a:pt x="25" y="58"/>
                </a:cubicBezTo>
                <a:cubicBezTo>
                  <a:pt x="25" y="54"/>
                  <a:pt x="25" y="54"/>
                  <a:pt x="25" y="54"/>
                </a:cubicBezTo>
                <a:cubicBezTo>
                  <a:pt x="25" y="38"/>
                  <a:pt x="38" y="25"/>
                  <a:pt x="54" y="25"/>
                </a:cubicBezTo>
                <a:cubicBezTo>
                  <a:pt x="61" y="25"/>
                  <a:pt x="61" y="25"/>
                  <a:pt x="61" y="25"/>
                </a:cubicBezTo>
                <a:cubicBezTo>
                  <a:pt x="62" y="25"/>
                  <a:pt x="63" y="24"/>
                  <a:pt x="63" y="23"/>
                </a:cubicBezTo>
                <a:cubicBezTo>
                  <a:pt x="63" y="10"/>
                  <a:pt x="63" y="10"/>
                  <a:pt x="63" y="10"/>
                </a:cubicBezTo>
                <a:cubicBezTo>
                  <a:pt x="63" y="9"/>
                  <a:pt x="62" y="8"/>
                  <a:pt x="61" y="8"/>
                </a:cubicBezTo>
                <a:lnTo>
                  <a:pt x="54"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2" name="Freeform 66"/>
          <p:cNvSpPr/>
          <p:nvPr/>
        </p:nvSpPr>
        <p:spPr bwMode="auto">
          <a:xfrm>
            <a:off x="3219450" y="3930650"/>
            <a:ext cx="87313" cy="50800"/>
          </a:xfrm>
          <a:custGeom>
            <a:avLst/>
            <a:gdLst>
              <a:gd name="T0" fmla="*/ 2147483646 w 51"/>
              <a:gd name="T1" fmla="*/ 2147483646 h 30"/>
              <a:gd name="T2" fmla="*/ 2147483646 w 51"/>
              <a:gd name="T3" fmla="*/ 2147483646 h 30"/>
              <a:gd name="T4" fmla="*/ 2147483646 w 51"/>
              <a:gd name="T5" fmla="*/ 2147483646 h 30"/>
              <a:gd name="T6" fmla="*/ 2147483646 w 51"/>
              <a:gd name="T7" fmla="*/ 0 h 30"/>
              <a:gd name="T8" fmla="*/ 2147483646 w 51"/>
              <a:gd name="T9" fmla="*/ 2147483646 h 30"/>
              <a:gd name="T10" fmla="*/ 2147483646 w 51"/>
              <a:gd name="T11" fmla="*/ 2147483646 h 30"/>
              <a:gd name="T12" fmla="*/ 2147483646 w 51"/>
              <a:gd name="T13" fmla="*/ 2147483646 h 30"/>
              <a:gd name="T14" fmla="*/ 2147483646 w 51"/>
              <a:gd name="T15" fmla="*/ 2147483646 h 30"/>
              <a:gd name="T16" fmla="*/ 2147483646 w 51"/>
              <a:gd name="T17" fmla="*/ 2147483646 h 30"/>
              <a:gd name="T18" fmla="*/ 2147483646 w 51"/>
              <a:gd name="T19" fmla="*/ 2147483646 h 30"/>
              <a:gd name="T20" fmla="*/ 2147483646 w 51"/>
              <a:gd name="T21" fmla="*/ 2147483646 h 30"/>
              <a:gd name="T22" fmla="*/ 2147483646 w 51"/>
              <a:gd name="T23" fmla="*/ 2147483646 h 30"/>
              <a:gd name="T24" fmla="*/ 0 w 51"/>
              <a:gd name="T25" fmla="*/ 2147483646 h 30"/>
              <a:gd name="T26" fmla="*/ 2147483646 w 51"/>
              <a:gd name="T27" fmla="*/ 2147483646 h 30"/>
              <a:gd name="T28" fmla="*/ 2147483646 w 51"/>
              <a:gd name="T29" fmla="*/ 2147483646 h 30"/>
              <a:gd name="T30" fmla="*/ 2147483646 w 51"/>
              <a:gd name="T31" fmla="*/ 0 h 30"/>
              <a:gd name="T32" fmla="*/ 2147483646 w 51"/>
              <a:gd name="T33" fmla="*/ 2147483646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30">
                <a:moveTo>
                  <a:pt x="6" y="1"/>
                </a:moveTo>
                <a:cubicBezTo>
                  <a:pt x="26" y="21"/>
                  <a:pt x="26" y="21"/>
                  <a:pt x="26" y="21"/>
                </a:cubicBezTo>
                <a:cubicBezTo>
                  <a:pt x="46" y="1"/>
                  <a:pt x="46" y="1"/>
                  <a:pt x="46" y="1"/>
                </a:cubicBezTo>
                <a:cubicBezTo>
                  <a:pt x="46" y="1"/>
                  <a:pt x="47" y="0"/>
                  <a:pt x="47" y="0"/>
                </a:cubicBezTo>
                <a:cubicBezTo>
                  <a:pt x="47" y="0"/>
                  <a:pt x="48" y="1"/>
                  <a:pt x="48" y="1"/>
                </a:cubicBezTo>
                <a:cubicBezTo>
                  <a:pt x="51" y="3"/>
                  <a:pt x="51" y="3"/>
                  <a:pt x="51" y="3"/>
                </a:cubicBezTo>
                <a:cubicBezTo>
                  <a:pt x="51" y="4"/>
                  <a:pt x="51" y="4"/>
                  <a:pt x="51" y="5"/>
                </a:cubicBezTo>
                <a:cubicBezTo>
                  <a:pt x="51" y="5"/>
                  <a:pt x="51" y="5"/>
                  <a:pt x="51" y="6"/>
                </a:cubicBezTo>
                <a:cubicBezTo>
                  <a:pt x="27" y="30"/>
                  <a:pt x="27" y="30"/>
                  <a:pt x="27" y="30"/>
                </a:cubicBezTo>
                <a:cubicBezTo>
                  <a:pt x="27" y="30"/>
                  <a:pt x="26" y="30"/>
                  <a:pt x="26" y="30"/>
                </a:cubicBezTo>
                <a:cubicBezTo>
                  <a:pt x="25" y="30"/>
                  <a:pt x="25" y="30"/>
                  <a:pt x="25" y="30"/>
                </a:cubicBezTo>
                <a:cubicBezTo>
                  <a:pt x="1" y="6"/>
                  <a:pt x="1" y="6"/>
                  <a:pt x="1" y="6"/>
                </a:cubicBezTo>
                <a:cubicBezTo>
                  <a:pt x="0" y="5"/>
                  <a:pt x="0" y="5"/>
                  <a:pt x="0" y="5"/>
                </a:cubicBezTo>
                <a:cubicBezTo>
                  <a:pt x="0" y="4"/>
                  <a:pt x="0" y="4"/>
                  <a:pt x="1" y="3"/>
                </a:cubicBezTo>
                <a:cubicBezTo>
                  <a:pt x="3" y="1"/>
                  <a:pt x="3" y="1"/>
                  <a:pt x="3" y="1"/>
                </a:cubicBezTo>
                <a:cubicBezTo>
                  <a:pt x="4" y="1"/>
                  <a:pt x="4" y="0"/>
                  <a:pt x="4" y="0"/>
                </a:cubicBezTo>
                <a:cubicBezTo>
                  <a:pt x="5" y="0"/>
                  <a:pt x="5" y="1"/>
                  <a:pt x="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3" name="Freeform 67"/>
          <p:cNvSpPr>
            <a:spLocks noEditPoints="1"/>
          </p:cNvSpPr>
          <p:nvPr/>
        </p:nvSpPr>
        <p:spPr bwMode="auto">
          <a:xfrm>
            <a:off x="8389938" y="3814763"/>
            <a:ext cx="296862" cy="252412"/>
          </a:xfrm>
          <a:custGeom>
            <a:avLst/>
            <a:gdLst>
              <a:gd name="T0" fmla="*/ 2147483646 w 173"/>
              <a:gd name="T1" fmla="*/ 2147483646 h 147"/>
              <a:gd name="T2" fmla="*/ 2147483646 w 173"/>
              <a:gd name="T3" fmla="*/ 2147483646 h 147"/>
              <a:gd name="T4" fmla="*/ 2147483646 w 173"/>
              <a:gd name="T5" fmla="*/ 2147483646 h 147"/>
              <a:gd name="T6" fmla="*/ 2147483646 w 173"/>
              <a:gd name="T7" fmla="*/ 2147483646 h 147"/>
              <a:gd name="T8" fmla="*/ 2147483646 w 173"/>
              <a:gd name="T9" fmla="*/ 2147483646 h 147"/>
              <a:gd name="T10" fmla="*/ 2147483646 w 173"/>
              <a:gd name="T11" fmla="*/ 2147483646 h 147"/>
              <a:gd name="T12" fmla="*/ 2147483646 w 173"/>
              <a:gd name="T13" fmla="*/ 0 h 147"/>
              <a:gd name="T14" fmla="*/ 2147483646 w 173"/>
              <a:gd name="T15" fmla="*/ 2147483646 h 147"/>
              <a:gd name="T16" fmla="*/ 2147483646 w 173"/>
              <a:gd name="T17" fmla="*/ 2147483646 h 147"/>
              <a:gd name="T18" fmla="*/ 2147483646 w 173"/>
              <a:gd name="T19" fmla="*/ 2147483646 h 147"/>
              <a:gd name="T20" fmla="*/ 2147483646 w 173"/>
              <a:gd name="T21" fmla="*/ 2147483646 h 147"/>
              <a:gd name="T22" fmla="*/ 2147483646 w 173"/>
              <a:gd name="T23" fmla="*/ 2147483646 h 147"/>
              <a:gd name="T24" fmla="*/ 2147483646 w 173"/>
              <a:gd name="T25" fmla="*/ 2147483646 h 147"/>
              <a:gd name="T26" fmla="*/ 2147483646 w 173"/>
              <a:gd name="T27" fmla="*/ 2147483646 h 147"/>
              <a:gd name="T28" fmla="*/ 2147483646 w 173"/>
              <a:gd name="T29" fmla="*/ 2147483646 h 147"/>
              <a:gd name="T30" fmla="*/ 2147483646 w 173"/>
              <a:gd name="T31" fmla="*/ 2147483646 h 147"/>
              <a:gd name="T32" fmla="*/ 2147483646 w 173"/>
              <a:gd name="T33" fmla="*/ 2147483646 h 147"/>
              <a:gd name="T34" fmla="*/ 2147483646 w 173"/>
              <a:gd name="T35" fmla="*/ 2147483646 h 147"/>
              <a:gd name="T36" fmla="*/ 2147483646 w 173"/>
              <a:gd name="T37" fmla="*/ 2147483646 h 147"/>
              <a:gd name="T38" fmla="*/ 2147483646 w 173"/>
              <a:gd name="T39" fmla="*/ 2147483646 h 147"/>
              <a:gd name="T40" fmla="*/ 2147483646 w 173"/>
              <a:gd name="T41" fmla="*/ 2147483646 h 147"/>
              <a:gd name="T42" fmla="*/ 2147483646 w 173"/>
              <a:gd name="T43" fmla="*/ 2147483646 h 147"/>
              <a:gd name="T44" fmla="*/ 0 w 173"/>
              <a:gd name="T45" fmla="*/ 2147483646 h 147"/>
              <a:gd name="T46" fmla="*/ 2147483646 w 173"/>
              <a:gd name="T47" fmla="*/ 0 h 147"/>
              <a:gd name="T48" fmla="*/ 2147483646 w 173"/>
              <a:gd name="T49" fmla="*/ 2147483646 h 147"/>
              <a:gd name="T50" fmla="*/ 2147483646 w 173"/>
              <a:gd name="T51" fmla="*/ 2147483646 h 147"/>
              <a:gd name="T52" fmla="*/ 2147483646 w 173"/>
              <a:gd name="T53" fmla="*/ 2147483646 h 147"/>
              <a:gd name="T54" fmla="*/ 2147483646 w 173"/>
              <a:gd name="T55" fmla="*/ 2147483646 h 147"/>
              <a:gd name="T56" fmla="*/ 2147483646 w 173"/>
              <a:gd name="T57" fmla="*/ 2147483646 h 147"/>
              <a:gd name="T58" fmla="*/ 2147483646 w 173"/>
              <a:gd name="T59" fmla="*/ 2147483646 h 147"/>
              <a:gd name="T60" fmla="*/ 2147483646 w 173"/>
              <a:gd name="T61" fmla="*/ 2147483646 h 147"/>
              <a:gd name="T62" fmla="*/ 2147483646 w 173"/>
              <a:gd name="T63" fmla="*/ 2147483646 h 147"/>
              <a:gd name="T64" fmla="*/ 2147483646 w 173"/>
              <a:gd name="T65" fmla="*/ 2147483646 h 147"/>
              <a:gd name="T66" fmla="*/ 2147483646 w 173"/>
              <a:gd name="T67" fmla="*/ 2147483646 h 1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3" h="147">
                <a:moveTo>
                  <a:pt x="118" y="147"/>
                </a:moveTo>
                <a:cubicBezTo>
                  <a:pt x="112" y="147"/>
                  <a:pt x="112" y="147"/>
                  <a:pt x="112" y="147"/>
                </a:cubicBezTo>
                <a:cubicBezTo>
                  <a:pt x="106" y="147"/>
                  <a:pt x="101" y="143"/>
                  <a:pt x="101" y="137"/>
                </a:cubicBezTo>
                <a:cubicBezTo>
                  <a:pt x="101" y="124"/>
                  <a:pt x="101" y="124"/>
                  <a:pt x="101" y="124"/>
                </a:cubicBezTo>
                <a:cubicBezTo>
                  <a:pt x="101" y="119"/>
                  <a:pt x="106" y="114"/>
                  <a:pt x="112" y="114"/>
                </a:cubicBezTo>
                <a:cubicBezTo>
                  <a:pt x="118" y="114"/>
                  <a:pt x="118" y="114"/>
                  <a:pt x="118" y="114"/>
                </a:cubicBezTo>
                <a:cubicBezTo>
                  <a:pt x="130" y="114"/>
                  <a:pt x="139" y="104"/>
                  <a:pt x="139" y="93"/>
                </a:cubicBezTo>
                <a:cubicBezTo>
                  <a:pt x="139" y="89"/>
                  <a:pt x="139" y="89"/>
                  <a:pt x="139" y="89"/>
                </a:cubicBezTo>
                <a:cubicBezTo>
                  <a:pt x="139" y="86"/>
                  <a:pt x="137" y="84"/>
                  <a:pt x="134" y="84"/>
                </a:cubicBezTo>
                <a:cubicBezTo>
                  <a:pt x="112" y="84"/>
                  <a:pt x="112" y="84"/>
                  <a:pt x="112" y="84"/>
                </a:cubicBezTo>
                <a:cubicBezTo>
                  <a:pt x="99" y="84"/>
                  <a:pt x="88" y="74"/>
                  <a:pt x="88" y="61"/>
                </a:cubicBezTo>
                <a:cubicBezTo>
                  <a:pt x="88" y="23"/>
                  <a:pt x="88" y="23"/>
                  <a:pt x="88" y="23"/>
                </a:cubicBezTo>
                <a:cubicBezTo>
                  <a:pt x="88" y="10"/>
                  <a:pt x="99" y="0"/>
                  <a:pt x="112" y="0"/>
                </a:cubicBezTo>
                <a:cubicBezTo>
                  <a:pt x="150" y="0"/>
                  <a:pt x="150" y="0"/>
                  <a:pt x="150" y="0"/>
                </a:cubicBezTo>
                <a:cubicBezTo>
                  <a:pt x="162" y="0"/>
                  <a:pt x="173" y="10"/>
                  <a:pt x="173" y="23"/>
                </a:cubicBezTo>
                <a:cubicBezTo>
                  <a:pt x="173" y="93"/>
                  <a:pt x="173" y="93"/>
                  <a:pt x="173" y="93"/>
                </a:cubicBezTo>
                <a:cubicBezTo>
                  <a:pt x="173" y="123"/>
                  <a:pt x="148" y="147"/>
                  <a:pt x="118" y="147"/>
                </a:cubicBezTo>
                <a:close/>
                <a:moveTo>
                  <a:pt x="112" y="122"/>
                </a:moveTo>
                <a:cubicBezTo>
                  <a:pt x="110" y="122"/>
                  <a:pt x="109" y="123"/>
                  <a:pt x="109" y="124"/>
                </a:cubicBezTo>
                <a:cubicBezTo>
                  <a:pt x="109" y="137"/>
                  <a:pt x="109" y="137"/>
                  <a:pt x="109" y="137"/>
                </a:cubicBezTo>
                <a:cubicBezTo>
                  <a:pt x="109" y="138"/>
                  <a:pt x="110" y="139"/>
                  <a:pt x="112" y="139"/>
                </a:cubicBezTo>
                <a:cubicBezTo>
                  <a:pt x="118" y="139"/>
                  <a:pt x="118" y="139"/>
                  <a:pt x="118" y="139"/>
                </a:cubicBezTo>
                <a:cubicBezTo>
                  <a:pt x="144" y="139"/>
                  <a:pt x="165" y="118"/>
                  <a:pt x="165" y="93"/>
                </a:cubicBezTo>
                <a:cubicBezTo>
                  <a:pt x="165" y="23"/>
                  <a:pt x="165" y="23"/>
                  <a:pt x="165" y="23"/>
                </a:cubicBezTo>
                <a:cubicBezTo>
                  <a:pt x="165" y="14"/>
                  <a:pt x="158" y="8"/>
                  <a:pt x="150" y="8"/>
                </a:cubicBezTo>
                <a:cubicBezTo>
                  <a:pt x="112" y="8"/>
                  <a:pt x="112" y="8"/>
                  <a:pt x="112" y="8"/>
                </a:cubicBezTo>
                <a:cubicBezTo>
                  <a:pt x="103" y="8"/>
                  <a:pt x="96" y="14"/>
                  <a:pt x="96" y="23"/>
                </a:cubicBezTo>
                <a:cubicBezTo>
                  <a:pt x="96" y="61"/>
                  <a:pt x="96" y="61"/>
                  <a:pt x="96" y="61"/>
                </a:cubicBezTo>
                <a:cubicBezTo>
                  <a:pt x="96" y="69"/>
                  <a:pt x="103" y="76"/>
                  <a:pt x="112" y="76"/>
                </a:cubicBezTo>
                <a:cubicBezTo>
                  <a:pt x="134" y="76"/>
                  <a:pt x="134" y="76"/>
                  <a:pt x="134" y="76"/>
                </a:cubicBezTo>
                <a:cubicBezTo>
                  <a:pt x="141" y="76"/>
                  <a:pt x="147" y="82"/>
                  <a:pt x="147" y="89"/>
                </a:cubicBezTo>
                <a:cubicBezTo>
                  <a:pt x="147" y="93"/>
                  <a:pt x="147" y="93"/>
                  <a:pt x="147" y="93"/>
                </a:cubicBezTo>
                <a:cubicBezTo>
                  <a:pt x="147" y="109"/>
                  <a:pt x="134" y="122"/>
                  <a:pt x="118" y="122"/>
                </a:cubicBezTo>
                <a:lnTo>
                  <a:pt x="112" y="122"/>
                </a:lnTo>
                <a:close/>
                <a:moveTo>
                  <a:pt x="29" y="147"/>
                </a:moveTo>
                <a:cubicBezTo>
                  <a:pt x="23" y="147"/>
                  <a:pt x="23" y="147"/>
                  <a:pt x="23" y="147"/>
                </a:cubicBezTo>
                <a:cubicBezTo>
                  <a:pt x="17" y="147"/>
                  <a:pt x="12" y="143"/>
                  <a:pt x="12" y="137"/>
                </a:cubicBezTo>
                <a:cubicBezTo>
                  <a:pt x="12" y="124"/>
                  <a:pt x="12" y="124"/>
                  <a:pt x="12" y="124"/>
                </a:cubicBezTo>
                <a:cubicBezTo>
                  <a:pt x="12" y="119"/>
                  <a:pt x="17" y="114"/>
                  <a:pt x="23" y="114"/>
                </a:cubicBezTo>
                <a:cubicBezTo>
                  <a:pt x="29" y="114"/>
                  <a:pt x="29" y="114"/>
                  <a:pt x="29" y="114"/>
                </a:cubicBezTo>
                <a:cubicBezTo>
                  <a:pt x="41" y="114"/>
                  <a:pt x="50" y="104"/>
                  <a:pt x="50" y="93"/>
                </a:cubicBezTo>
                <a:cubicBezTo>
                  <a:pt x="50" y="89"/>
                  <a:pt x="50" y="89"/>
                  <a:pt x="50" y="89"/>
                </a:cubicBezTo>
                <a:cubicBezTo>
                  <a:pt x="50" y="86"/>
                  <a:pt x="48" y="84"/>
                  <a:pt x="45" y="84"/>
                </a:cubicBezTo>
                <a:cubicBezTo>
                  <a:pt x="23" y="84"/>
                  <a:pt x="23" y="84"/>
                  <a:pt x="23" y="84"/>
                </a:cubicBezTo>
                <a:cubicBezTo>
                  <a:pt x="10" y="84"/>
                  <a:pt x="0" y="74"/>
                  <a:pt x="0" y="61"/>
                </a:cubicBezTo>
                <a:cubicBezTo>
                  <a:pt x="0" y="23"/>
                  <a:pt x="0" y="23"/>
                  <a:pt x="0" y="23"/>
                </a:cubicBezTo>
                <a:cubicBezTo>
                  <a:pt x="0" y="10"/>
                  <a:pt x="10" y="0"/>
                  <a:pt x="23" y="0"/>
                </a:cubicBezTo>
                <a:cubicBezTo>
                  <a:pt x="61" y="0"/>
                  <a:pt x="61" y="0"/>
                  <a:pt x="61" y="0"/>
                </a:cubicBezTo>
                <a:cubicBezTo>
                  <a:pt x="73" y="0"/>
                  <a:pt x="84" y="10"/>
                  <a:pt x="84" y="23"/>
                </a:cubicBezTo>
                <a:cubicBezTo>
                  <a:pt x="84" y="93"/>
                  <a:pt x="84" y="93"/>
                  <a:pt x="84" y="93"/>
                </a:cubicBezTo>
                <a:cubicBezTo>
                  <a:pt x="84" y="123"/>
                  <a:pt x="59" y="147"/>
                  <a:pt x="29" y="147"/>
                </a:cubicBezTo>
                <a:close/>
                <a:moveTo>
                  <a:pt x="23" y="122"/>
                </a:moveTo>
                <a:cubicBezTo>
                  <a:pt x="21" y="122"/>
                  <a:pt x="20" y="123"/>
                  <a:pt x="20" y="124"/>
                </a:cubicBezTo>
                <a:cubicBezTo>
                  <a:pt x="20" y="137"/>
                  <a:pt x="20" y="137"/>
                  <a:pt x="20" y="137"/>
                </a:cubicBezTo>
                <a:cubicBezTo>
                  <a:pt x="20" y="138"/>
                  <a:pt x="21" y="139"/>
                  <a:pt x="23" y="139"/>
                </a:cubicBezTo>
                <a:cubicBezTo>
                  <a:pt x="29" y="139"/>
                  <a:pt x="29" y="139"/>
                  <a:pt x="29" y="139"/>
                </a:cubicBezTo>
                <a:cubicBezTo>
                  <a:pt x="55" y="139"/>
                  <a:pt x="76" y="118"/>
                  <a:pt x="76" y="93"/>
                </a:cubicBezTo>
                <a:cubicBezTo>
                  <a:pt x="76" y="23"/>
                  <a:pt x="76" y="23"/>
                  <a:pt x="76" y="23"/>
                </a:cubicBezTo>
                <a:cubicBezTo>
                  <a:pt x="76" y="14"/>
                  <a:pt x="69" y="8"/>
                  <a:pt x="61" y="8"/>
                </a:cubicBezTo>
                <a:cubicBezTo>
                  <a:pt x="23" y="8"/>
                  <a:pt x="23" y="8"/>
                  <a:pt x="23" y="8"/>
                </a:cubicBezTo>
                <a:cubicBezTo>
                  <a:pt x="14" y="8"/>
                  <a:pt x="8" y="14"/>
                  <a:pt x="8" y="23"/>
                </a:cubicBezTo>
                <a:cubicBezTo>
                  <a:pt x="8" y="61"/>
                  <a:pt x="8" y="61"/>
                  <a:pt x="8" y="61"/>
                </a:cubicBezTo>
                <a:cubicBezTo>
                  <a:pt x="8" y="69"/>
                  <a:pt x="14" y="76"/>
                  <a:pt x="23" y="76"/>
                </a:cubicBezTo>
                <a:cubicBezTo>
                  <a:pt x="45" y="76"/>
                  <a:pt x="45" y="76"/>
                  <a:pt x="45" y="76"/>
                </a:cubicBezTo>
                <a:cubicBezTo>
                  <a:pt x="52" y="76"/>
                  <a:pt x="58" y="82"/>
                  <a:pt x="58" y="89"/>
                </a:cubicBezTo>
                <a:cubicBezTo>
                  <a:pt x="58" y="93"/>
                  <a:pt x="58" y="93"/>
                  <a:pt x="58" y="93"/>
                </a:cubicBezTo>
                <a:cubicBezTo>
                  <a:pt x="58" y="109"/>
                  <a:pt x="45" y="122"/>
                  <a:pt x="29" y="122"/>
                </a:cubicBezTo>
                <a:lnTo>
                  <a:pt x="23" y="1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4" name="Freeform 68"/>
          <p:cNvSpPr>
            <a:spLocks noEditPoints="1"/>
          </p:cNvSpPr>
          <p:nvPr/>
        </p:nvSpPr>
        <p:spPr bwMode="auto">
          <a:xfrm>
            <a:off x="7094538" y="3167063"/>
            <a:ext cx="254000" cy="254000"/>
          </a:xfrm>
          <a:custGeom>
            <a:avLst/>
            <a:gdLst>
              <a:gd name="T0" fmla="*/ 2147483646 w 148"/>
              <a:gd name="T1" fmla="*/ 2147483646 h 148"/>
              <a:gd name="T2" fmla="*/ 2147483646 w 148"/>
              <a:gd name="T3" fmla="*/ 2147483646 h 148"/>
              <a:gd name="T4" fmla="*/ 2147483646 w 148"/>
              <a:gd name="T5" fmla="*/ 2147483646 h 148"/>
              <a:gd name="T6" fmla="*/ 2147483646 w 148"/>
              <a:gd name="T7" fmla="*/ 2147483646 h 148"/>
              <a:gd name="T8" fmla="*/ 2147483646 w 148"/>
              <a:gd name="T9" fmla="*/ 2147483646 h 148"/>
              <a:gd name="T10" fmla="*/ 2147483646 w 148"/>
              <a:gd name="T11" fmla="*/ 2147483646 h 148"/>
              <a:gd name="T12" fmla="*/ 2147483646 w 148"/>
              <a:gd name="T13" fmla="*/ 2147483646 h 148"/>
              <a:gd name="T14" fmla="*/ 0 w 148"/>
              <a:gd name="T15" fmla="*/ 2147483646 h 148"/>
              <a:gd name="T16" fmla="*/ 0 w 148"/>
              <a:gd name="T17" fmla="*/ 2147483646 h 148"/>
              <a:gd name="T18" fmla="*/ 2147483646 w 148"/>
              <a:gd name="T19" fmla="*/ 2147483646 h 148"/>
              <a:gd name="T20" fmla="*/ 2147483646 w 148"/>
              <a:gd name="T21" fmla="*/ 2147483646 h 148"/>
              <a:gd name="T22" fmla="*/ 2147483646 w 148"/>
              <a:gd name="T23" fmla="*/ 2147483646 h 148"/>
              <a:gd name="T24" fmla="*/ 2147483646 w 148"/>
              <a:gd name="T25" fmla="*/ 2147483646 h 148"/>
              <a:gd name="T26" fmla="*/ 2147483646 w 148"/>
              <a:gd name="T27" fmla="*/ 2147483646 h 148"/>
              <a:gd name="T28" fmla="*/ 2147483646 w 148"/>
              <a:gd name="T29" fmla="*/ 0 h 148"/>
              <a:gd name="T30" fmla="*/ 2147483646 w 148"/>
              <a:gd name="T31" fmla="*/ 0 h 148"/>
              <a:gd name="T32" fmla="*/ 2147483646 w 148"/>
              <a:gd name="T33" fmla="*/ 2147483646 h 148"/>
              <a:gd name="T34" fmla="*/ 2147483646 w 148"/>
              <a:gd name="T35" fmla="*/ 2147483646 h 148"/>
              <a:gd name="T36" fmla="*/ 2147483646 w 148"/>
              <a:gd name="T37" fmla="*/ 2147483646 h 148"/>
              <a:gd name="T38" fmla="*/ 2147483646 w 148"/>
              <a:gd name="T39" fmla="*/ 2147483646 h 148"/>
              <a:gd name="T40" fmla="*/ 2147483646 w 148"/>
              <a:gd name="T41" fmla="*/ 2147483646 h 148"/>
              <a:gd name="T42" fmla="*/ 2147483646 w 148"/>
              <a:gd name="T43" fmla="*/ 2147483646 h 148"/>
              <a:gd name="T44" fmla="*/ 2147483646 w 148"/>
              <a:gd name="T45" fmla="*/ 2147483646 h 148"/>
              <a:gd name="T46" fmla="*/ 2147483646 w 148"/>
              <a:gd name="T47" fmla="*/ 2147483646 h 148"/>
              <a:gd name="T48" fmla="*/ 2147483646 w 148"/>
              <a:gd name="T49" fmla="*/ 2147483646 h 148"/>
              <a:gd name="T50" fmla="*/ 2147483646 w 148"/>
              <a:gd name="T51" fmla="*/ 2147483646 h 148"/>
              <a:gd name="T52" fmla="*/ 2147483646 w 148"/>
              <a:gd name="T53" fmla="*/ 2147483646 h 148"/>
              <a:gd name="T54" fmla="*/ 2147483646 w 148"/>
              <a:gd name="T55" fmla="*/ 2147483646 h 148"/>
              <a:gd name="T56" fmla="*/ 2147483646 w 148"/>
              <a:gd name="T57" fmla="*/ 2147483646 h 148"/>
              <a:gd name="T58" fmla="*/ 2147483646 w 148"/>
              <a:gd name="T59" fmla="*/ 2147483646 h 148"/>
              <a:gd name="T60" fmla="*/ 2147483646 w 148"/>
              <a:gd name="T61" fmla="*/ 2147483646 h 148"/>
              <a:gd name="T62" fmla="*/ 2147483646 w 148"/>
              <a:gd name="T63" fmla="*/ 2147483646 h 148"/>
              <a:gd name="T64" fmla="*/ 2147483646 w 148"/>
              <a:gd name="T65" fmla="*/ 2147483646 h 148"/>
              <a:gd name="T66" fmla="*/ 2147483646 w 148"/>
              <a:gd name="T67" fmla="*/ 2147483646 h 148"/>
              <a:gd name="T68" fmla="*/ 2147483646 w 148"/>
              <a:gd name="T69" fmla="*/ 2147483646 h 148"/>
              <a:gd name="T70" fmla="*/ 2147483646 w 148"/>
              <a:gd name="T71" fmla="*/ 2147483646 h 148"/>
              <a:gd name="T72" fmla="*/ 2147483646 w 148"/>
              <a:gd name="T73" fmla="*/ 2147483646 h 148"/>
              <a:gd name="T74" fmla="*/ 2147483646 w 148"/>
              <a:gd name="T75" fmla="*/ 2147483646 h 148"/>
              <a:gd name="T76" fmla="*/ 2147483646 w 148"/>
              <a:gd name="T77" fmla="*/ 2147483646 h 148"/>
              <a:gd name="T78" fmla="*/ 2147483646 w 148"/>
              <a:gd name="T79" fmla="*/ 2147483646 h 148"/>
              <a:gd name="T80" fmla="*/ 2147483646 w 148"/>
              <a:gd name="T81" fmla="*/ 2147483646 h 148"/>
              <a:gd name="T82" fmla="*/ 2147483646 w 148"/>
              <a:gd name="T83" fmla="*/ 2147483646 h 148"/>
              <a:gd name="T84" fmla="*/ 2147483646 w 148"/>
              <a:gd name="T85" fmla="*/ 2147483646 h 148"/>
              <a:gd name="T86" fmla="*/ 2147483646 w 148"/>
              <a:gd name="T87" fmla="*/ 2147483646 h 148"/>
              <a:gd name="T88" fmla="*/ 2147483646 w 148"/>
              <a:gd name="T89" fmla="*/ 2147483646 h 148"/>
              <a:gd name="T90" fmla="*/ 2147483646 w 148"/>
              <a:gd name="T91" fmla="*/ 2147483646 h 148"/>
              <a:gd name="T92" fmla="*/ 2147483646 w 148"/>
              <a:gd name="T93" fmla="*/ 2147483646 h 148"/>
              <a:gd name="T94" fmla="*/ 2147483646 w 148"/>
              <a:gd name="T95" fmla="*/ 2147483646 h 148"/>
              <a:gd name="T96" fmla="*/ 2147483646 w 148"/>
              <a:gd name="T97" fmla="*/ 2147483646 h 148"/>
              <a:gd name="T98" fmla="*/ 2147483646 w 148"/>
              <a:gd name="T99" fmla="*/ 2147483646 h 148"/>
              <a:gd name="T100" fmla="*/ 2147483646 w 148"/>
              <a:gd name="T101" fmla="*/ 2147483646 h 148"/>
              <a:gd name="T102" fmla="*/ 2147483646 w 148"/>
              <a:gd name="T103" fmla="*/ 2147483646 h 148"/>
              <a:gd name="T104" fmla="*/ 2147483646 w 148"/>
              <a:gd name="T105" fmla="*/ 2147483646 h 148"/>
              <a:gd name="T106" fmla="*/ 2147483646 w 148"/>
              <a:gd name="T107" fmla="*/ 2147483646 h 148"/>
              <a:gd name="T108" fmla="*/ 2147483646 w 148"/>
              <a:gd name="T109" fmla="*/ 2147483646 h 148"/>
              <a:gd name="T110" fmla="*/ 2147483646 w 148"/>
              <a:gd name="T111" fmla="*/ 2147483646 h 148"/>
              <a:gd name="T112" fmla="*/ 2147483646 w 148"/>
              <a:gd name="T113" fmla="*/ 2147483646 h 148"/>
              <a:gd name="T114" fmla="*/ 2147483646 w 148"/>
              <a:gd name="T115" fmla="*/ 2147483646 h 1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48" h="148">
                <a:moveTo>
                  <a:pt x="84" y="148"/>
                </a:moveTo>
                <a:cubicBezTo>
                  <a:pt x="64" y="148"/>
                  <a:pt x="64" y="148"/>
                  <a:pt x="64" y="148"/>
                </a:cubicBezTo>
                <a:cubicBezTo>
                  <a:pt x="61" y="148"/>
                  <a:pt x="57" y="146"/>
                  <a:pt x="55" y="144"/>
                </a:cubicBezTo>
                <a:cubicBezTo>
                  <a:pt x="52" y="141"/>
                  <a:pt x="51" y="138"/>
                  <a:pt x="51" y="134"/>
                </a:cubicBezTo>
                <a:cubicBezTo>
                  <a:pt x="51" y="97"/>
                  <a:pt x="51" y="97"/>
                  <a:pt x="51" y="97"/>
                </a:cubicBezTo>
                <a:cubicBezTo>
                  <a:pt x="14" y="97"/>
                  <a:pt x="14" y="97"/>
                  <a:pt x="14" y="97"/>
                </a:cubicBezTo>
                <a:cubicBezTo>
                  <a:pt x="10" y="97"/>
                  <a:pt x="7" y="95"/>
                  <a:pt x="4" y="93"/>
                </a:cubicBezTo>
                <a:cubicBezTo>
                  <a:pt x="2" y="90"/>
                  <a:pt x="0" y="87"/>
                  <a:pt x="0" y="83"/>
                </a:cubicBezTo>
                <a:cubicBezTo>
                  <a:pt x="0" y="64"/>
                  <a:pt x="0" y="64"/>
                  <a:pt x="0" y="64"/>
                </a:cubicBezTo>
                <a:cubicBezTo>
                  <a:pt x="0" y="61"/>
                  <a:pt x="2" y="57"/>
                  <a:pt x="4" y="55"/>
                </a:cubicBezTo>
                <a:cubicBezTo>
                  <a:pt x="7" y="52"/>
                  <a:pt x="10" y="51"/>
                  <a:pt x="14" y="51"/>
                </a:cubicBezTo>
                <a:cubicBezTo>
                  <a:pt x="51" y="51"/>
                  <a:pt x="51" y="51"/>
                  <a:pt x="51" y="51"/>
                </a:cubicBezTo>
                <a:cubicBezTo>
                  <a:pt x="51" y="13"/>
                  <a:pt x="51" y="13"/>
                  <a:pt x="51" y="13"/>
                </a:cubicBezTo>
                <a:cubicBezTo>
                  <a:pt x="51" y="10"/>
                  <a:pt x="52" y="6"/>
                  <a:pt x="55" y="4"/>
                </a:cubicBezTo>
                <a:cubicBezTo>
                  <a:pt x="57" y="1"/>
                  <a:pt x="61" y="0"/>
                  <a:pt x="64" y="0"/>
                </a:cubicBezTo>
                <a:cubicBezTo>
                  <a:pt x="84" y="0"/>
                  <a:pt x="84" y="0"/>
                  <a:pt x="84" y="0"/>
                </a:cubicBezTo>
                <a:cubicBezTo>
                  <a:pt x="87" y="0"/>
                  <a:pt x="91" y="1"/>
                  <a:pt x="93" y="4"/>
                </a:cubicBezTo>
                <a:cubicBezTo>
                  <a:pt x="96" y="6"/>
                  <a:pt x="97" y="10"/>
                  <a:pt x="97" y="13"/>
                </a:cubicBezTo>
                <a:cubicBezTo>
                  <a:pt x="97" y="51"/>
                  <a:pt x="97" y="51"/>
                  <a:pt x="97" y="51"/>
                </a:cubicBezTo>
                <a:cubicBezTo>
                  <a:pt x="134" y="51"/>
                  <a:pt x="134" y="51"/>
                  <a:pt x="134" y="51"/>
                </a:cubicBezTo>
                <a:cubicBezTo>
                  <a:pt x="138" y="51"/>
                  <a:pt x="141" y="52"/>
                  <a:pt x="144" y="55"/>
                </a:cubicBezTo>
                <a:cubicBezTo>
                  <a:pt x="146" y="57"/>
                  <a:pt x="148" y="61"/>
                  <a:pt x="148" y="64"/>
                </a:cubicBezTo>
                <a:cubicBezTo>
                  <a:pt x="148" y="83"/>
                  <a:pt x="148" y="83"/>
                  <a:pt x="148" y="83"/>
                </a:cubicBezTo>
                <a:cubicBezTo>
                  <a:pt x="148" y="87"/>
                  <a:pt x="146" y="90"/>
                  <a:pt x="144" y="93"/>
                </a:cubicBezTo>
                <a:cubicBezTo>
                  <a:pt x="141" y="95"/>
                  <a:pt x="138" y="97"/>
                  <a:pt x="134" y="97"/>
                </a:cubicBezTo>
                <a:cubicBezTo>
                  <a:pt x="97" y="97"/>
                  <a:pt x="97" y="97"/>
                  <a:pt x="97" y="97"/>
                </a:cubicBezTo>
                <a:cubicBezTo>
                  <a:pt x="97" y="134"/>
                  <a:pt x="97" y="134"/>
                  <a:pt x="97" y="134"/>
                </a:cubicBezTo>
                <a:cubicBezTo>
                  <a:pt x="97" y="138"/>
                  <a:pt x="96" y="141"/>
                  <a:pt x="93" y="144"/>
                </a:cubicBezTo>
                <a:cubicBezTo>
                  <a:pt x="91" y="146"/>
                  <a:pt x="87" y="148"/>
                  <a:pt x="84" y="148"/>
                </a:cubicBezTo>
                <a:close/>
                <a:moveTo>
                  <a:pt x="14" y="59"/>
                </a:moveTo>
                <a:cubicBezTo>
                  <a:pt x="12" y="59"/>
                  <a:pt x="11" y="59"/>
                  <a:pt x="10" y="60"/>
                </a:cubicBezTo>
                <a:cubicBezTo>
                  <a:pt x="9" y="61"/>
                  <a:pt x="8" y="63"/>
                  <a:pt x="8" y="64"/>
                </a:cubicBezTo>
                <a:cubicBezTo>
                  <a:pt x="8" y="83"/>
                  <a:pt x="8" y="83"/>
                  <a:pt x="8" y="83"/>
                </a:cubicBezTo>
                <a:cubicBezTo>
                  <a:pt x="8" y="85"/>
                  <a:pt x="9" y="86"/>
                  <a:pt x="10" y="87"/>
                </a:cubicBezTo>
                <a:cubicBezTo>
                  <a:pt x="11" y="88"/>
                  <a:pt x="12" y="89"/>
                  <a:pt x="14" y="89"/>
                </a:cubicBezTo>
                <a:cubicBezTo>
                  <a:pt x="59" y="89"/>
                  <a:pt x="59" y="89"/>
                  <a:pt x="59" y="89"/>
                </a:cubicBezTo>
                <a:cubicBezTo>
                  <a:pt x="59" y="134"/>
                  <a:pt x="59" y="134"/>
                  <a:pt x="59" y="134"/>
                </a:cubicBezTo>
                <a:cubicBezTo>
                  <a:pt x="59" y="136"/>
                  <a:pt x="60" y="137"/>
                  <a:pt x="61" y="138"/>
                </a:cubicBezTo>
                <a:cubicBezTo>
                  <a:pt x="62" y="139"/>
                  <a:pt x="63" y="140"/>
                  <a:pt x="64" y="140"/>
                </a:cubicBezTo>
                <a:cubicBezTo>
                  <a:pt x="84" y="140"/>
                  <a:pt x="84" y="140"/>
                  <a:pt x="84" y="140"/>
                </a:cubicBezTo>
                <a:cubicBezTo>
                  <a:pt x="85" y="140"/>
                  <a:pt x="86" y="139"/>
                  <a:pt x="87" y="138"/>
                </a:cubicBezTo>
                <a:cubicBezTo>
                  <a:pt x="88" y="137"/>
                  <a:pt x="89" y="136"/>
                  <a:pt x="89" y="134"/>
                </a:cubicBezTo>
                <a:cubicBezTo>
                  <a:pt x="89" y="89"/>
                  <a:pt x="89" y="89"/>
                  <a:pt x="89" y="89"/>
                </a:cubicBezTo>
                <a:cubicBezTo>
                  <a:pt x="134" y="89"/>
                  <a:pt x="134" y="89"/>
                  <a:pt x="134" y="89"/>
                </a:cubicBezTo>
                <a:cubicBezTo>
                  <a:pt x="136" y="89"/>
                  <a:pt x="137" y="88"/>
                  <a:pt x="138" y="87"/>
                </a:cubicBezTo>
                <a:cubicBezTo>
                  <a:pt x="139" y="86"/>
                  <a:pt x="140" y="85"/>
                  <a:pt x="140" y="83"/>
                </a:cubicBezTo>
                <a:cubicBezTo>
                  <a:pt x="140" y="64"/>
                  <a:pt x="140" y="64"/>
                  <a:pt x="140" y="64"/>
                </a:cubicBezTo>
                <a:cubicBezTo>
                  <a:pt x="140" y="63"/>
                  <a:pt x="139" y="61"/>
                  <a:pt x="138" y="60"/>
                </a:cubicBezTo>
                <a:cubicBezTo>
                  <a:pt x="137" y="59"/>
                  <a:pt x="136" y="59"/>
                  <a:pt x="134" y="59"/>
                </a:cubicBezTo>
                <a:cubicBezTo>
                  <a:pt x="89" y="59"/>
                  <a:pt x="89" y="59"/>
                  <a:pt x="89" y="59"/>
                </a:cubicBezTo>
                <a:cubicBezTo>
                  <a:pt x="89" y="13"/>
                  <a:pt x="89" y="13"/>
                  <a:pt x="89" y="13"/>
                </a:cubicBezTo>
                <a:cubicBezTo>
                  <a:pt x="89" y="12"/>
                  <a:pt x="88" y="11"/>
                  <a:pt x="87" y="10"/>
                </a:cubicBezTo>
                <a:cubicBezTo>
                  <a:pt x="86" y="9"/>
                  <a:pt x="85" y="8"/>
                  <a:pt x="84" y="8"/>
                </a:cubicBezTo>
                <a:cubicBezTo>
                  <a:pt x="64" y="8"/>
                  <a:pt x="64" y="8"/>
                  <a:pt x="64" y="8"/>
                </a:cubicBezTo>
                <a:cubicBezTo>
                  <a:pt x="63" y="8"/>
                  <a:pt x="62" y="9"/>
                  <a:pt x="61" y="10"/>
                </a:cubicBezTo>
                <a:cubicBezTo>
                  <a:pt x="60" y="11"/>
                  <a:pt x="59" y="12"/>
                  <a:pt x="59" y="13"/>
                </a:cubicBezTo>
                <a:cubicBezTo>
                  <a:pt x="59" y="59"/>
                  <a:pt x="59" y="59"/>
                  <a:pt x="59" y="59"/>
                </a:cubicBezTo>
                <a:lnTo>
                  <a:pt x="14" y="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5" name="Freeform 69"/>
          <p:cNvSpPr>
            <a:spLocks noEditPoints="1"/>
          </p:cNvSpPr>
          <p:nvPr/>
        </p:nvSpPr>
        <p:spPr bwMode="auto">
          <a:xfrm>
            <a:off x="6403975" y="1169988"/>
            <a:ext cx="317500" cy="274637"/>
          </a:xfrm>
          <a:custGeom>
            <a:avLst/>
            <a:gdLst>
              <a:gd name="T0" fmla="*/ 2147483646 w 185"/>
              <a:gd name="T1" fmla="*/ 2147483646 h 160"/>
              <a:gd name="T2" fmla="*/ 2147483646 w 185"/>
              <a:gd name="T3" fmla="*/ 2147483646 h 160"/>
              <a:gd name="T4" fmla="*/ 2147483646 w 185"/>
              <a:gd name="T5" fmla="*/ 0 h 160"/>
              <a:gd name="T6" fmla="*/ 2147483646 w 185"/>
              <a:gd name="T7" fmla="*/ 2147483646 h 160"/>
              <a:gd name="T8" fmla="*/ 2147483646 w 185"/>
              <a:gd name="T9" fmla="*/ 2147483646 h 160"/>
              <a:gd name="T10" fmla="*/ 2147483646 w 185"/>
              <a:gd name="T11" fmla="*/ 2147483646 h 160"/>
              <a:gd name="T12" fmla="*/ 2147483646 w 185"/>
              <a:gd name="T13" fmla="*/ 2147483646 h 160"/>
              <a:gd name="T14" fmla="*/ 2147483646 w 185"/>
              <a:gd name="T15" fmla="*/ 2147483646 h 160"/>
              <a:gd name="T16" fmla="*/ 2147483646 w 185"/>
              <a:gd name="T17" fmla="*/ 2147483646 h 160"/>
              <a:gd name="T18" fmla="*/ 2147483646 w 185"/>
              <a:gd name="T19" fmla="*/ 2147483646 h 160"/>
              <a:gd name="T20" fmla="*/ 2147483646 w 185"/>
              <a:gd name="T21" fmla="*/ 2147483646 h 160"/>
              <a:gd name="T22" fmla="*/ 2147483646 w 185"/>
              <a:gd name="T23" fmla="*/ 2147483646 h 160"/>
              <a:gd name="T24" fmla="*/ 2147483646 w 185"/>
              <a:gd name="T25" fmla="*/ 2147483646 h 160"/>
              <a:gd name="T26" fmla="*/ 2147483646 w 185"/>
              <a:gd name="T27" fmla="*/ 2147483646 h 160"/>
              <a:gd name="T28" fmla="*/ 2147483646 w 185"/>
              <a:gd name="T29" fmla="*/ 2147483646 h 160"/>
              <a:gd name="T30" fmla="*/ 2147483646 w 185"/>
              <a:gd name="T31" fmla="*/ 2147483646 h 160"/>
              <a:gd name="T32" fmla="*/ 2147483646 w 185"/>
              <a:gd name="T33" fmla="*/ 2147483646 h 160"/>
              <a:gd name="T34" fmla="*/ 2147483646 w 185"/>
              <a:gd name="T35" fmla="*/ 2147483646 h 160"/>
              <a:gd name="T36" fmla="*/ 2147483646 w 185"/>
              <a:gd name="T37" fmla="*/ 2147483646 h 160"/>
              <a:gd name="T38" fmla="*/ 2147483646 w 185"/>
              <a:gd name="T39" fmla="*/ 2147483646 h 160"/>
              <a:gd name="T40" fmla="*/ 2147483646 w 185"/>
              <a:gd name="T41" fmla="*/ 2147483646 h 160"/>
              <a:gd name="T42" fmla="*/ 2147483646 w 185"/>
              <a:gd name="T43" fmla="*/ 2147483646 h 160"/>
              <a:gd name="T44" fmla="*/ 2147483646 w 185"/>
              <a:gd name="T45" fmla="*/ 2147483646 h 160"/>
              <a:gd name="T46" fmla="*/ 2147483646 w 185"/>
              <a:gd name="T47" fmla="*/ 2147483646 h 160"/>
              <a:gd name="T48" fmla="*/ 2147483646 w 185"/>
              <a:gd name="T49" fmla="*/ 2147483646 h 160"/>
              <a:gd name="T50" fmla="*/ 2147483646 w 185"/>
              <a:gd name="T51" fmla="*/ 2147483646 h 160"/>
              <a:gd name="T52" fmla="*/ 2147483646 w 185"/>
              <a:gd name="T53" fmla="*/ 2147483646 h 160"/>
              <a:gd name="T54" fmla="*/ 2147483646 w 185"/>
              <a:gd name="T55" fmla="*/ 2147483646 h 160"/>
              <a:gd name="T56" fmla="*/ 2147483646 w 185"/>
              <a:gd name="T57" fmla="*/ 2147483646 h 160"/>
              <a:gd name="T58" fmla="*/ 0 w 185"/>
              <a:gd name="T59" fmla="*/ 2147483646 h 160"/>
              <a:gd name="T60" fmla="*/ 2147483646 w 185"/>
              <a:gd name="T61" fmla="*/ 2147483646 h 160"/>
              <a:gd name="T62" fmla="*/ 2147483646 w 185"/>
              <a:gd name="T63" fmla="*/ 2147483646 h 160"/>
              <a:gd name="T64" fmla="*/ 2147483646 w 185"/>
              <a:gd name="T65" fmla="*/ 2147483646 h 160"/>
              <a:gd name="T66" fmla="*/ 2147483646 w 185"/>
              <a:gd name="T67" fmla="*/ 2147483646 h 160"/>
              <a:gd name="T68" fmla="*/ 2147483646 w 185"/>
              <a:gd name="T69" fmla="*/ 2147483646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85" h="160">
                <a:moveTo>
                  <a:pt x="178" y="160"/>
                </a:moveTo>
                <a:cubicBezTo>
                  <a:pt x="159" y="160"/>
                  <a:pt x="159" y="160"/>
                  <a:pt x="159" y="160"/>
                </a:cubicBezTo>
                <a:cubicBezTo>
                  <a:pt x="155" y="160"/>
                  <a:pt x="152" y="157"/>
                  <a:pt x="152" y="153"/>
                </a:cubicBezTo>
                <a:cubicBezTo>
                  <a:pt x="152" y="7"/>
                  <a:pt x="152" y="7"/>
                  <a:pt x="152" y="7"/>
                </a:cubicBezTo>
                <a:cubicBezTo>
                  <a:pt x="152" y="3"/>
                  <a:pt x="155" y="0"/>
                  <a:pt x="159" y="0"/>
                </a:cubicBezTo>
                <a:cubicBezTo>
                  <a:pt x="178" y="0"/>
                  <a:pt x="178" y="0"/>
                  <a:pt x="178" y="0"/>
                </a:cubicBezTo>
                <a:cubicBezTo>
                  <a:pt x="182" y="0"/>
                  <a:pt x="185" y="3"/>
                  <a:pt x="185" y="7"/>
                </a:cubicBezTo>
                <a:cubicBezTo>
                  <a:pt x="185" y="153"/>
                  <a:pt x="185" y="153"/>
                  <a:pt x="185" y="153"/>
                </a:cubicBezTo>
                <a:cubicBezTo>
                  <a:pt x="185" y="157"/>
                  <a:pt x="182" y="160"/>
                  <a:pt x="178" y="160"/>
                </a:cubicBezTo>
                <a:close/>
                <a:moveTo>
                  <a:pt x="160" y="152"/>
                </a:moveTo>
                <a:cubicBezTo>
                  <a:pt x="177" y="152"/>
                  <a:pt x="177" y="152"/>
                  <a:pt x="177" y="152"/>
                </a:cubicBezTo>
                <a:cubicBezTo>
                  <a:pt x="177" y="8"/>
                  <a:pt x="177" y="8"/>
                  <a:pt x="177" y="8"/>
                </a:cubicBezTo>
                <a:cubicBezTo>
                  <a:pt x="160" y="8"/>
                  <a:pt x="160" y="8"/>
                  <a:pt x="160" y="8"/>
                </a:cubicBezTo>
                <a:lnTo>
                  <a:pt x="160" y="152"/>
                </a:lnTo>
                <a:close/>
                <a:moveTo>
                  <a:pt x="140" y="160"/>
                </a:moveTo>
                <a:cubicBezTo>
                  <a:pt x="121" y="160"/>
                  <a:pt x="121" y="160"/>
                  <a:pt x="121" y="160"/>
                </a:cubicBezTo>
                <a:cubicBezTo>
                  <a:pt x="117" y="160"/>
                  <a:pt x="114" y="157"/>
                  <a:pt x="114" y="153"/>
                </a:cubicBezTo>
                <a:cubicBezTo>
                  <a:pt x="114" y="58"/>
                  <a:pt x="114" y="58"/>
                  <a:pt x="114" y="58"/>
                </a:cubicBezTo>
                <a:cubicBezTo>
                  <a:pt x="114" y="54"/>
                  <a:pt x="117" y="51"/>
                  <a:pt x="121" y="51"/>
                </a:cubicBezTo>
                <a:cubicBezTo>
                  <a:pt x="140" y="51"/>
                  <a:pt x="140" y="51"/>
                  <a:pt x="140" y="51"/>
                </a:cubicBezTo>
                <a:cubicBezTo>
                  <a:pt x="144" y="51"/>
                  <a:pt x="147" y="54"/>
                  <a:pt x="147" y="58"/>
                </a:cubicBezTo>
                <a:cubicBezTo>
                  <a:pt x="147" y="153"/>
                  <a:pt x="147" y="153"/>
                  <a:pt x="147" y="153"/>
                </a:cubicBezTo>
                <a:cubicBezTo>
                  <a:pt x="147" y="157"/>
                  <a:pt x="144" y="160"/>
                  <a:pt x="140" y="160"/>
                </a:cubicBezTo>
                <a:close/>
                <a:moveTo>
                  <a:pt x="122" y="152"/>
                </a:moveTo>
                <a:cubicBezTo>
                  <a:pt x="139" y="152"/>
                  <a:pt x="139" y="152"/>
                  <a:pt x="139" y="152"/>
                </a:cubicBezTo>
                <a:cubicBezTo>
                  <a:pt x="139" y="59"/>
                  <a:pt x="139" y="59"/>
                  <a:pt x="139" y="59"/>
                </a:cubicBezTo>
                <a:cubicBezTo>
                  <a:pt x="122" y="59"/>
                  <a:pt x="122" y="59"/>
                  <a:pt x="122" y="59"/>
                </a:cubicBezTo>
                <a:lnTo>
                  <a:pt x="122" y="152"/>
                </a:lnTo>
                <a:close/>
                <a:moveTo>
                  <a:pt x="102" y="160"/>
                </a:moveTo>
                <a:cubicBezTo>
                  <a:pt x="83" y="160"/>
                  <a:pt x="83" y="160"/>
                  <a:pt x="83" y="160"/>
                </a:cubicBezTo>
                <a:cubicBezTo>
                  <a:pt x="79" y="160"/>
                  <a:pt x="76" y="157"/>
                  <a:pt x="76" y="153"/>
                </a:cubicBezTo>
                <a:cubicBezTo>
                  <a:pt x="76" y="96"/>
                  <a:pt x="76" y="96"/>
                  <a:pt x="76" y="96"/>
                </a:cubicBezTo>
                <a:cubicBezTo>
                  <a:pt x="76" y="92"/>
                  <a:pt x="79" y="89"/>
                  <a:pt x="83" y="89"/>
                </a:cubicBezTo>
                <a:cubicBezTo>
                  <a:pt x="102" y="89"/>
                  <a:pt x="102" y="89"/>
                  <a:pt x="102" y="89"/>
                </a:cubicBezTo>
                <a:cubicBezTo>
                  <a:pt x="106" y="89"/>
                  <a:pt x="109" y="92"/>
                  <a:pt x="109" y="96"/>
                </a:cubicBezTo>
                <a:cubicBezTo>
                  <a:pt x="109" y="153"/>
                  <a:pt x="109" y="153"/>
                  <a:pt x="109" y="153"/>
                </a:cubicBezTo>
                <a:cubicBezTo>
                  <a:pt x="109" y="157"/>
                  <a:pt x="106" y="160"/>
                  <a:pt x="102" y="160"/>
                </a:cubicBezTo>
                <a:close/>
                <a:moveTo>
                  <a:pt x="84" y="152"/>
                </a:moveTo>
                <a:cubicBezTo>
                  <a:pt x="101" y="152"/>
                  <a:pt x="101" y="152"/>
                  <a:pt x="101" y="152"/>
                </a:cubicBezTo>
                <a:cubicBezTo>
                  <a:pt x="101" y="97"/>
                  <a:pt x="101" y="97"/>
                  <a:pt x="101" y="97"/>
                </a:cubicBezTo>
                <a:cubicBezTo>
                  <a:pt x="84" y="97"/>
                  <a:pt x="84" y="97"/>
                  <a:pt x="84" y="97"/>
                </a:cubicBezTo>
                <a:lnTo>
                  <a:pt x="84" y="152"/>
                </a:lnTo>
                <a:close/>
                <a:moveTo>
                  <a:pt x="64" y="160"/>
                </a:moveTo>
                <a:cubicBezTo>
                  <a:pt x="45" y="160"/>
                  <a:pt x="45" y="160"/>
                  <a:pt x="45" y="160"/>
                </a:cubicBezTo>
                <a:cubicBezTo>
                  <a:pt x="41" y="160"/>
                  <a:pt x="38" y="157"/>
                  <a:pt x="38" y="153"/>
                </a:cubicBezTo>
                <a:cubicBezTo>
                  <a:pt x="38" y="121"/>
                  <a:pt x="38" y="121"/>
                  <a:pt x="38" y="121"/>
                </a:cubicBezTo>
                <a:cubicBezTo>
                  <a:pt x="38" y="117"/>
                  <a:pt x="41" y="114"/>
                  <a:pt x="45" y="114"/>
                </a:cubicBezTo>
                <a:cubicBezTo>
                  <a:pt x="64" y="114"/>
                  <a:pt x="64" y="114"/>
                  <a:pt x="64" y="114"/>
                </a:cubicBezTo>
                <a:cubicBezTo>
                  <a:pt x="68" y="114"/>
                  <a:pt x="71" y="117"/>
                  <a:pt x="71" y="121"/>
                </a:cubicBezTo>
                <a:cubicBezTo>
                  <a:pt x="71" y="153"/>
                  <a:pt x="71" y="153"/>
                  <a:pt x="71" y="153"/>
                </a:cubicBezTo>
                <a:cubicBezTo>
                  <a:pt x="71" y="157"/>
                  <a:pt x="68" y="160"/>
                  <a:pt x="64" y="160"/>
                </a:cubicBezTo>
                <a:close/>
                <a:moveTo>
                  <a:pt x="46" y="152"/>
                </a:moveTo>
                <a:cubicBezTo>
                  <a:pt x="63" y="152"/>
                  <a:pt x="63" y="152"/>
                  <a:pt x="63" y="152"/>
                </a:cubicBezTo>
                <a:cubicBezTo>
                  <a:pt x="63" y="122"/>
                  <a:pt x="63" y="122"/>
                  <a:pt x="63" y="122"/>
                </a:cubicBezTo>
                <a:cubicBezTo>
                  <a:pt x="46" y="122"/>
                  <a:pt x="46" y="122"/>
                  <a:pt x="46" y="122"/>
                </a:cubicBezTo>
                <a:lnTo>
                  <a:pt x="46" y="152"/>
                </a:lnTo>
                <a:close/>
                <a:moveTo>
                  <a:pt x="26" y="160"/>
                </a:moveTo>
                <a:cubicBezTo>
                  <a:pt x="7" y="160"/>
                  <a:pt x="7" y="160"/>
                  <a:pt x="7" y="160"/>
                </a:cubicBezTo>
                <a:cubicBezTo>
                  <a:pt x="3" y="160"/>
                  <a:pt x="0" y="157"/>
                  <a:pt x="0" y="153"/>
                </a:cubicBezTo>
                <a:cubicBezTo>
                  <a:pt x="0" y="134"/>
                  <a:pt x="0" y="134"/>
                  <a:pt x="0" y="134"/>
                </a:cubicBezTo>
                <a:cubicBezTo>
                  <a:pt x="0" y="130"/>
                  <a:pt x="3" y="127"/>
                  <a:pt x="7" y="127"/>
                </a:cubicBezTo>
                <a:cubicBezTo>
                  <a:pt x="26" y="127"/>
                  <a:pt x="26" y="127"/>
                  <a:pt x="26" y="127"/>
                </a:cubicBezTo>
                <a:cubicBezTo>
                  <a:pt x="30" y="127"/>
                  <a:pt x="33" y="130"/>
                  <a:pt x="33" y="134"/>
                </a:cubicBezTo>
                <a:cubicBezTo>
                  <a:pt x="33" y="153"/>
                  <a:pt x="33" y="153"/>
                  <a:pt x="33" y="153"/>
                </a:cubicBezTo>
                <a:cubicBezTo>
                  <a:pt x="33" y="157"/>
                  <a:pt x="30" y="160"/>
                  <a:pt x="26" y="160"/>
                </a:cubicBezTo>
                <a:close/>
                <a:moveTo>
                  <a:pt x="8" y="152"/>
                </a:moveTo>
                <a:cubicBezTo>
                  <a:pt x="25" y="152"/>
                  <a:pt x="25" y="152"/>
                  <a:pt x="25" y="152"/>
                </a:cubicBezTo>
                <a:cubicBezTo>
                  <a:pt x="25" y="135"/>
                  <a:pt x="25" y="135"/>
                  <a:pt x="25" y="135"/>
                </a:cubicBezTo>
                <a:cubicBezTo>
                  <a:pt x="8" y="135"/>
                  <a:pt x="8" y="135"/>
                  <a:pt x="8" y="135"/>
                </a:cubicBezTo>
                <a:lnTo>
                  <a:pt x="8" y="1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6" name="Freeform 70"/>
          <p:cNvSpPr/>
          <p:nvPr/>
        </p:nvSpPr>
        <p:spPr bwMode="auto">
          <a:xfrm>
            <a:off x="1965325" y="3246438"/>
            <a:ext cx="87313" cy="87312"/>
          </a:xfrm>
          <a:custGeom>
            <a:avLst/>
            <a:gdLst>
              <a:gd name="T0" fmla="*/ 2147483646 w 55"/>
              <a:gd name="T1" fmla="*/ 2147483646 h 55"/>
              <a:gd name="T2" fmla="*/ 2147483646 w 55"/>
              <a:gd name="T3" fmla="*/ 2147483646 h 55"/>
              <a:gd name="T4" fmla="*/ 2147483646 w 55"/>
              <a:gd name="T5" fmla="*/ 2147483646 h 55"/>
              <a:gd name="T6" fmla="*/ 2147483646 w 55"/>
              <a:gd name="T7" fmla="*/ 0 h 55"/>
              <a:gd name="T8" fmla="*/ 2147483646 w 55"/>
              <a:gd name="T9" fmla="*/ 2147483646 h 55"/>
              <a:gd name="T10" fmla="*/ 2147483646 w 55"/>
              <a:gd name="T11" fmla="*/ 0 h 55"/>
              <a:gd name="T12" fmla="*/ 0 w 55"/>
              <a:gd name="T13" fmla="*/ 2147483646 h 55"/>
              <a:gd name="T14" fmla="*/ 2147483646 w 55"/>
              <a:gd name="T15" fmla="*/ 2147483646 h 55"/>
              <a:gd name="T16" fmla="*/ 0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 h="55">
                <a:moveTo>
                  <a:pt x="55" y="50"/>
                </a:moveTo>
                <a:lnTo>
                  <a:pt x="33" y="28"/>
                </a:lnTo>
                <a:lnTo>
                  <a:pt x="55" y="6"/>
                </a:lnTo>
                <a:lnTo>
                  <a:pt x="48" y="0"/>
                </a:lnTo>
                <a:lnTo>
                  <a:pt x="28" y="22"/>
                </a:lnTo>
                <a:lnTo>
                  <a:pt x="6" y="0"/>
                </a:lnTo>
                <a:lnTo>
                  <a:pt x="0" y="6"/>
                </a:lnTo>
                <a:lnTo>
                  <a:pt x="21" y="28"/>
                </a:lnTo>
                <a:lnTo>
                  <a:pt x="0" y="50"/>
                </a:lnTo>
                <a:lnTo>
                  <a:pt x="6" y="55"/>
                </a:lnTo>
                <a:lnTo>
                  <a:pt x="28" y="34"/>
                </a:lnTo>
                <a:lnTo>
                  <a:pt x="48" y="55"/>
                </a:lnTo>
                <a:lnTo>
                  <a:pt x="55"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7" name="Freeform 71"/>
          <p:cNvSpPr/>
          <p:nvPr/>
        </p:nvSpPr>
        <p:spPr bwMode="auto">
          <a:xfrm>
            <a:off x="2479675" y="3136900"/>
            <a:ext cx="201613" cy="311150"/>
          </a:xfrm>
          <a:custGeom>
            <a:avLst/>
            <a:gdLst>
              <a:gd name="T0" fmla="*/ 2147483646 w 117"/>
              <a:gd name="T1" fmla="*/ 2147483646 h 181"/>
              <a:gd name="T2" fmla="*/ 2147483646 w 117"/>
              <a:gd name="T3" fmla="*/ 2147483646 h 181"/>
              <a:gd name="T4" fmla="*/ 2147483646 w 117"/>
              <a:gd name="T5" fmla="*/ 2147483646 h 181"/>
              <a:gd name="T6" fmla="*/ 2147483646 w 117"/>
              <a:gd name="T7" fmla="*/ 2147483646 h 181"/>
              <a:gd name="T8" fmla="*/ 2147483646 w 117"/>
              <a:gd name="T9" fmla="*/ 2147483646 h 181"/>
              <a:gd name="T10" fmla="*/ 2147483646 w 117"/>
              <a:gd name="T11" fmla="*/ 2147483646 h 181"/>
              <a:gd name="T12" fmla="*/ 2147483646 w 117"/>
              <a:gd name="T13" fmla="*/ 2147483646 h 181"/>
              <a:gd name="T14" fmla="*/ 2147483646 w 117"/>
              <a:gd name="T15" fmla="*/ 2147483646 h 181"/>
              <a:gd name="T16" fmla="*/ 2147483646 w 117"/>
              <a:gd name="T17" fmla="*/ 2147483646 h 181"/>
              <a:gd name="T18" fmla="*/ 2147483646 w 117"/>
              <a:gd name="T19" fmla="*/ 2147483646 h 181"/>
              <a:gd name="T20" fmla="*/ 2147483646 w 117"/>
              <a:gd name="T21" fmla="*/ 2147483646 h 181"/>
              <a:gd name="T22" fmla="*/ 2147483646 w 117"/>
              <a:gd name="T23" fmla="*/ 2147483646 h 181"/>
              <a:gd name="T24" fmla="*/ 2147483646 w 117"/>
              <a:gd name="T25" fmla="*/ 2147483646 h 181"/>
              <a:gd name="T26" fmla="*/ 2147483646 w 117"/>
              <a:gd name="T27" fmla="*/ 2147483646 h 181"/>
              <a:gd name="T28" fmla="*/ 2147483646 w 117"/>
              <a:gd name="T29" fmla="*/ 2147483646 h 181"/>
              <a:gd name="T30" fmla="*/ 2147483646 w 117"/>
              <a:gd name="T31" fmla="*/ 2147483646 h 181"/>
              <a:gd name="T32" fmla="*/ 2147483646 w 117"/>
              <a:gd name="T33" fmla="*/ 0 h 181"/>
              <a:gd name="T34" fmla="*/ 2147483646 w 117"/>
              <a:gd name="T35" fmla="*/ 2147483646 h 181"/>
              <a:gd name="T36" fmla="*/ 2147483646 w 117"/>
              <a:gd name="T37" fmla="*/ 2147483646 h 181"/>
              <a:gd name="T38" fmla="*/ 2147483646 w 117"/>
              <a:gd name="T39" fmla="*/ 2147483646 h 181"/>
              <a:gd name="T40" fmla="*/ 0 w 117"/>
              <a:gd name="T41" fmla="*/ 2147483646 h 181"/>
              <a:gd name="T42" fmla="*/ 0 w 117"/>
              <a:gd name="T43" fmla="*/ 2147483646 h 181"/>
              <a:gd name="T44" fmla="*/ 2147483646 w 117"/>
              <a:gd name="T45" fmla="*/ 2147483646 h 181"/>
              <a:gd name="T46" fmla="*/ 2147483646 w 117"/>
              <a:gd name="T47" fmla="*/ 2147483646 h 181"/>
              <a:gd name="T48" fmla="*/ 2147483646 w 117"/>
              <a:gd name="T49" fmla="*/ 2147483646 h 181"/>
              <a:gd name="T50" fmla="*/ 2147483646 w 117"/>
              <a:gd name="T51" fmla="*/ 2147483646 h 181"/>
              <a:gd name="T52" fmla="*/ 2147483646 w 117"/>
              <a:gd name="T53" fmla="*/ 2147483646 h 181"/>
              <a:gd name="T54" fmla="*/ 2147483646 w 117"/>
              <a:gd name="T55" fmla="*/ 2147483646 h 181"/>
              <a:gd name="T56" fmla="*/ 2147483646 w 117"/>
              <a:gd name="T57" fmla="*/ 2147483646 h 18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8" name="Freeform 72"/>
          <p:cNvSpPr/>
          <p:nvPr/>
        </p:nvSpPr>
        <p:spPr bwMode="auto">
          <a:xfrm>
            <a:off x="2635250" y="3249613"/>
            <a:ext cx="80963" cy="82550"/>
          </a:xfrm>
          <a:custGeom>
            <a:avLst/>
            <a:gdLst>
              <a:gd name="T0" fmla="*/ 2147483646 w 51"/>
              <a:gd name="T1" fmla="*/ 2147483646 h 52"/>
              <a:gd name="T2" fmla="*/ 2147483646 w 51"/>
              <a:gd name="T3" fmla="*/ 2147483646 h 52"/>
              <a:gd name="T4" fmla="*/ 2147483646 w 51"/>
              <a:gd name="T5" fmla="*/ 2147483646 h 52"/>
              <a:gd name="T6" fmla="*/ 2147483646 w 51"/>
              <a:gd name="T7" fmla="*/ 2147483646 h 52"/>
              <a:gd name="T8" fmla="*/ 2147483646 w 51"/>
              <a:gd name="T9" fmla="*/ 2147483646 h 52"/>
              <a:gd name="T10" fmla="*/ 2147483646 w 51"/>
              <a:gd name="T11" fmla="*/ 0 h 52"/>
              <a:gd name="T12" fmla="*/ 2147483646 w 51"/>
              <a:gd name="T13" fmla="*/ 0 h 52"/>
              <a:gd name="T14" fmla="*/ 2147483646 w 51"/>
              <a:gd name="T15" fmla="*/ 2147483646 h 52"/>
              <a:gd name="T16" fmla="*/ 0 w 51"/>
              <a:gd name="T17" fmla="*/ 2147483646 h 52"/>
              <a:gd name="T18" fmla="*/ 0 w 51"/>
              <a:gd name="T19" fmla="*/ 2147483646 h 52"/>
              <a:gd name="T20" fmla="*/ 2147483646 w 51"/>
              <a:gd name="T21" fmla="*/ 2147483646 h 52"/>
              <a:gd name="T22" fmla="*/ 2147483646 w 51"/>
              <a:gd name="T23" fmla="*/ 2147483646 h 52"/>
              <a:gd name="T24" fmla="*/ 2147483646 w 51"/>
              <a:gd name="T25" fmla="*/ 2147483646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1" h="52">
                <a:moveTo>
                  <a:pt x="30" y="52"/>
                </a:moveTo>
                <a:lnTo>
                  <a:pt x="30" y="30"/>
                </a:lnTo>
                <a:lnTo>
                  <a:pt x="51" y="30"/>
                </a:lnTo>
                <a:lnTo>
                  <a:pt x="51" y="22"/>
                </a:lnTo>
                <a:lnTo>
                  <a:pt x="30" y="22"/>
                </a:lnTo>
                <a:lnTo>
                  <a:pt x="30" y="0"/>
                </a:lnTo>
                <a:lnTo>
                  <a:pt x="21" y="0"/>
                </a:lnTo>
                <a:lnTo>
                  <a:pt x="21" y="22"/>
                </a:lnTo>
                <a:lnTo>
                  <a:pt x="0" y="22"/>
                </a:lnTo>
                <a:lnTo>
                  <a:pt x="0" y="30"/>
                </a:lnTo>
                <a:lnTo>
                  <a:pt x="21" y="30"/>
                </a:lnTo>
                <a:lnTo>
                  <a:pt x="21" y="52"/>
                </a:lnTo>
                <a:lnTo>
                  <a:pt x="30" y="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9" name="Freeform 73"/>
          <p:cNvSpPr/>
          <p:nvPr/>
        </p:nvSpPr>
        <p:spPr bwMode="auto">
          <a:xfrm>
            <a:off x="3146425" y="3136900"/>
            <a:ext cx="201613" cy="311150"/>
          </a:xfrm>
          <a:custGeom>
            <a:avLst/>
            <a:gdLst>
              <a:gd name="T0" fmla="*/ 2147483646 w 117"/>
              <a:gd name="T1" fmla="*/ 2147483646 h 181"/>
              <a:gd name="T2" fmla="*/ 2147483646 w 117"/>
              <a:gd name="T3" fmla="*/ 2147483646 h 181"/>
              <a:gd name="T4" fmla="*/ 2147483646 w 117"/>
              <a:gd name="T5" fmla="*/ 2147483646 h 181"/>
              <a:gd name="T6" fmla="*/ 2147483646 w 117"/>
              <a:gd name="T7" fmla="*/ 2147483646 h 181"/>
              <a:gd name="T8" fmla="*/ 2147483646 w 117"/>
              <a:gd name="T9" fmla="*/ 2147483646 h 181"/>
              <a:gd name="T10" fmla="*/ 2147483646 w 117"/>
              <a:gd name="T11" fmla="*/ 2147483646 h 181"/>
              <a:gd name="T12" fmla="*/ 2147483646 w 117"/>
              <a:gd name="T13" fmla="*/ 2147483646 h 181"/>
              <a:gd name="T14" fmla="*/ 2147483646 w 117"/>
              <a:gd name="T15" fmla="*/ 2147483646 h 181"/>
              <a:gd name="T16" fmla="*/ 2147483646 w 117"/>
              <a:gd name="T17" fmla="*/ 2147483646 h 181"/>
              <a:gd name="T18" fmla="*/ 2147483646 w 117"/>
              <a:gd name="T19" fmla="*/ 2147483646 h 181"/>
              <a:gd name="T20" fmla="*/ 2147483646 w 117"/>
              <a:gd name="T21" fmla="*/ 2147483646 h 181"/>
              <a:gd name="T22" fmla="*/ 2147483646 w 117"/>
              <a:gd name="T23" fmla="*/ 2147483646 h 181"/>
              <a:gd name="T24" fmla="*/ 2147483646 w 117"/>
              <a:gd name="T25" fmla="*/ 2147483646 h 181"/>
              <a:gd name="T26" fmla="*/ 2147483646 w 117"/>
              <a:gd name="T27" fmla="*/ 2147483646 h 181"/>
              <a:gd name="T28" fmla="*/ 2147483646 w 117"/>
              <a:gd name="T29" fmla="*/ 2147483646 h 181"/>
              <a:gd name="T30" fmla="*/ 2147483646 w 117"/>
              <a:gd name="T31" fmla="*/ 2147483646 h 181"/>
              <a:gd name="T32" fmla="*/ 2147483646 w 117"/>
              <a:gd name="T33" fmla="*/ 0 h 181"/>
              <a:gd name="T34" fmla="*/ 2147483646 w 117"/>
              <a:gd name="T35" fmla="*/ 2147483646 h 181"/>
              <a:gd name="T36" fmla="*/ 2147483646 w 117"/>
              <a:gd name="T37" fmla="*/ 2147483646 h 181"/>
              <a:gd name="T38" fmla="*/ 2147483646 w 117"/>
              <a:gd name="T39" fmla="*/ 2147483646 h 181"/>
              <a:gd name="T40" fmla="*/ 0 w 117"/>
              <a:gd name="T41" fmla="*/ 2147483646 h 181"/>
              <a:gd name="T42" fmla="*/ 0 w 117"/>
              <a:gd name="T43" fmla="*/ 2147483646 h 181"/>
              <a:gd name="T44" fmla="*/ 2147483646 w 117"/>
              <a:gd name="T45" fmla="*/ 2147483646 h 181"/>
              <a:gd name="T46" fmla="*/ 2147483646 w 117"/>
              <a:gd name="T47" fmla="*/ 2147483646 h 181"/>
              <a:gd name="T48" fmla="*/ 2147483646 w 117"/>
              <a:gd name="T49" fmla="*/ 2147483646 h 181"/>
              <a:gd name="T50" fmla="*/ 2147483646 w 117"/>
              <a:gd name="T51" fmla="*/ 2147483646 h 181"/>
              <a:gd name="T52" fmla="*/ 2147483646 w 117"/>
              <a:gd name="T53" fmla="*/ 2147483646 h 181"/>
              <a:gd name="T54" fmla="*/ 2147483646 w 117"/>
              <a:gd name="T55" fmla="*/ 2147483646 h 181"/>
              <a:gd name="T56" fmla="*/ 2147483646 w 117"/>
              <a:gd name="T57" fmla="*/ 2147483646 h 18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0" name="Rectangle 74"/>
          <p:cNvSpPr>
            <a:spLocks noChangeArrowheads="1"/>
          </p:cNvSpPr>
          <p:nvPr/>
        </p:nvSpPr>
        <p:spPr bwMode="auto">
          <a:xfrm>
            <a:off x="3302000" y="3284538"/>
            <a:ext cx="793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61" name="Freeform 75"/>
          <p:cNvSpPr/>
          <p:nvPr/>
        </p:nvSpPr>
        <p:spPr bwMode="auto">
          <a:xfrm>
            <a:off x="3767138" y="3136900"/>
            <a:ext cx="200025" cy="311150"/>
          </a:xfrm>
          <a:custGeom>
            <a:avLst/>
            <a:gdLst>
              <a:gd name="T0" fmla="*/ 2147483646 w 117"/>
              <a:gd name="T1" fmla="*/ 2147483646 h 181"/>
              <a:gd name="T2" fmla="*/ 2147483646 w 117"/>
              <a:gd name="T3" fmla="*/ 2147483646 h 181"/>
              <a:gd name="T4" fmla="*/ 2147483646 w 117"/>
              <a:gd name="T5" fmla="*/ 2147483646 h 181"/>
              <a:gd name="T6" fmla="*/ 2147483646 w 117"/>
              <a:gd name="T7" fmla="*/ 2147483646 h 181"/>
              <a:gd name="T8" fmla="*/ 2147483646 w 117"/>
              <a:gd name="T9" fmla="*/ 2147483646 h 181"/>
              <a:gd name="T10" fmla="*/ 2147483646 w 117"/>
              <a:gd name="T11" fmla="*/ 2147483646 h 181"/>
              <a:gd name="T12" fmla="*/ 2147483646 w 117"/>
              <a:gd name="T13" fmla="*/ 2147483646 h 181"/>
              <a:gd name="T14" fmla="*/ 2147483646 w 117"/>
              <a:gd name="T15" fmla="*/ 2147483646 h 181"/>
              <a:gd name="T16" fmla="*/ 2147483646 w 117"/>
              <a:gd name="T17" fmla="*/ 2147483646 h 181"/>
              <a:gd name="T18" fmla="*/ 2147483646 w 117"/>
              <a:gd name="T19" fmla="*/ 2147483646 h 181"/>
              <a:gd name="T20" fmla="*/ 2147483646 w 117"/>
              <a:gd name="T21" fmla="*/ 2147483646 h 181"/>
              <a:gd name="T22" fmla="*/ 2147483646 w 117"/>
              <a:gd name="T23" fmla="*/ 2147483646 h 181"/>
              <a:gd name="T24" fmla="*/ 2147483646 w 117"/>
              <a:gd name="T25" fmla="*/ 2147483646 h 181"/>
              <a:gd name="T26" fmla="*/ 2147483646 w 117"/>
              <a:gd name="T27" fmla="*/ 2147483646 h 181"/>
              <a:gd name="T28" fmla="*/ 2147483646 w 117"/>
              <a:gd name="T29" fmla="*/ 2147483646 h 181"/>
              <a:gd name="T30" fmla="*/ 2147483646 w 117"/>
              <a:gd name="T31" fmla="*/ 2147483646 h 181"/>
              <a:gd name="T32" fmla="*/ 2147483646 w 117"/>
              <a:gd name="T33" fmla="*/ 0 h 181"/>
              <a:gd name="T34" fmla="*/ 2147483646 w 117"/>
              <a:gd name="T35" fmla="*/ 2147483646 h 181"/>
              <a:gd name="T36" fmla="*/ 2147483646 w 117"/>
              <a:gd name="T37" fmla="*/ 2147483646 h 181"/>
              <a:gd name="T38" fmla="*/ 2147483646 w 117"/>
              <a:gd name="T39" fmla="*/ 2147483646 h 181"/>
              <a:gd name="T40" fmla="*/ 0 w 117"/>
              <a:gd name="T41" fmla="*/ 2147483646 h 181"/>
              <a:gd name="T42" fmla="*/ 0 w 117"/>
              <a:gd name="T43" fmla="*/ 2147483646 h 181"/>
              <a:gd name="T44" fmla="*/ 2147483646 w 117"/>
              <a:gd name="T45" fmla="*/ 2147483646 h 181"/>
              <a:gd name="T46" fmla="*/ 2147483646 w 117"/>
              <a:gd name="T47" fmla="*/ 2147483646 h 181"/>
              <a:gd name="T48" fmla="*/ 2147483646 w 117"/>
              <a:gd name="T49" fmla="*/ 2147483646 h 181"/>
              <a:gd name="T50" fmla="*/ 2147483646 w 117"/>
              <a:gd name="T51" fmla="*/ 2147483646 h 181"/>
              <a:gd name="T52" fmla="*/ 2147483646 w 117"/>
              <a:gd name="T53" fmla="*/ 2147483646 h 181"/>
              <a:gd name="T54" fmla="*/ 2147483646 w 117"/>
              <a:gd name="T55" fmla="*/ 2147483646 h 181"/>
              <a:gd name="T56" fmla="*/ 2147483646 w 117"/>
              <a:gd name="T57" fmla="*/ 2147483646 h 18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7" h="181">
                <a:moveTo>
                  <a:pt x="109" y="129"/>
                </a:moveTo>
                <a:cubicBezTo>
                  <a:pt x="109" y="168"/>
                  <a:pt x="109" y="168"/>
                  <a:pt x="109" y="168"/>
                </a:cubicBezTo>
                <a:cubicBezTo>
                  <a:pt x="109" y="170"/>
                  <a:pt x="107" y="173"/>
                  <a:pt x="104" y="173"/>
                </a:cubicBezTo>
                <a:cubicBezTo>
                  <a:pt x="103" y="173"/>
                  <a:pt x="102" y="172"/>
                  <a:pt x="101"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1" y="9"/>
                  <a:pt x="101" y="9"/>
                  <a:pt x="101" y="9"/>
                </a:cubicBezTo>
                <a:cubicBezTo>
                  <a:pt x="102"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2" name="Freeform 76"/>
          <p:cNvSpPr/>
          <p:nvPr/>
        </p:nvSpPr>
        <p:spPr bwMode="auto">
          <a:xfrm>
            <a:off x="3981450" y="3263900"/>
            <a:ext cx="30163" cy="57150"/>
          </a:xfrm>
          <a:custGeom>
            <a:avLst/>
            <a:gdLst>
              <a:gd name="T0" fmla="*/ 2147483646 w 17"/>
              <a:gd name="T1" fmla="*/ 2147483646 h 33"/>
              <a:gd name="T2" fmla="*/ 2147483646 w 17"/>
              <a:gd name="T3" fmla="*/ 2147483646 h 33"/>
              <a:gd name="T4" fmla="*/ 0 w 17"/>
              <a:gd name="T5" fmla="*/ 2147483646 h 33"/>
              <a:gd name="T6" fmla="*/ 2147483646 w 17"/>
              <a:gd name="T7" fmla="*/ 2147483646 h 33"/>
              <a:gd name="T8" fmla="*/ 0 w 17"/>
              <a:gd name="T9" fmla="*/ 2147483646 h 33"/>
              <a:gd name="T10" fmla="*/ 2147483646 w 17"/>
              <a:gd name="T11" fmla="*/ 0 h 33"/>
              <a:gd name="T12" fmla="*/ 2147483646 w 17"/>
              <a:gd name="T13" fmla="*/ 0 h 33"/>
              <a:gd name="T14" fmla="*/ 2147483646 w 17"/>
              <a:gd name="T15" fmla="*/ 2147483646 h 33"/>
              <a:gd name="T16" fmla="*/ 2147483646 w 17"/>
              <a:gd name="T17" fmla="*/ 2147483646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33">
                <a:moveTo>
                  <a:pt x="7" y="33"/>
                </a:moveTo>
                <a:cubicBezTo>
                  <a:pt x="6" y="33"/>
                  <a:pt x="6" y="33"/>
                  <a:pt x="5" y="33"/>
                </a:cubicBezTo>
                <a:cubicBezTo>
                  <a:pt x="3" y="33"/>
                  <a:pt x="0" y="31"/>
                  <a:pt x="0" y="28"/>
                </a:cubicBezTo>
                <a:cubicBezTo>
                  <a:pt x="0" y="23"/>
                  <a:pt x="9" y="25"/>
                  <a:pt x="9" y="16"/>
                </a:cubicBezTo>
                <a:cubicBezTo>
                  <a:pt x="9" y="8"/>
                  <a:pt x="0" y="9"/>
                  <a:pt x="0" y="4"/>
                </a:cubicBezTo>
                <a:cubicBezTo>
                  <a:pt x="0" y="1"/>
                  <a:pt x="3" y="0"/>
                  <a:pt x="5" y="0"/>
                </a:cubicBezTo>
                <a:cubicBezTo>
                  <a:pt x="6" y="0"/>
                  <a:pt x="6" y="0"/>
                  <a:pt x="7" y="0"/>
                </a:cubicBezTo>
                <a:cubicBezTo>
                  <a:pt x="13" y="2"/>
                  <a:pt x="17" y="9"/>
                  <a:pt x="17" y="16"/>
                </a:cubicBezTo>
                <a:cubicBezTo>
                  <a:pt x="17" y="23"/>
                  <a:pt x="13" y="30"/>
                  <a:pt x="7"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3" name="Freeform 77"/>
          <p:cNvSpPr/>
          <p:nvPr/>
        </p:nvSpPr>
        <p:spPr bwMode="auto">
          <a:xfrm>
            <a:off x="4425950" y="3136900"/>
            <a:ext cx="201613" cy="311150"/>
          </a:xfrm>
          <a:custGeom>
            <a:avLst/>
            <a:gdLst>
              <a:gd name="T0" fmla="*/ 2147483646 w 117"/>
              <a:gd name="T1" fmla="*/ 2147483646 h 181"/>
              <a:gd name="T2" fmla="*/ 2147483646 w 117"/>
              <a:gd name="T3" fmla="*/ 2147483646 h 181"/>
              <a:gd name="T4" fmla="*/ 2147483646 w 117"/>
              <a:gd name="T5" fmla="*/ 2147483646 h 181"/>
              <a:gd name="T6" fmla="*/ 2147483646 w 117"/>
              <a:gd name="T7" fmla="*/ 2147483646 h 181"/>
              <a:gd name="T8" fmla="*/ 2147483646 w 117"/>
              <a:gd name="T9" fmla="*/ 2147483646 h 181"/>
              <a:gd name="T10" fmla="*/ 2147483646 w 117"/>
              <a:gd name="T11" fmla="*/ 2147483646 h 181"/>
              <a:gd name="T12" fmla="*/ 2147483646 w 117"/>
              <a:gd name="T13" fmla="*/ 2147483646 h 181"/>
              <a:gd name="T14" fmla="*/ 2147483646 w 117"/>
              <a:gd name="T15" fmla="*/ 2147483646 h 181"/>
              <a:gd name="T16" fmla="*/ 2147483646 w 117"/>
              <a:gd name="T17" fmla="*/ 2147483646 h 181"/>
              <a:gd name="T18" fmla="*/ 2147483646 w 117"/>
              <a:gd name="T19" fmla="*/ 2147483646 h 181"/>
              <a:gd name="T20" fmla="*/ 2147483646 w 117"/>
              <a:gd name="T21" fmla="*/ 2147483646 h 181"/>
              <a:gd name="T22" fmla="*/ 2147483646 w 117"/>
              <a:gd name="T23" fmla="*/ 2147483646 h 181"/>
              <a:gd name="T24" fmla="*/ 2147483646 w 117"/>
              <a:gd name="T25" fmla="*/ 2147483646 h 181"/>
              <a:gd name="T26" fmla="*/ 2147483646 w 117"/>
              <a:gd name="T27" fmla="*/ 2147483646 h 181"/>
              <a:gd name="T28" fmla="*/ 2147483646 w 117"/>
              <a:gd name="T29" fmla="*/ 2147483646 h 181"/>
              <a:gd name="T30" fmla="*/ 2147483646 w 117"/>
              <a:gd name="T31" fmla="*/ 2147483646 h 181"/>
              <a:gd name="T32" fmla="*/ 2147483646 w 117"/>
              <a:gd name="T33" fmla="*/ 0 h 181"/>
              <a:gd name="T34" fmla="*/ 2147483646 w 117"/>
              <a:gd name="T35" fmla="*/ 2147483646 h 181"/>
              <a:gd name="T36" fmla="*/ 2147483646 w 117"/>
              <a:gd name="T37" fmla="*/ 2147483646 h 181"/>
              <a:gd name="T38" fmla="*/ 2147483646 w 117"/>
              <a:gd name="T39" fmla="*/ 2147483646 h 181"/>
              <a:gd name="T40" fmla="*/ 0 w 117"/>
              <a:gd name="T41" fmla="*/ 2147483646 h 181"/>
              <a:gd name="T42" fmla="*/ 0 w 117"/>
              <a:gd name="T43" fmla="*/ 2147483646 h 181"/>
              <a:gd name="T44" fmla="*/ 2147483646 w 117"/>
              <a:gd name="T45" fmla="*/ 2147483646 h 181"/>
              <a:gd name="T46" fmla="*/ 2147483646 w 117"/>
              <a:gd name="T47" fmla="*/ 2147483646 h 181"/>
              <a:gd name="T48" fmla="*/ 2147483646 w 117"/>
              <a:gd name="T49" fmla="*/ 2147483646 h 181"/>
              <a:gd name="T50" fmla="*/ 2147483646 w 117"/>
              <a:gd name="T51" fmla="*/ 2147483646 h 181"/>
              <a:gd name="T52" fmla="*/ 2147483646 w 117"/>
              <a:gd name="T53" fmla="*/ 2147483646 h 181"/>
              <a:gd name="T54" fmla="*/ 2147483646 w 117"/>
              <a:gd name="T55" fmla="*/ 2147483646 h 181"/>
              <a:gd name="T56" fmla="*/ 2147483646 w 117"/>
              <a:gd name="T57" fmla="*/ 2147483646 h 18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7" h="181">
                <a:moveTo>
                  <a:pt x="109" y="129"/>
                </a:moveTo>
                <a:cubicBezTo>
                  <a:pt x="109" y="168"/>
                  <a:pt x="109" y="168"/>
                  <a:pt x="109" y="168"/>
                </a:cubicBezTo>
                <a:cubicBezTo>
                  <a:pt x="109" y="170"/>
                  <a:pt x="107" y="173"/>
                  <a:pt x="104" y="173"/>
                </a:cubicBezTo>
                <a:cubicBezTo>
                  <a:pt x="103" y="173"/>
                  <a:pt x="101" y="172"/>
                  <a:pt x="100"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0" y="9"/>
                  <a:pt x="100" y="9"/>
                  <a:pt x="100" y="9"/>
                </a:cubicBezTo>
                <a:cubicBezTo>
                  <a:pt x="101"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4" name="Freeform 78"/>
          <p:cNvSpPr>
            <a:spLocks noEditPoints="1"/>
          </p:cNvSpPr>
          <p:nvPr/>
        </p:nvSpPr>
        <p:spPr bwMode="auto">
          <a:xfrm>
            <a:off x="4641850" y="3206750"/>
            <a:ext cx="90488" cy="169863"/>
          </a:xfrm>
          <a:custGeom>
            <a:avLst/>
            <a:gdLst>
              <a:gd name="T0" fmla="*/ 2147483646 w 53"/>
              <a:gd name="T1" fmla="*/ 2147483646 h 99"/>
              <a:gd name="T2" fmla="*/ 2147483646 w 53"/>
              <a:gd name="T3" fmla="*/ 2147483646 h 99"/>
              <a:gd name="T4" fmla="*/ 0 w 53"/>
              <a:gd name="T5" fmla="*/ 2147483646 h 99"/>
              <a:gd name="T6" fmla="*/ 2147483646 w 53"/>
              <a:gd name="T7" fmla="*/ 2147483646 h 99"/>
              <a:gd name="T8" fmla="*/ 0 w 53"/>
              <a:gd name="T9" fmla="*/ 2147483646 h 99"/>
              <a:gd name="T10" fmla="*/ 2147483646 w 53"/>
              <a:gd name="T11" fmla="*/ 2147483646 h 99"/>
              <a:gd name="T12" fmla="*/ 2147483646 w 53"/>
              <a:gd name="T13" fmla="*/ 2147483646 h 99"/>
              <a:gd name="T14" fmla="*/ 2147483646 w 53"/>
              <a:gd name="T15" fmla="*/ 2147483646 h 99"/>
              <a:gd name="T16" fmla="*/ 2147483646 w 53"/>
              <a:gd name="T17" fmla="*/ 2147483646 h 99"/>
              <a:gd name="T18" fmla="*/ 2147483646 w 53"/>
              <a:gd name="T19" fmla="*/ 2147483646 h 99"/>
              <a:gd name="T20" fmla="*/ 2147483646 w 53"/>
              <a:gd name="T21" fmla="*/ 2147483646 h 99"/>
              <a:gd name="T22" fmla="*/ 2147483646 w 53"/>
              <a:gd name="T23" fmla="*/ 2147483646 h 99"/>
              <a:gd name="T24" fmla="*/ 2147483646 w 53"/>
              <a:gd name="T25" fmla="*/ 2147483646 h 99"/>
              <a:gd name="T26" fmla="*/ 2147483646 w 53"/>
              <a:gd name="T27" fmla="*/ 2147483646 h 99"/>
              <a:gd name="T28" fmla="*/ 2147483646 w 53"/>
              <a:gd name="T29" fmla="*/ 2147483646 h 99"/>
              <a:gd name="T30" fmla="*/ 2147483646 w 53"/>
              <a:gd name="T31" fmla="*/ 2147483646 h 99"/>
              <a:gd name="T32" fmla="*/ 2147483646 w 53"/>
              <a:gd name="T33" fmla="*/ 2147483646 h 99"/>
              <a:gd name="T34" fmla="*/ 2147483646 w 53"/>
              <a:gd name="T35" fmla="*/ 2147483646 h 99"/>
              <a:gd name="T36" fmla="*/ 2147483646 w 53"/>
              <a:gd name="T37" fmla="*/ 2147483646 h 99"/>
              <a:gd name="T38" fmla="*/ 2147483646 w 53"/>
              <a:gd name="T39" fmla="*/ 2147483646 h 99"/>
              <a:gd name="T40" fmla="*/ 2147483646 w 53"/>
              <a:gd name="T41" fmla="*/ 2147483646 h 99"/>
              <a:gd name="T42" fmla="*/ 2147483646 w 53"/>
              <a:gd name="T43" fmla="*/ 2147483646 h 99"/>
              <a:gd name="T44" fmla="*/ 2147483646 w 53"/>
              <a:gd name="T45" fmla="*/ 2147483646 h 99"/>
              <a:gd name="T46" fmla="*/ 2147483646 w 53"/>
              <a:gd name="T47" fmla="*/ 2147483646 h 99"/>
              <a:gd name="T48" fmla="*/ 2147483646 w 53"/>
              <a:gd name="T49" fmla="*/ 2147483646 h 99"/>
              <a:gd name="T50" fmla="*/ 2147483646 w 53"/>
              <a:gd name="T51" fmla="*/ 2147483646 h 99"/>
              <a:gd name="T52" fmla="*/ 2147483646 w 53"/>
              <a:gd name="T53" fmla="*/ 2147483646 h 99"/>
              <a:gd name="T54" fmla="*/ 2147483646 w 53"/>
              <a:gd name="T55" fmla="*/ 2147483646 h 99"/>
              <a:gd name="T56" fmla="*/ 2147483646 w 53"/>
              <a:gd name="T57" fmla="*/ 2147483646 h 99"/>
              <a:gd name="T58" fmla="*/ 2147483646 w 53"/>
              <a:gd name="T59" fmla="*/ 2147483646 h 99"/>
              <a:gd name="T60" fmla="*/ 2147483646 w 53"/>
              <a:gd name="T61" fmla="*/ 2147483646 h 99"/>
              <a:gd name="T62" fmla="*/ 2147483646 w 53"/>
              <a:gd name="T63" fmla="*/ 2147483646 h 99"/>
              <a:gd name="T64" fmla="*/ 2147483646 w 53"/>
              <a:gd name="T65" fmla="*/ 2147483646 h 99"/>
              <a:gd name="T66" fmla="*/ 2147483646 w 53"/>
              <a:gd name="T67" fmla="*/ 0 h 99"/>
              <a:gd name="T68" fmla="*/ 2147483646 w 53"/>
              <a:gd name="T69" fmla="*/ 0 h 99"/>
              <a:gd name="T70" fmla="*/ 2147483646 w 53"/>
              <a:gd name="T71" fmla="*/ 2147483646 h 99"/>
              <a:gd name="T72" fmla="*/ 2147483646 w 53"/>
              <a:gd name="T73" fmla="*/ 214748364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3" h="99">
                <a:moveTo>
                  <a:pt x="7" y="66"/>
                </a:moveTo>
                <a:cubicBezTo>
                  <a:pt x="6" y="66"/>
                  <a:pt x="5" y="66"/>
                  <a:pt x="5" y="66"/>
                </a:cubicBezTo>
                <a:cubicBezTo>
                  <a:pt x="2" y="66"/>
                  <a:pt x="0" y="64"/>
                  <a:pt x="0" y="61"/>
                </a:cubicBezTo>
                <a:cubicBezTo>
                  <a:pt x="0" y="56"/>
                  <a:pt x="8" y="58"/>
                  <a:pt x="8" y="49"/>
                </a:cubicBezTo>
                <a:cubicBezTo>
                  <a:pt x="8" y="41"/>
                  <a:pt x="0" y="42"/>
                  <a:pt x="0" y="37"/>
                </a:cubicBezTo>
                <a:cubicBezTo>
                  <a:pt x="0" y="34"/>
                  <a:pt x="2" y="33"/>
                  <a:pt x="5" y="33"/>
                </a:cubicBezTo>
                <a:cubicBezTo>
                  <a:pt x="5" y="33"/>
                  <a:pt x="6" y="33"/>
                  <a:pt x="7" y="33"/>
                </a:cubicBezTo>
                <a:cubicBezTo>
                  <a:pt x="13" y="35"/>
                  <a:pt x="17" y="42"/>
                  <a:pt x="17" y="49"/>
                </a:cubicBezTo>
                <a:cubicBezTo>
                  <a:pt x="17" y="56"/>
                  <a:pt x="13" y="63"/>
                  <a:pt x="7" y="66"/>
                </a:cubicBezTo>
                <a:close/>
                <a:moveTo>
                  <a:pt x="14" y="82"/>
                </a:moveTo>
                <a:cubicBezTo>
                  <a:pt x="13" y="82"/>
                  <a:pt x="12" y="82"/>
                  <a:pt x="12" y="82"/>
                </a:cubicBezTo>
                <a:cubicBezTo>
                  <a:pt x="9" y="82"/>
                  <a:pt x="7" y="80"/>
                  <a:pt x="7" y="78"/>
                </a:cubicBezTo>
                <a:cubicBezTo>
                  <a:pt x="7" y="76"/>
                  <a:pt x="8" y="75"/>
                  <a:pt x="10" y="74"/>
                </a:cubicBezTo>
                <a:cubicBezTo>
                  <a:pt x="12" y="73"/>
                  <a:pt x="14" y="72"/>
                  <a:pt x="15" y="71"/>
                </a:cubicBezTo>
                <a:cubicBezTo>
                  <a:pt x="22" y="66"/>
                  <a:pt x="26" y="58"/>
                  <a:pt x="26" y="49"/>
                </a:cubicBezTo>
                <a:cubicBezTo>
                  <a:pt x="26" y="41"/>
                  <a:pt x="22" y="33"/>
                  <a:pt x="15" y="28"/>
                </a:cubicBezTo>
                <a:cubicBezTo>
                  <a:pt x="14" y="26"/>
                  <a:pt x="12" y="26"/>
                  <a:pt x="10" y="25"/>
                </a:cubicBezTo>
                <a:cubicBezTo>
                  <a:pt x="8" y="24"/>
                  <a:pt x="7" y="23"/>
                  <a:pt x="7" y="21"/>
                </a:cubicBezTo>
                <a:cubicBezTo>
                  <a:pt x="7" y="18"/>
                  <a:pt x="9" y="16"/>
                  <a:pt x="12" y="16"/>
                </a:cubicBezTo>
                <a:cubicBezTo>
                  <a:pt x="12" y="16"/>
                  <a:pt x="13" y="16"/>
                  <a:pt x="14" y="16"/>
                </a:cubicBezTo>
                <a:cubicBezTo>
                  <a:pt x="27" y="22"/>
                  <a:pt x="35" y="35"/>
                  <a:pt x="35" y="49"/>
                </a:cubicBezTo>
                <a:cubicBezTo>
                  <a:pt x="35" y="63"/>
                  <a:pt x="27" y="77"/>
                  <a:pt x="14" y="82"/>
                </a:cubicBezTo>
                <a:close/>
                <a:moveTo>
                  <a:pt x="21" y="98"/>
                </a:moveTo>
                <a:cubicBezTo>
                  <a:pt x="20" y="99"/>
                  <a:pt x="19" y="99"/>
                  <a:pt x="19" y="99"/>
                </a:cubicBezTo>
                <a:cubicBezTo>
                  <a:pt x="16" y="99"/>
                  <a:pt x="14" y="97"/>
                  <a:pt x="14" y="94"/>
                </a:cubicBezTo>
                <a:cubicBezTo>
                  <a:pt x="14" y="92"/>
                  <a:pt x="15" y="91"/>
                  <a:pt x="17" y="90"/>
                </a:cubicBezTo>
                <a:cubicBezTo>
                  <a:pt x="18" y="90"/>
                  <a:pt x="19" y="89"/>
                  <a:pt x="20" y="89"/>
                </a:cubicBezTo>
                <a:cubicBezTo>
                  <a:pt x="22" y="88"/>
                  <a:pt x="24" y="86"/>
                  <a:pt x="26" y="85"/>
                </a:cubicBezTo>
                <a:cubicBezTo>
                  <a:pt x="37" y="77"/>
                  <a:pt x="44" y="63"/>
                  <a:pt x="44" y="49"/>
                </a:cubicBezTo>
                <a:cubicBezTo>
                  <a:pt x="44" y="35"/>
                  <a:pt x="37" y="22"/>
                  <a:pt x="26" y="13"/>
                </a:cubicBezTo>
                <a:cubicBezTo>
                  <a:pt x="24" y="12"/>
                  <a:pt x="22" y="11"/>
                  <a:pt x="20" y="10"/>
                </a:cubicBezTo>
                <a:cubicBezTo>
                  <a:pt x="19" y="9"/>
                  <a:pt x="18" y="9"/>
                  <a:pt x="17" y="8"/>
                </a:cubicBezTo>
                <a:cubicBezTo>
                  <a:pt x="15" y="7"/>
                  <a:pt x="14" y="6"/>
                  <a:pt x="14" y="4"/>
                </a:cubicBezTo>
                <a:cubicBezTo>
                  <a:pt x="14" y="2"/>
                  <a:pt x="16" y="0"/>
                  <a:pt x="19" y="0"/>
                </a:cubicBezTo>
                <a:cubicBezTo>
                  <a:pt x="19" y="0"/>
                  <a:pt x="20" y="0"/>
                  <a:pt x="21" y="0"/>
                </a:cubicBezTo>
                <a:cubicBezTo>
                  <a:pt x="40" y="9"/>
                  <a:pt x="53" y="28"/>
                  <a:pt x="53" y="49"/>
                </a:cubicBezTo>
                <a:cubicBezTo>
                  <a:pt x="53" y="71"/>
                  <a:pt x="40" y="90"/>
                  <a:pt x="21" y="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5" name="Freeform 79"/>
          <p:cNvSpPr>
            <a:spLocks noEditPoints="1"/>
          </p:cNvSpPr>
          <p:nvPr/>
        </p:nvSpPr>
        <p:spPr bwMode="auto">
          <a:xfrm>
            <a:off x="2435225" y="3786188"/>
            <a:ext cx="333375" cy="328612"/>
          </a:xfrm>
          <a:custGeom>
            <a:avLst/>
            <a:gdLst>
              <a:gd name="T0" fmla="*/ 2147483646 w 194"/>
              <a:gd name="T1" fmla="*/ 2147483646 h 191"/>
              <a:gd name="T2" fmla="*/ 2147483646 w 194"/>
              <a:gd name="T3" fmla="*/ 2147483646 h 191"/>
              <a:gd name="T4" fmla="*/ 2147483646 w 194"/>
              <a:gd name="T5" fmla="*/ 2147483646 h 191"/>
              <a:gd name="T6" fmla="*/ 2147483646 w 194"/>
              <a:gd name="T7" fmla="*/ 2147483646 h 191"/>
              <a:gd name="T8" fmla="*/ 2147483646 w 194"/>
              <a:gd name="T9" fmla="*/ 2147483646 h 191"/>
              <a:gd name="T10" fmla="*/ 2147483646 w 194"/>
              <a:gd name="T11" fmla="*/ 2147483646 h 191"/>
              <a:gd name="T12" fmla="*/ 2147483646 w 194"/>
              <a:gd name="T13" fmla="*/ 2147483646 h 191"/>
              <a:gd name="T14" fmla="*/ 2147483646 w 194"/>
              <a:gd name="T15" fmla="*/ 2147483646 h 191"/>
              <a:gd name="T16" fmla="*/ 2147483646 w 194"/>
              <a:gd name="T17" fmla="*/ 2147483646 h 191"/>
              <a:gd name="T18" fmla="*/ 2147483646 w 194"/>
              <a:gd name="T19" fmla="*/ 0 h 191"/>
              <a:gd name="T20" fmla="*/ 2147483646 w 194"/>
              <a:gd name="T21" fmla="*/ 0 h 191"/>
              <a:gd name="T22" fmla="*/ 0 w 194"/>
              <a:gd name="T23" fmla="*/ 2147483646 h 191"/>
              <a:gd name="T24" fmla="*/ 0 w 194"/>
              <a:gd name="T25" fmla="*/ 2147483646 h 191"/>
              <a:gd name="T26" fmla="*/ 2147483646 w 194"/>
              <a:gd name="T27" fmla="*/ 2147483646 h 191"/>
              <a:gd name="T28" fmla="*/ 2147483646 w 194"/>
              <a:gd name="T29" fmla="*/ 2147483646 h 191"/>
              <a:gd name="T30" fmla="*/ 2147483646 w 194"/>
              <a:gd name="T31" fmla="*/ 2147483646 h 191"/>
              <a:gd name="T32" fmla="*/ 2147483646 w 194"/>
              <a:gd name="T33" fmla="*/ 2147483646 h 191"/>
              <a:gd name="T34" fmla="*/ 2147483646 w 194"/>
              <a:gd name="T35" fmla="*/ 0 h 1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6" name="Freeform 80"/>
          <p:cNvSpPr>
            <a:spLocks noEditPoints="1"/>
          </p:cNvSpPr>
          <p:nvPr/>
        </p:nvSpPr>
        <p:spPr bwMode="auto">
          <a:xfrm>
            <a:off x="3097213" y="3786188"/>
            <a:ext cx="331787" cy="328612"/>
          </a:xfrm>
          <a:custGeom>
            <a:avLst/>
            <a:gdLst>
              <a:gd name="T0" fmla="*/ 2147483646 w 193"/>
              <a:gd name="T1" fmla="*/ 2147483646 h 191"/>
              <a:gd name="T2" fmla="*/ 2147483646 w 193"/>
              <a:gd name="T3" fmla="*/ 2147483646 h 191"/>
              <a:gd name="T4" fmla="*/ 2147483646 w 193"/>
              <a:gd name="T5" fmla="*/ 2147483646 h 191"/>
              <a:gd name="T6" fmla="*/ 2147483646 w 193"/>
              <a:gd name="T7" fmla="*/ 2147483646 h 191"/>
              <a:gd name="T8" fmla="*/ 2147483646 w 193"/>
              <a:gd name="T9" fmla="*/ 2147483646 h 191"/>
              <a:gd name="T10" fmla="*/ 2147483646 w 193"/>
              <a:gd name="T11" fmla="*/ 2147483646 h 191"/>
              <a:gd name="T12" fmla="*/ 2147483646 w 193"/>
              <a:gd name="T13" fmla="*/ 2147483646 h 191"/>
              <a:gd name="T14" fmla="*/ 2147483646 w 193"/>
              <a:gd name="T15" fmla="*/ 2147483646 h 191"/>
              <a:gd name="T16" fmla="*/ 2147483646 w 193"/>
              <a:gd name="T17" fmla="*/ 2147483646 h 191"/>
              <a:gd name="T18" fmla="*/ 2147483646 w 193"/>
              <a:gd name="T19" fmla="*/ 0 h 191"/>
              <a:gd name="T20" fmla="*/ 2147483646 w 193"/>
              <a:gd name="T21" fmla="*/ 0 h 191"/>
              <a:gd name="T22" fmla="*/ 0 w 193"/>
              <a:gd name="T23" fmla="*/ 2147483646 h 191"/>
              <a:gd name="T24" fmla="*/ 0 w 193"/>
              <a:gd name="T25" fmla="*/ 2147483646 h 191"/>
              <a:gd name="T26" fmla="*/ 2147483646 w 193"/>
              <a:gd name="T27" fmla="*/ 2147483646 h 191"/>
              <a:gd name="T28" fmla="*/ 2147483646 w 193"/>
              <a:gd name="T29" fmla="*/ 2147483646 h 191"/>
              <a:gd name="T30" fmla="*/ 2147483646 w 193"/>
              <a:gd name="T31" fmla="*/ 2147483646 h 191"/>
              <a:gd name="T32" fmla="*/ 2147483646 w 193"/>
              <a:gd name="T33" fmla="*/ 2147483646 h 191"/>
              <a:gd name="T34" fmla="*/ 2147483646 w 193"/>
              <a:gd name="T35" fmla="*/ 0 h 1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7" name="Freeform 81"/>
          <p:cNvSpPr/>
          <p:nvPr/>
        </p:nvSpPr>
        <p:spPr bwMode="auto">
          <a:xfrm>
            <a:off x="3881438" y="3930650"/>
            <a:ext cx="88900" cy="50800"/>
          </a:xfrm>
          <a:custGeom>
            <a:avLst/>
            <a:gdLst>
              <a:gd name="T0" fmla="*/ 2147483646 w 51"/>
              <a:gd name="T1" fmla="*/ 2147483646 h 30"/>
              <a:gd name="T2" fmla="*/ 2147483646 w 51"/>
              <a:gd name="T3" fmla="*/ 2147483646 h 30"/>
              <a:gd name="T4" fmla="*/ 2147483646 w 51"/>
              <a:gd name="T5" fmla="*/ 2147483646 h 30"/>
              <a:gd name="T6" fmla="*/ 2147483646 w 51"/>
              <a:gd name="T7" fmla="*/ 2147483646 h 30"/>
              <a:gd name="T8" fmla="*/ 2147483646 w 51"/>
              <a:gd name="T9" fmla="*/ 2147483646 h 30"/>
              <a:gd name="T10" fmla="*/ 0 w 51"/>
              <a:gd name="T11" fmla="*/ 2147483646 h 30"/>
              <a:gd name="T12" fmla="*/ 0 w 51"/>
              <a:gd name="T13" fmla="*/ 2147483646 h 30"/>
              <a:gd name="T14" fmla="*/ 0 w 51"/>
              <a:gd name="T15" fmla="*/ 2147483646 h 30"/>
              <a:gd name="T16" fmla="*/ 2147483646 w 51"/>
              <a:gd name="T17" fmla="*/ 2147483646 h 30"/>
              <a:gd name="T18" fmla="*/ 2147483646 w 51"/>
              <a:gd name="T19" fmla="*/ 0 h 30"/>
              <a:gd name="T20" fmla="*/ 2147483646 w 51"/>
              <a:gd name="T21" fmla="*/ 2147483646 h 30"/>
              <a:gd name="T22" fmla="*/ 2147483646 w 51"/>
              <a:gd name="T23" fmla="*/ 2147483646 h 30"/>
              <a:gd name="T24" fmla="*/ 2147483646 w 51"/>
              <a:gd name="T25" fmla="*/ 2147483646 h 30"/>
              <a:gd name="T26" fmla="*/ 2147483646 w 51"/>
              <a:gd name="T27" fmla="*/ 2147483646 h 30"/>
              <a:gd name="T28" fmla="*/ 2147483646 w 51"/>
              <a:gd name="T29" fmla="*/ 2147483646 h 30"/>
              <a:gd name="T30" fmla="*/ 2147483646 w 51"/>
              <a:gd name="T31" fmla="*/ 2147483646 h 30"/>
              <a:gd name="T32" fmla="*/ 2147483646 w 51"/>
              <a:gd name="T33" fmla="*/ 2147483646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30">
                <a:moveTo>
                  <a:pt x="45" y="30"/>
                </a:moveTo>
                <a:cubicBezTo>
                  <a:pt x="25" y="9"/>
                  <a:pt x="25" y="9"/>
                  <a:pt x="25" y="9"/>
                </a:cubicBezTo>
                <a:cubicBezTo>
                  <a:pt x="5" y="30"/>
                  <a:pt x="5" y="30"/>
                  <a:pt x="5" y="30"/>
                </a:cubicBezTo>
                <a:cubicBezTo>
                  <a:pt x="5" y="30"/>
                  <a:pt x="4" y="30"/>
                  <a:pt x="4" y="30"/>
                </a:cubicBezTo>
                <a:cubicBezTo>
                  <a:pt x="3" y="30"/>
                  <a:pt x="3" y="30"/>
                  <a:pt x="3" y="30"/>
                </a:cubicBezTo>
                <a:cubicBezTo>
                  <a:pt x="0" y="27"/>
                  <a:pt x="0" y="27"/>
                  <a:pt x="0" y="27"/>
                </a:cubicBezTo>
                <a:cubicBezTo>
                  <a:pt x="0" y="27"/>
                  <a:pt x="0" y="26"/>
                  <a:pt x="0" y="26"/>
                </a:cubicBezTo>
                <a:cubicBezTo>
                  <a:pt x="0" y="25"/>
                  <a:pt x="0" y="25"/>
                  <a:pt x="0" y="25"/>
                </a:cubicBezTo>
                <a:cubicBezTo>
                  <a:pt x="24" y="1"/>
                  <a:pt x="24" y="1"/>
                  <a:pt x="24" y="1"/>
                </a:cubicBezTo>
                <a:cubicBezTo>
                  <a:pt x="24" y="1"/>
                  <a:pt x="25" y="0"/>
                  <a:pt x="25" y="0"/>
                </a:cubicBezTo>
                <a:cubicBezTo>
                  <a:pt x="25" y="0"/>
                  <a:pt x="26" y="1"/>
                  <a:pt x="26" y="1"/>
                </a:cubicBezTo>
                <a:cubicBezTo>
                  <a:pt x="50" y="25"/>
                  <a:pt x="50" y="25"/>
                  <a:pt x="50" y="25"/>
                </a:cubicBezTo>
                <a:cubicBezTo>
                  <a:pt x="50" y="25"/>
                  <a:pt x="51" y="25"/>
                  <a:pt x="51" y="26"/>
                </a:cubicBezTo>
                <a:cubicBezTo>
                  <a:pt x="51" y="26"/>
                  <a:pt x="50" y="27"/>
                  <a:pt x="50" y="27"/>
                </a:cubicBezTo>
                <a:cubicBezTo>
                  <a:pt x="48" y="30"/>
                  <a:pt x="48" y="30"/>
                  <a:pt x="48" y="30"/>
                </a:cubicBezTo>
                <a:cubicBezTo>
                  <a:pt x="47" y="30"/>
                  <a:pt x="47" y="30"/>
                  <a:pt x="46" y="30"/>
                </a:cubicBezTo>
                <a:cubicBezTo>
                  <a:pt x="46" y="30"/>
                  <a:pt x="46" y="30"/>
                  <a:pt x="4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8" name="Freeform 82"/>
          <p:cNvSpPr>
            <a:spLocks noEditPoints="1"/>
          </p:cNvSpPr>
          <p:nvPr/>
        </p:nvSpPr>
        <p:spPr bwMode="auto">
          <a:xfrm>
            <a:off x="3757613" y="3786188"/>
            <a:ext cx="333375" cy="328612"/>
          </a:xfrm>
          <a:custGeom>
            <a:avLst/>
            <a:gdLst>
              <a:gd name="T0" fmla="*/ 2147483646 w 194"/>
              <a:gd name="T1" fmla="*/ 2147483646 h 191"/>
              <a:gd name="T2" fmla="*/ 2147483646 w 194"/>
              <a:gd name="T3" fmla="*/ 2147483646 h 191"/>
              <a:gd name="T4" fmla="*/ 2147483646 w 194"/>
              <a:gd name="T5" fmla="*/ 2147483646 h 191"/>
              <a:gd name="T6" fmla="*/ 2147483646 w 194"/>
              <a:gd name="T7" fmla="*/ 2147483646 h 191"/>
              <a:gd name="T8" fmla="*/ 2147483646 w 194"/>
              <a:gd name="T9" fmla="*/ 2147483646 h 191"/>
              <a:gd name="T10" fmla="*/ 2147483646 w 194"/>
              <a:gd name="T11" fmla="*/ 2147483646 h 191"/>
              <a:gd name="T12" fmla="*/ 2147483646 w 194"/>
              <a:gd name="T13" fmla="*/ 2147483646 h 191"/>
              <a:gd name="T14" fmla="*/ 2147483646 w 194"/>
              <a:gd name="T15" fmla="*/ 2147483646 h 191"/>
              <a:gd name="T16" fmla="*/ 2147483646 w 194"/>
              <a:gd name="T17" fmla="*/ 2147483646 h 191"/>
              <a:gd name="T18" fmla="*/ 2147483646 w 194"/>
              <a:gd name="T19" fmla="*/ 0 h 191"/>
              <a:gd name="T20" fmla="*/ 2147483646 w 194"/>
              <a:gd name="T21" fmla="*/ 0 h 191"/>
              <a:gd name="T22" fmla="*/ 0 w 194"/>
              <a:gd name="T23" fmla="*/ 2147483646 h 191"/>
              <a:gd name="T24" fmla="*/ 0 w 194"/>
              <a:gd name="T25" fmla="*/ 2147483646 h 191"/>
              <a:gd name="T26" fmla="*/ 2147483646 w 194"/>
              <a:gd name="T27" fmla="*/ 2147483646 h 191"/>
              <a:gd name="T28" fmla="*/ 2147483646 w 194"/>
              <a:gd name="T29" fmla="*/ 2147483646 h 191"/>
              <a:gd name="T30" fmla="*/ 2147483646 w 194"/>
              <a:gd name="T31" fmla="*/ 2147483646 h 191"/>
              <a:gd name="T32" fmla="*/ 2147483646 w 194"/>
              <a:gd name="T33" fmla="*/ 2147483646 h 191"/>
              <a:gd name="T34" fmla="*/ 2147483646 w 194"/>
              <a:gd name="T35" fmla="*/ 0 h 1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9" name="Freeform 83"/>
          <p:cNvSpPr/>
          <p:nvPr/>
        </p:nvSpPr>
        <p:spPr bwMode="auto">
          <a:xfrm>
            <a:off x="4562475" y="3913188"/>
            <a:ext cx="50800" cy="87312"/>
          </a:xfrm>
          <a:custGeom>
            <a:avLst/>
            <a:gdLst>
              <a:gd name="T0" fmla="*/ 0 w 30"/>
              <a:gd name="T1" fmla="*/ 2147483646 h 51"/>
              <a:gd name="T2" fmla="*/ 2147483646 w 30"/>
              <a:gd name="T3" fmla="*/ 2147483646 h 51"/>
              <a:gd name="T4" fmla="*/ 0 w 30"/>
              <a:gd name="T5" fmla="*/ 2147483646 h 51"/>
              <a:gd name="T6" fmla="*/ 0 w 30"/>
              <a:gd name="T7" fmla="*/ 2147483646 h 51"/>
              <a:gd name="T8" fmla="*/ 0 w 30"/>
              <a:gd name="T9" fmla="*/ 2147483646 h 51"/>
              <a:gd name="T10" fmla="*/ 2147483646 w 30"/>
              <a:gd name="T11" fmla="*/ 0 h 51"/>
              <a:gd name="T12" fmla="*/ 2147483646 w 30"/>
              <a:gd name="T13" fmla="*/ 0 h 51"/>
              <a:gd name="T14" fmla="*/ 2147483646 w 30"/>
              <a:gd name="T15" fmla="*/ 0 h 51"/>
              <a:gd name="T16" fmla="*/ 2147483646 w 30"/>
              <a:gd name="T17" fmla="*/ 2147483646 h 51"/>
              <a:gd name="T18" fmla="*/ 2147483646 w 30"/>
              <a:gd name="T19" fmla="*/ 2147483646 h 51"/>
              <a:gd name="T20" fmla="*/ 2147483646 w 30"/>
              <a:gd name="T21" fmla="*/ 2147483646 h 51"/>
              <a:gd name="T22" fmla="*/ 2147483646 w 30"/>
              <a:gd name="T23" fmla="*/ 2147483646 h 51"/>
              <a:gd name="T24" fmla="*/ 2147483646 w 30"/>
              <a:gd name="T25" fmla="*/ 2147483646 h 51"/>
              <a:gd name="T26" fmla="*/ 2147483646 w 30"/>
              <a:gd name="T27" fmla="*/ 2147483646 h 51"/>
              <a:gd name="T28" fmla="*/ 0 w 30"/>
              <a:gd name="T29" fmla="*/ 2147483646 h 51"/>
              <a:gd name="T30" fmla="*/ 0 w 30"/>
              <a:gd name="T31" fmla="*/ 2147483646 h 51"/>
              <a:gd name="T32" fmla="*/ 0 w 30"/>
              <a:gd name="T33" fmla="*/ 2147483646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51">
                <a:moveTo>
                  <a:pt x="0" y="45"/>
                </a:moveTo>
                <a:cubicBezTo>
                  <a:pt x="20" y="25"/>
                  <a:pt x="20" y="25"/>
                  <a:pt x="20" y="25"/>
                </a:cubicBezTo>
                <a:cubicBezTo>
                  <a:pt x="0" y="5"/>
                  <a:pt x="0" y="5"/>
                  <a:pt x="0" y="5"/>
                </a:cubicBezTo>
                <a:cubicBezTo>
                  <a:pt x="0" y="5"/>
                  <a:pt x="0" y="4"/>
                  <a:pt x="0" y="4"/>
                </a:cubicBezTo>
                <a:cubicBezTo>
                  <a:pt x="0" y="3"/>
                  <a:pt x="0" y="3"/>
                  <a:pt x="0" y="3"/>
                </a:cubicBezTo>
                <a:cubicBezTo>
                  <a:pt x="3" y="0"/>
                  <a:pt x="3" y="0"/>
                  <a:pt x="3" y="0"/>
                </a:cubicBezTo>
                <a:cubicBezTo>
                  <a:pt x="3" y="0"/>
                  <a:pt x="4" y="0"/>
                  <a:pt x="4" y="0"/>
                </a:cubicBezTo>
                <a:cubicBezTo>
                  <a:pt x="5" y="0"/>
                  <a:pt x="5" y="0"/>
                  <a:pt x="5" y="0"/>
                </a:cubicBezTo>
                <a:cubicBezTo>
                  <a:pt x="29" y="24"/>
                  <a:pt x="29" y="24"/>
                  <a:pt x="29" y="24"/>
                </a:cubicBezTo>
                <a:cubicBezTo>
                  <a:pt x="29" y="24"/>
                  <a:pt x="30" y="25"/>
                  <a:pt x="30" y="25"/>
                </a:cubicBezTo>
                <a:cubicBezTo>
                  <a:pt x="30" y="26"/>
                  <a:pt x="29" y="26"/>
                  <a:pt x="29" y="26"/>
                </a:cubicBezTo>
                <a:cubicBezTo>
                  <a:pt x="5" y="50"/>
                  <a:pt x="5" y="50"/>
                  <a:pt x="5" y="50"/>
                </a:cubicBezTo>
                <a:cubicBezTo>
                  <a:pt x="5" y="51"/>
                  <a:pt x="5" y="51"/>
                  <a:pt x="4" y="51"/>
                </a:cubicBezTo>
                <a:cubicBezTo>
                  <a:pt x="4" y="51"/>
                  <a:pt x="3" y="51"/>
                  <a:pt x="3" y="50"/>
                </a:cubicBezTo>
                <a:cubicBezTo>
                  <a:pt x="0" y="48"/>
                  <a:pt x="0" y="48"/>
                  <a:pt x="0" y="48"/>
                </a:cubicBezTo>
                <a:cubicBezTo>
                  <a:pt x="0" y="47"/>
                  <a:pt x="0" y="47"/>
                  <a:pt x="0" y="47"/>
                </a:cubicBezTo>
                <a:cubicBezTo>
                  <a:pt x="0" y="46"/>
                  <a:pt x="0" y="46"/>
                  <a:pt x="0"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70" name="Freeform 84"/>
          <p:cNvSpPr>
            <a:spLocks noEditPoints="1"/>
          </p:cNvSpPr>
          <p:nvPr/>
        </p:nvSpPr>
        <p:spPr bwMode="auto">
          <a:xfrm>
            <a:off x="4421188" y="3786188"/>
            <a:ext cx="331787" cy="328612"/>
          </a:xfrm>
          <a:custGeom>
            <a:avLst/>
            <a:gdLst>
              <a:gd name="T0" fmla="*/ 2147483646 w 193"/>
              <a:gd name="T1" fmla="*/ 2147483646 h 191"/>
              <a:gd name="T2" fmla="*/ 2147483646 w 193"/>
              <a:gd name="T3" fmla="*/ 2147483646 h 191"/>
              <a:gd name="T4" fmla="*/ 2147483646 w 193"/>
              <a:gd name="T5" fmla="*/ 2147483646 h 191"/>
              <a:gd name="T6" fmla="*/ 2147483646 w 193"/>
              <a:gd name="T7" fmla="*/ 2147483646 h 191"/>
              <a:gd name="T8" fmla="*/ 2147483646 w 193"/>
              <a:gd name="T9" fmla="*/ 2147483646 h 191"/>
              <a:gd name="T10" fmla="*/ 2147483646 w 193"/>
              <a:gd name="T11" fmla="*/ 2147483646 h 191"/>
              <a:gd name="T12" fmla="*/ 2147483646 w 193"/>
              <a:gd name="T13" fmla="*/ 2147483646 h 191"/>
              <a:gd name="T14" fmla="*/ 2147483646 w 193"/>
              <a:gd name="T15" fmla="*/ 2147483646 h 191"/>
              <a:gd name="T16" fmla="*/ 2147483646 w 193"/>
              <a:gd name="T17" fmla="*/ 2147483646 h 191"/>
              <a:gd name="T18" fmla="*/ 2147483646 w 193"/>
              <a:gd name="T19" fmla="*/ 0 h 191"/>
              <a:gd name="T20" fmla="*/ 2147483646 w 193"/>
              <a:gd name="T21" fmla="*/ 0 h 191"/>
              <a:gd name="T22" fmla="*/ 0 w 193"/>
              <a:gd name="T23" fmla="*/ 2147483646 h 191"/>
              <a:gd name="T24" fmla="*/ 0 w 193"/>
              <a:gd name="T25" fmla="*/ 2147483646 h 191"/>
              <a:gd name="T26" fmla="*/ 2147483646 w 193"/>
              <a:gd name="T27" fmla="*/ 2147483646 h 191"/>
              <a:gd name="T28" fmla="*/ 2147483646 w 193"/>
              <a:gd name="T29" fmla="*/ 2147483646 h 191"/>
              <a:gd name="T30" fmla="*/ 2147483646 w 193"/>
              <a:gd name="T31" fmla="*/ 2147483646 h 191"/>
              <a:gd name="T32" fmla="*/ 2147483646 w 193"/>
              <a:gd name="T33" fmla="*/ 2147483646 h 191"/>
              <a:gd name="T34" fmla="*/ 2147483646 w 193"/>
              <a:gd name="T35" fmla="*/ 0 h 1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71" name="Freeform 85"/>
          <p:cNvSpPr/>
          <p:nvPr/>
        </p:nvSpPr>
        <p:spPr bwMode="auto">
          <a:xfrm>
            <a:off x="5221288" y="3913188"/>
            <a:ext cx="52387" cy="87312"/>
          </a:xfrm>
          <a:custGeom>
            <a:avLst/>
            <a:gdLst>
              <a:gd name="T0" fmla="*/ 2147483646 w 30"/>
              <a:gd name="T1" fmla="*/ 2147483646 h 51"/>
              <a:gd name="T2" fmla="*/ 2147483646 w 30"/>
              <a:gd name="T3" fmla="*/ 2147483646 h 51"/>
              <a:gd name="T4" fmla="*/ 2147483646 w 30"/>
              <a:gd name="T5" fmla="*/ 2147483646 h 51"/>
              <a:gd name="T6" fmla="*/ 2147483646 w 30"/>
              <a:gd name="T7" fmla="*/ 2147483646 h 51"/>
              <a:gd name="T8" fmla="*/ 2147483646 w 30"/>
              <a:gd name="T9" fmla="*/ 2147483646 h 51"/>
              <a:gd name="T10" fmla="*/ 2147483646 w 30"/>
              <a:gd name="T11" fmla="*/ 2147483646 h 51"/>
              <a:gd name="T12" fmla="*/ 2147483646 w 30"/>
              <a:gd name="T13" fmla="*/ 2147483646 h 51"/>
              <a:gd name="T14" fmla="*/ 2147483646 w 30"/>
              <a:gd name="T15" fmla="*/ 2147483646 h 51"/>
              <a:gd name="T16" fmla="*/ 2147483646 w 30"/>
              <a:gd name="T17" fmla="*/ 2147483646 h 51"/>
              <a:gd name="T18" fmla="*/ 0 w 30"/>
              <a:gd name="T19" fmla="*/ 2147483646 h 51"/>
              <a:gd name="T20" fmla="*/ 2147483646 w 30"/>
              <a:gd name="T21" fmla="*/ 2147483646 h 51"/>
              <a:gd name="T22" fmla="*/ 2147483646 w 30"/>
              <a:gd name="T23" fmla="*/ 0 h 51"/>
              <a:gd name="T24" fmla="*/ 2147483646 w 30"/>
              <a:gd name="T25" fmla="*/ 0 h 51"/>
              <a:gd name="T26" fmla="*/ 2147483646 w 30"/>
              <a:gd name="T27" fmla="*/ 0 h 51"/>
              <a:gd name="T28" fmla="*/ 2147483646 w 30"/>
              <a:gd name="T29" fmla="*/ 2147483646 h 51"/>
              <a:gd name="T30" fmla="*/ 2147483646 w 30"/>
              <a:gd name="T31" fmla="*/ 2147483646 h 51"/>
              <a:gd name="T32" fmla="*/ 2147483646 w 30"/>
              <a:gd name="T33" fmla="*/ 2147483646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51">
                <a:moveTo>
                  <a:pt x="30" y="5"/>
                </a:moveTo>
                <a:cubicBezTo>
                  <a:pt x="9" y="25"/>
                  <a:pt x="9" y="25"/>
                  <a:pt x="9" y="25"/>
                </a:cubicBezTo>
                <a:cubicBezTo>
                  <a:pt x="30" y="45"/>
                  <a:pt x="30" y="45"/>
                  <a:pt x="30" y="45"/>
                </a:cubicBezTo>
                <a:cubicBezTo>
                  <a:pt x="30" y="46"/>
                  <a:pt x="30" y="46"/>
                  <a:pt x="30" y="47"/>
                </a:cubicBezTo>
                <a:cubicBezTo>
                  <a:pt x="30" y="47"/>
                  <a:pt x="30" y="47"/>
                  <a:pt x="30" y="48"/>
                </a:cubicBezTo>
                <a:cubicBezTo>
                  <a:pt x="27" y="50"/>
                  <a:pt x="27" y="50"/>
                  <a:pt x="27" y="50"/>
                </a:cubicBezTo>
                <a:cubicBezTo>
                  <a:pt x="27" y="51"/>
                  <a:pt x="26" y="51"/>
                  <a:pt x="26" y="51"/>
                </a:cubicBezTo>
                <a:cubicBezTo>
                  <a:pt x="25" y="51"/>
                  <a:pt x="25" y="51"/>
                  <a:pt x="25" y="50"/>
                </a:cubicBezTo>
                <a:cubicBezTo>
                  <a:pt x="1" y="26"/>
                  <a:pt x="1" y="26"/>
                  <a:pt x="1" y="26"/>
                </a:cubicBezTo>
                <a:cubicBezTo>
                  <a:pt x="0" y="26"/>
                  <a:pt x="0" y="26"/>
                  <a:pt x="0" y="25"/>
                </a:cubicBezTo>
                <a:cubicBezTo>
                  <a:pt x="0" y="25"/>
                  <a:pt x="0" y="24"/>
                  <a:pt x="1" y="24"/>
                </a:cubicBezTo>
                <a:cubicBezTo>
                  <a:pt x="25" y="0"/>
                  <a:pt x="25" y="0"/>
                  <a:pt x="25" y="0"/>
                </a:cubicBezTo>
                <a:cubicBezTo>
                  <a:pt x="25" y="0"/>
                  <a:pt x="25" y="0"/>
                  <a:pt x="26" y="0"/>
                </a:cubicBezTo>
                <a:cubicBezTo>
                  <a:pt x="26" y="0"/>
                  <a:pt x="27" y="0"/>
                  <a:pt x="27" y="0"/>
                </a:cubicBezTo>
                <a:cubicBezTo>
                  <a:pt x="30" y="3"/>
                  <a:pt x="30" y="3"/>
                  <a:pt x="30" y="3"/>
                </a:cubicBezTo>
                <a:cubicBezTo>
                  <a:pt x="30" y="3"/>
                  <a:pt x="30" y="3"/>
                  <a:pt x="30" y="4"/>
                </a:cubicBezTo>
                <a:cubicBezTo>
                  <a:pt x="30" y="4"/>
                  <a:pt x="30" y="5"/>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72" name="Freeform 86"/>
          <p:cNvSpPr>
            <a:spLocks noEditPoints="1"/>
          </p:cNvSpPr>
          <p:nvPr/>
        </p:nvSpPr>
        <p:spPr bwMode="auto">
          <a:xfrm>
            <a:off x="5083175" y="3786188"/>
            <a:ext cx="331788" cy="328612"/>
          </a:xfrm>
          <a:custGeom>
            <a:avLst/>
            <a:gdLst>
              <a:gd name="T0" fmla="*/ 2147483646 w 193"/>
              <a:gd name="T1" fmla="*/ 2147483646 h 191"/>
              <a:gd name="T2" fmla="*/ 2147483646 w 193"/>
              <a:gd name="T3" fmla="*/ 2147483646 h 191"/>
              <a:gd name="T4" fmla="*/ 2147483646 w 193"/>
              <a:gd name="T5" fmla="*/ 2147483646 h 191"/>
              <a:gd name="T6" fmla="*/ 2147483646 w 193"/>
              <a:gd name="T7" fmla="*/ 2147483646 h 191"/>
              <a:gd name="T8" fmla="*/ 2147483646 w 193"/>
              <a:gd name="T9" fmla="*/ 2147483646 h 191"/>
              <a:gd name="T10" fmla="*/ 2147483646 w 193"/>
              <a:gd name="T11" fmla="*/ 2147483646 h 191"/>
              <a:gd name="T12" fmla="*/ 2147483646 w 193"/>
              <a:gd name="T13" fmla="*/ 2147483646 h 191"/>
              <a:gd name="T14" fmla="*/ 2147483646 w 193"/>
              <a:gd name="T15" fmla="*/ 2147483646 h 191"/>
              <a:gd name="T16" fmla="*/ 2147483646 w 193"/>
              <a:gd name="T17" fmla="*/ 2147483646 h 191"/>
              <a:gd name="T18" fmla="*/ 2147483646 w 193"/>
              <a:gd name="T19" fmla="*/ 0 h 191"/>
              <a:gd name="T20" fmla="*/ 2147483646 w 193"/>
              <a:gd name="T21" fmla="*/ 0 h 191"/>
              <a:gd name="T22" fmla="*/ 0 w 193"/>
              <a:gd name="T23" fmla="*/ 2147483646 h 191"/>
              <a:gd name="T24" fmla="*/ 0 w 193"/>
              <a:gd name="T25" fmla="*/ 2147483646 h 191"/>
              <a:gd name="T26" fmla="*/ 2147483646 w 193"/>
              <a:gd name="T27" fmla="*/ 2147483646 h 191"/>
              <a:gd name="T28" fmla="*/ 2147483646 w 193"/>
              <a:gd name="T29" fmla="*/ 2147483646 h 191"/>
              <a:gd name="T30" fmla="*/ 2147483646 w 193"/>
              <a:gd name="T31" fmla="*/ 2147483646 h 191"/>
              <a:gd name="T32" fmla="*/ 2147483646 w 193"/>
              <a:gd name="T33" fmla="*/ 2147483646 h 191"/>
              <a:gd name="T34" fmla="*/ 2147483646 w 193"/>
              <a:gd name="T35" fmla="*/ 0 h 1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6" y="183"/>
                  <a:pt x="8" y="174"/>
                  <a:pt x="8" y="163"/>
                </a:cubicBezTo>
                <a:cubicBezTo>
                  <a:pt x="8" y="28"/>
                  <a:pt x="8" y="28"/>
                  <a:pt x="8" y="28"/>
                </a:cubicBezTo>
                <a:cubicBezTo>
                  <a:pt x="8" y="17"/>
                  <a:pt x="16"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73" name="Rectangle 87"/>
          <p:cNvSpPr>
            <a:spLocks noChangeArrowheads="1"/>
          </p:cNvSpPr>
          <p:nvPr/>
        </p:nvSpPr>
        <p:spPr bwMode="auto">
          <a:xfrm>
            <a:off x="2546350" y="3944938"/>
            <a:ext cx="11112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74" name="Rectangle 88"/>
          <p:cNvSpPr>
            <a:spLocks noChangeArrowheads="1"/>
          </p:cNvSpPr>
          <p:nvPr/>
        </p:nvSpPr>
        <p:spPr bwMode="auto">
          <a:xfrm>
            <a:off x="2595563" y="3895725"/>
            <a:ext cx="12700" cy="111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75" name="Freeform 89"/>
          <p:cNvSpPr>
            <a:spLocks noEditPoints="1"/>
          </p:cNvSpPr>
          <p:nvPr/>
        </p:nvSpPr>
        <p:spPr bwMode="auto">
          <a:xfrm>
            <a:off x="1120775" y="3786188"/>
            <a:ext cx="331788" cy="328612"/>
          </a:xfrm>
          <a:custGeom>
            <a:avLst/>
            <a:gdLst>
              <a:gd name="T0" fmla="*/ 2147483646 w 193"/>
              <a:gd name="T1" fmla="*/ 2147483646 h 191"/>
              <a:gd name="T2" fmla="*/ 2147483646 w 193"/>
              <a:gd name="T3" fmla="*/ 2147483646 h 191"/>
              <a:gd name="T4" fmla="*/ 2147483646 w 193"/>
              <a:gd name="T5" fmla="*/ 2147483646 h 191"/>
              <a:gd name="T6" fmla="*/ 2147483646 w 193"/>
              <a:gd name="T7" fmla="*/ 2147483646 h 191"/>
              <a:gd name="T8" fmla="*/ 2147483646 w 193"/>
              <a:gd name="T9" fmla="*/ 2147483646 h 191"/>
              <a:gd name="T10" fmla="*/ 2147483646 w 193"/>
              <a:gd name="T11" fmla="*/ 2147483646 h 191"/>
              <a:gd name="T12" fmla="*/ 2147483646 w 193"/>
              <a:gd name="T13" fmla="*/ 2147483646 h 191"/>
              <a:gd name="T14" fmla="*/ 2147483646 w 193"/>
              <a:gd name="T15" fmla="*/ 2147483646 h 191"/>
              <a:gd name="T16" fmla="*/ 2147483646 w 193"/>
              <a:gd name="T17" fmla="*/ 2147483646 h 191"/>
              <a:gd name="T18" fmla="*/ 2147483646 w 193"/>
              <a:gd name="T19" fmla="*/ 0 h 191"/>
              <a:gd name="T20" fmla="*/ 2147483646 w 193"/>
              <a:gd name="T21" fmla="*/ 0 h 191"/>
              <a:gd name="T22" fmla="*/ 0 w 193"/>
              <a:gd name="T23" fmla="*/ 2147483646 h 191"/>
              <a:gd name="T24" fmla="*/ 0 w 193"/>
              <a:gd name="T25" fmla="*/ 2147483646 h 191"/>
              <a:gd name="T26" fmla="*/ 2147483646 w 193"/>
              <a:gd name="T27" fmla="*/ 2147483646 h 191"/>
              <a:gd name="T28" fmla="*/ 2147483646 w 193"/>
              <a:gd name="T29" fmla="*/ 2147483646 h 191"/>
              <a:gd name="T30" fmla="*/ 2147483646 w 193"/>
              <a:gd name="T31" fmla="*/ 2147483646 h 191"/>
              <a:gd name="T32" fmla="*/ 2147483646 w 193"/>
              <a:gd name="T33" fmla="*/ 2147483646 h 191"/>
              <a:gd name="T34" fmla="*/ 2147483646 w 193"/>
              <a:gd name="T35" fmla="*/ 0 h 1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76" name="Freeform 90"/>
          <p:cNvSpPr/>
          <p:nvPr/>
        </p:nvSpPr>
        <p:spPr bwMode="auto">
          <a:xfrm>
            <a:off x="1243013" y="3906838"/>
            <a:ext cx="87312" cy="87312"/>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5">
                <a:moveTo>
                  <a:pt x="49" y="55"/>
                </a:moveTo>
                <a:lnTo>
                  <a:pt x="0" y="6"/>
                </a:lnTo>
                <a:lnTo>
                  <a:pt x="7" y="0"/>
                </a:lnTo>
                <a:lnTo>
                  <a:pt x="55" y="48"/>
                </a:lnTo>
                <a:lnTo>
                  <a:pt x="49"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77" name="Freeform 91"/>
          <p:cNvSpPr/>
          <p:nvPr/>
        </p:nvSpPr>
        <p:spPr bwMode="auto">
          <a:xfrm>
            <a:off x="1243013" y="3906838"/>
            <a:ext cx="87312" cy="87312"/>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55">
                <a:moveTo>
                  <a:pt x="7" y="55"/>
                </a:moveTo>
                <a:lnTo>
                  <a:pt x="0" y="48"/>
                </a:lnTo>
                <a:lnTo>
                  <a:pt x="49" y="0"/>
                </a:lnTo>
                <a:lnTo>
                  <a:pt x="55" y="6"/>
                </a:lnTo>
                <a:lnTo>
                  <a:pt x="7"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78" name="Freeform 92"/>
          <p:cNvSpPr>
            <a:spLocks noEditPoints="1"/>
          </p:cNvSpPr>
          <p:nvPr/>
        </p:nvSpPr>
        <p:spPr bwMode="auto">
          <a:xfrm>
            <a:off x="1779588" y="3786188"/>
            <a:ext cx="333375" cy="328612"/>
          </a:xfrm>
          <a:custGeom>
            <a:avLst/>
            <a:gdLst>
              <a:gd name="T0" fmla="*/ 2147483646 w 194"/>
              <a:gd name="T1" fmla="*/ 2147483646 h 191"/>
              <a:gd name="T2" fmla="*/ 2147483646 w 194"/>
              <a:gd name="T3" fmla="*/ 2147483646 h 191"/>
              <a:gd name="T4" fmla="*/ 2147483646 w 194"/>
              <a:gd name="T5" fmla="*/ 2147483646 h 191"/>
              <a:gd name="T6" fmla="*/ 2147483646 w 194"/>
              <a:gd name="T7" fmla="*/ 2147483646 h 191"/>
              <a:gd name="T8" fmla="*/ 2147483646 w 194"/>
              <a:gd name="T9" fmla="*/ 2147483646 h 191"/>
              <a:gd name="T10" fmla="*/ 2147483646 w 194"/>
              <a:gd name="T11" fmla="*/ 2147483646 h 191"/>
              <a:gd name="T12" fmla="*/ 2147483646 w 194"/>
              <a:gd name="T13" fmla="*/ 2147483646 h 191"/>
              <a:gd name="T14" fmla="*/ 2147483646 w 194"/>
              <a:gd name="T15" fmla="*/ 2147483646 h 191"/>
              <a:gd name="T16" fmla="*/ 2147483646 w 194"/>
              <a:gd name="T17" fmla="*/ 2147483646 h 191"/>
              <a:gd name="T18" fmla="*/ 2147483646 w 194"/>
              <a:gd name="T19" fmla="*/ 0 h 191"/>
              <a:gd name="T20" fmla="*/ 2147483646 w 194"/>
              <a:gd name="T21" fmla="*/ 0 h 191"/>
              <a:gd name="T22" fmla="*/ 0 w 194"/>
              <a:gd name="T23" fmla="*/ 2147483646 h 191"/>
              <a:gd name="T24" fmla="*/ 0 w 194"/>
              <a:gd name="T25" fmla="*/ 2147483646 h 191"/>
              <a:gd name="T26" fmla="*/ 2147483646 w 194"/>
              <a:gd name="T27" fmla="*/ 2147483646 h 191"/>
              <a:gd name="T28" fmla="*/ 2147483646 w 194"/>
              <a:gd name="T29" fmla="*/ 2147483646 h 191"/>
              <a:gd name="T30" fmla="*/ 2147483646 w 194"/>
              <a:gd name="T31" fmla="*/ 2147483646 h 191"/>
              <a:gd name="T32" fmla="*/ 2147483646 w 194"/>
              <a:gd name="T33" fmla="*/ 2147483646 h 191"/>
              <a:gd name="T34" fmla="*/ 2147483646 w 194"/>
              <a:gd name="T35" fmla="*/ 0 h 1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79" name="Rectangle 93"/>
          <p:cNvSpPr>
            <a:spLocks noChangeArrowheads="1"/>
          </p:cNvSpPr>
          <p:nvPr/>
        </p:nvSpPr>
        <p:spPr bwMode="auto">
          <a:xfrm>
            <a:off x="1890713" y="3944938"/>
            <a:ext cx="10953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80" name="Freeform 94"/>
          <p:cNvSpPr>
            <a:spLocks noEditPoints="1"/>
          </p:cNvSpPr>
          <p:nvPr/>
        </p:nvSpPr>
        <p:spPr bwMode="auto">
          <a:xfrm>
            <a:off x="7058025" y="3863975"/>
            <a:ext cx="247650" cy="247650"/>
          </a:xfrm>
          <a:custGeom>
            <a:avLst/>
            <a:gdLst>
              <a:gd name="T0" fmla="*/ 2147483646 w 144"/>
              <a:gd name="T1" fmla="*/ 2147483646 h 144"/>
              <a:gd name="T2" fmla="*/ 0 w 144"/>
              <a:gd name="T3" fmla="*/ 2147483646 h 144"/>
              <a:gd name="T4" fmla="*/ 2147483646 w 144"/>
              <a:gd name="T5" fmla="*/ 0 h 144"/>
              <a:gd name="T6" fmla="*/ 2147483646 w 144"/>
              <a:gd name="T7" fmla="*/ 2147483646 h 144"/>
              <a:gd name="T8" fmla="*/ 2147483646 w 144"/>
              <a:gd name="T9" fmla="*/ 2147483646 h 144"/>
              <a:gd name="T10" fmla="*/ 2147483646 w 144"/>
              <a:gd name="T11" fmla="*/ 2147483646 h 144"/>
              <a:gd name="T12" fmla="*/ 2147483646 w 144"/>
              <a:gd name="T13" fmla="*/ 2147483646 h 144"/>
              <a:gd name="T14" fmla="*/ 2147483646 w 144"/>
              <a:gd name="T15" fmla="*/ 2147483646 h 144"/>
              <a:gd name="T16" fmla="*/ 2147483646 w 144"/>
              <a:gd name="T17" fmla="*/ 2147483646 h 144"/>
              <a:gd name="T18" fmla="*/ 2147483646 w 144"/>
              <a:gd name="T19" fmla="*/ 214748364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4" h="144">
                <a:moveTo>
                  <a:pt x="72" y="144"/>
                </a:moveTo>
                <a:cubicBezTo>
                  <a:pt x="33" y="144"/>
                  <a:pt x="0" y="112"/>
                  <a:pt x="0" y="72"/>
                </a:cubicBezTo>
                <a:cubicBezTo>
                  <a:pt x="0" y="33"/>
                  <a:pt x="33" y="0"/>
                  <a:pt x="72" y="0"/>
                </a:cubicBezTo>
                <a:cubicBezTo>
                  <a:pt x="112" y="0"/>
                  <a:pt x="144" y="33"/>
                  <a:pt x="144" y="72"/>
                </a:cubicBezTo>
                <a:cubicBezTo>
                  <a:pt x="144" y="112"/>
                  <a:pt x="112" y="144"/>
                  <a:pt x="72" y="144"/>
                </a:cubicBezTo>
                <a:close/>
                <a:moveTo>
                  <a:pt x="72" y="8"/>
                </a:moveTo>
                <a:cubicBezTo>
                  <a:pt x="37" y="8"/>
                  <a:pt x="8" y="37"/>
                  <a:pt x="8" y="72"/>
                </a:cubicBezTo>
                <a:cubicBezTo>
                  <a:pt x="8" y="107"/>
                  <a:pt x="37" y="136"/>
                  <a:pt x="72" y="136"/>
                </a:cubicBezTo>
                <a:cubicBezTo>
                  <a:pt x="107" y="136"/>
                  <a:pt x="136" y="107"/>
                  <a:pt x="136" y="72"/>
                </a:cubicBezTo>
                <a:cubicBezTo>
                  <a:pt x="136" y="37"/>
                  <a:pt x="107" y="8"/>
                  <a:pt x="7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81" name="Freeform 95"/>
          <p:cNvSpPr>
            <a:spLocks noEditPoints="1"/>
          </p:cNvSpPr>
          <p:nvPr/>
        </p:nvSpPr>
        <p:spPr bwMode="auto">
          <a:xfrm>
            <a:off x="7178675" y="3794125"/>
            <a:ext cx="200025" cy="200025"/>
          </a:xfrm>
          <a:custGeom>
            <a:avLst/>
            <a:gdLst>
              <a:gd name="T0" fmla="*/ 2147483646 w 116"/>
              <a:gd name="T1" fmla="*/ 2147483646 h 116"/>
              <a:gd name="T2" fmla="*/ 0 w 116"/>
              <a:gd name="T3" fmla="*/ 2147483646 h 116"/>
              <a:gd name="T4" fmla="*/ 2147483646 w 116"/>
              <a:gd name="T5" fmla="*/ 0 h 116"/>
              <a:gd name="T6" fmla="*/ 2147483646 w 116"/>
              <a:gd name="T7" fmla="*/ 2147483646 h 116"/>
              <a:gd name="T8" fmla="*/ 2147483646 w 116"/>
              <a:gd name="T9" fmla="*/ 2147483646 h 116"/>
              <a:gd name="T10" fmla="*/ 2147483646 w 116"/>
              <a:gd name="T11" fmla="*/ 2147483646 h 116"/>
              <a:gd name="T12" fmla="*/ 2147483646 w 116"/>
              <a:gd name="T13" fmla="*/ 2147483646 h 116"/>
              <a:gd name="T14" fmla="*/ 2147483646 w 116"/>
              <a:gd name="T15" fmla="*/ 2147483646 h 116"/>
              <a:gd name="T16" fmla="*/ 2147483646 w 116"/>
              <a:gd name="T17" fmla="*/ 2147483646 h 116"/>
              <a:gd name="T18" fmla="*/ 2147483646 w 116"/>
              <a:gd name="T19" fmla="*/ 2147483646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6" h="116">
                <a:moveTo>
                  <a:pt x="58" y="116"/>
                </a:moveTo>
                <a:cubicBezTo>
                  <a:pt x="26" y="116"/>
                  <a:pt x="0" y="90"/>
                  <a:pt x="0" y="58"/>
                </a:cubicBezTo>
                <a:cubicBezTo>
                  <a:pt x="0" y="26"/>
                  <a:pt x="26" y="0"/>
                  <a:pt x="58" y="0"/>
                </a:cubicBezTo>
                <a:cubicBezTo>
                  <a:pt x="90" y="0"/>
                  <a:pt x="116" y="26"/>
                  <a:pt x="116" y="58"/>
                </a:cubicBezTo>
                <a:cubicBezTo>
                  <a:pt x="116" y="90"/>
                  <a:pt x="90" y="116"/>
                  <a:pt x="58" y="116"/>
                </a:cubicBezTo>
                <a:close/>
                <a:moveTo>
                  <a:pt x="58" y="4"/>
                </a:moveTo>
                <a:cubicBezTo>
                  <a:pt x="28" y="4"/>
                  <a:pt x="4" y="28"/>
                  <a:pt x="4" y="58"/>
                </a:cubicBezTo>
                <a:cubicBezTo>
                  <a:pt x="4" y="88"/>
                  <a:pt x="28" y="112"/>
                  <a:pt x="58" y="112"/>
                </a:cubicBezTo>
                <a:cubicBezTo>
                  <a:pt x="87" y="112"/>
                  <a:pt x="112" y="88"/>
                  <a:pt x="112" y="58"/>
                </a:cubicBezTo>
                <a:cubicBezTo>
                  <a:pt x="112" y="28"/>
                  <a:pt x="87" y="4"/>
                  <a:pt x="5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82" name="Rectangle 96"/>
          <p:cNvSpPr>
            <a:spLocks noChangeArrowheads="1"/>
          </p:cNvSpPr>
          <p:nvPr/>
        </p:nvSpPr>
        <p:spPr bwMode="auto">
          <a:xfrm>
            <a:off x="1130300" y="1208088"/>
            <a:ext cx="211138" cy="14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83" name="Rectangle 97"/>
          <p:cNvSpPr>
            <a:spLocks noChangeArrowheads="1"/>
          </p:cNvSpPr>
          <p:nvPr/>
        </p:nvSpPr>
        <p:spPr bwMode="auto">
          <a:xfrm>
            <a:off x="1130300" y="1270000"/>
            <a:ext cx="21113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84" name="Rectangle 98"/>
          <p:cNvSpPr>
            <a:spLocks noChangeArrowheads="1"/>
          </p:cNvSpPr>
          <p:nvPr/>
        </p:nvSpPr>
        <p:spPr bwMode="auto">
          <a:xfrm>
            <a:off x="1130300" y="1270000"/>
            <a:ext cx="2698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85" name="Rectangle 99"/>
          <p:cNvSpPr>
            <a:spLocks noChangeArrowheads="1"/>
          </p:cNvSpPr>
          <p:nvPr/>
        </p:nvSpPr>
        <p:spPr bwMode="auto">
          <a:xfrm>
            <a:off x="1130300" y="1331913"/>
            <a:ext cx="23495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86" name="Rectangle 100"/>
          <p:cNvSpPr>
            <a:spLocks noChangeArrowheads="1"/>
          </p:cNvSpPr>
          <p:nvPr/>
        </p:nvSpPr>
        <p:spPr bwMode="auto">
          <a:xfrm>
            <a:off x="1130300" y="1393825"/>
            <a:ext cx="290513"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87" name="Rectangle 101"/>
          <p:cNvSpPr>
            <a:spLocks noChangeArrowheads="1"/>
          </p:cNvSpPr>
          <p:nvPr/>
        </p:nvSpPr>
        <p:spPr bwMode="auto">
          <a:xfrm>
            <a:off x="1838325" y="1208088"/>
            <a:ext cx="209550" cy="14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88" name="Rectangle 102"/>
          <p:cNvSpPr>
            <a:spLocks noChangeArrowheads="1"/>
          </p:cNvSpPr>
          <p:nvPr/>
        </p:nvSpPr>
        <p:spPr bwMode="auto">
          <a:xfrm>
            <a:off x="1838325" y="1270000"/>
            <a:ext cx="20955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89" name="Rectangle 103"/>
          <p:cNvSpPr>
            <a:spLocks noChangeArrowheads="1"/>
          </p:cNvSpPr>
          <p:nvPr/>
        </p:nvSpPr>
        <p:spPr bwMode="auto">
          <a:xfrm>
            <a:off x="1808163" y="1270000"/>
            <a:ext cx="26828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0" name="Rectangle 104"/>
          <p:cNvSpPr>
            <a:spLocks noChangeArrowheads="1"/>
          </p:cNvSpPr>
          <p:nvPr/>
        </p:nvSpPr>
        <p:spPr bwMode="auto">
          <a:xfrm>
            <a:off x="1825625" y="1331913"/>
            <a:ext cx="233363"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1" name="Rectangle 105"/>
          <p:cNvSpPr>
            <a:spLocks noChangeArrowheads="1"/>
          </p:cNvSpPr>
          <p:nvPr/>
        </p:nvSpPr>
        <p:spPr bwMode="auto">
          <a:xfrm>
            <a:off x="1798638" y="1393825"/>
            <a:ext cx="28733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2" name="Rectangle 106"/>
          <p:cNvSpPr>
            <a:spLocks noChangeArrowheads="1"/>
          </p:cNvSpPr>
          <p:nvPr/>
        </p:nvSpPr>
        <p:spPr bwMode="auto">
          <a:xfrm>
            <a:off x="2540000" y="1208088"/>
            <a:ext cx="209550" cy="14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3" name="Rectangle 107"/>
          <p:cNvSpPr>
            <a:spLocks noChangeArrowheads="1"/>
          </p:cNvSpPr>
          <p:nvPr/>
        </p:nvSpPr>
        <p:spPr bwMode="auto">
          <a:xfrm>
            <a:off x="2540000" y="1270000"/>
            <a:ext cx="20955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4" name="Rectangle 108"/>
          <p:cNvSpPr>
            <a:spLocks noChangeArrowheads="1"/>
          </p:cNvSpPr>
          <p:nvPr/>
        </p:nvSpPr>
        <p:spPr bwMode="auto">
          <a:xfrm>
            <a:off x="2481263" y="1270000"/>
            <a:ext cx="26828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5" name="Rectangle 109"/>
          <p:cNvSpPr>
            <a:spLocks noChangeArrowheads="1"/>
          </p:cNvSpPr>
          <p:nvPr/>
        </p:nvSpPr>
        <p:spPr bwMode="auto">
          <a:xfrm>
            <a:off x="2516188" y="1331913"/>
            <a:ext cx="233362"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6" name="Rectangle 110"/>
          <p:cNvSpPr>
            <a:spLocks noChangeArrowheads="1"/>
          </p:cNvSpPr>
          <p:nvPr/>
        </p:nvSpPr>
        <p:spPr bwMode="auto">
          <a:xfrm>
            <a:off x="2460625" y="1393825"/>
            <a:ext cx="28892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7" name="Rectangle 111"/>
          <p:cNvSpPr>
            <a:spLocks noChangeArrowheads="1"/>
          </p:cNvSpPr>
          <p:nvPr/>
        </p:nvSpPr>
        <p:spPr bwMode="auto">
          <a:xfrm>
            <a:off x="3116263" y="1393825"/>
            <a:ext cx="28733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8" name="Rectangle 112"/>
          <p:cNvSpPr>
            <a:spLocks noChangeArrowheads="1"/>
          </p:cNvSpPr>
          <p:nvPr/>
        </p:nvSpPr>
        <p:spPr bwMode="auto">
          <a:xfrm>
            <a:off x="3116263" y="1331913"/>
            <a:ext cx="28733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899" name="Rectangle 113"/>
          <p:cNvSpPr>
            <a:spLocks noChangeArrowheads="1"/>
          </p:cNvSpPr>
          <p:nvPr/>
        </p:nvSpPr>
        <p:spPr bwMode="auto">
          <a:xfrm>
            <a:off x="3116263" y="1270000"/>
            <a:ext cx="28733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0" name="Rectangle 114"/>
          <p:cNvSpPr>
            <a:spLocks noChangeArrowheads="1"/>
          </p:cNvSpPr>
          <p:nvPr/>
        </p:nvSpPr>
        <p:spPr bwMode="auto">
          <a:xfrm>
            <a:off x="3116263" y="1208088"/>
            <a:ext cx="287337" cy="14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1" name="Rectangle 115"/>
          <p:cNvSpPr>
            <a:spLocks noChangeArrowheads="1"/>
          </p:cNvSpPr>
          <p:nvPr/>
        </p:nvSpPr>
        <p:spPr bwMode="auto">
          <a:xfrm>
            <a:off x="3832225" y="1393825"/>
            <a:ext cx="22542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2" name="Rectangle 116"/>
          <p:cNvSpPr>
            <a:spLocks noChangeArrowheads="1"/>
          </p:cNvSpPr>
          <p:nvPr/>
        </p:nvSpPr>
        <p:spPr bwMode="auto">
          <a:xfrm>
            <a:off x="3832225" y="1331913"/>
            <a:ext cx="22542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3" name="Rectangle 117"/>
          <p:cNvSpPr>
            <a:spLocks noChangeArrowheads="1"/>
          </p:cNvSpPr>
          <p:nvPr/>
        </p:nvSpPr>
        <p:spPr bwMode="auto">
          <a:xfrm>
            <a:off x="3832225" y="1270000"/>
            <a:ext cx="22542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4" name="Rectangle 118"/>
          <p:cNvSpPr>
            <a:spLocks noChangeArrowheads="1"/>
          </p:cNvSpPr>
          <p:nvPr/>
        </p:nvSpPr>
        <p:spPr bwMode="auto">
          <a:xfrm>
            <a:off x="3832225" y="1208088"/>
            <a:ext cx="225425" cy="14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5" name="Rectangle 119"/>
          <p:cNvSpPr>
            <a:spLocks noChangeArrowheads="1"/>
          </p:cNvSpPr>
          <p:nvPr/>
        </p:nvSpPr>
        <p:spPr bwMode="auto">
          <a:xfrm>
            <a:off x="3779838" y="1393825"/>
            <a:ext cx="3333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6" name="Rectangle 120"/>
          <p:cNvSpPr>
            <a:spLocks noChangeArrowheads="1"/>
          </p:cNvSpPr>
          <p:nvPr/>
        </p:nvSpPr>
        <p:spPr bwMode="auto">
          <a:xfrm>
            <a:off x="3779838" y="1331913"/>
            <a:ext cx="3333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7" name="Rectangle 121"/>
          <p:cNvSpPr>
            <a:spLocks noChangeArrowheads="1"/>
          </p:cNvSpPr>
          <p:nvPr/>
        </p:nvSpPr>
        <p:spPr bwMode="auto">
          <a:xfrm>
            <a:off x="3779838" y="1270000"/>
            <a:ext cx="33337"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8" name="Rectangle 122"/>
          <p:cNvSpPr>
            <a:spLocks noChangeArrowheads="1"/>
          </p:cNvSpPr>
          <p:nvPr/>
        </p:nvSpPr>
        <p:spPr bwMode="auto">
          <a:xfrm>
            <a:off x="3779838" y="1208088"/>
            <a:ext cx="33337" cy="14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3909" name="Freeform 123"/>
          <p:cNvSpPr>
            <a:spLocks noEditPoints="1"/>
          </p:cNvSpPr>
          <p:nvPr/>
        </p:nvSpPr>
        <p:spPr bwMode="auto">
          <a:xfrm>
            <a:off x="4421188" y="1184275"/>
            <a:ext cx="77787" cy="74613"/>
          </a:xfrm>
          <a:custGeom>
            <a:avLst/>
            <a:gdLst>
              <a:gd name="T0" fmla="*/ 2147483646 w 49"/>
              <a:gd name="T1" fmla="*/ 2147483646 h 47"/>
              <a:gd name="T2" fmla="*/ 0 w 49"/>
              <a:gd name="T3" fmla="*/ 2147483646 h 47"/>
              <a:gd name="T4" fmla="*/ 0 w 49"/>
              <a:gd name="T5" fmla="*/ 0 h 47"/>
              <a:gd name="T6" fmla="*/ 2147483646 w 49"/>
              <a:gd name="T7" fmla="*/ 0 h 47"/>
              <a:gd name="T8" fmla="*/ 2147483646 w 49"/>
              <a:gd name="T9" fmla="*/ 2147483646 h 47"/>
              <a:gd name="T10" fmla="*/ 2147483646 w 49"/>
              <a:gd name="T11" fmla="*/ 2147483646 h 47"/>
              <a:gd name="T12" fmla="*/ 2147483646 w 49"/>
              <a:gd name="T13" fmla="*/ 2147483646 h 47"/>
              <a:gd name="T14" fmla="*/ 2147483646 w 49"/>
              <a:gd name="T15" fmla="*/ 2147483646 h 47"/>
              <a:gd name="T16" fmla="*/ 2147483646 w 49"/>
              <a:gd name="T17" fmla="*/ 2147483646 h 47"/>
              <a:gd name="T18" fmla="*/ 2147483646 w 49"/>
              <a:gd name="T19" fmla="*/ 2147483646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47">
                <a:moveTo>
                  <a:pt x="49" y="47"/>
                </a:moveTo>
                <a:lnTo>
                  <a:pt x="0" y="47"/>
                </a:lnTo>
                <a:lnTo>
                  <a:pt x="0" y="0"/>
                </a:lnTo>
                <a:lnTo>
                  <a:pt x="49" y="0"/>
                </a:lnTo>
                <a:lnTo>
                  <a:pt x="49" y="47"/>
                </a:lnTo>
                <a:close/>
                <a:moveTo>
                  <a:pt x="9" y="39"/>
                </a:moveTo>
                <a:lnTo>
                  <a:pt x="40" y="39"/>
                </a:lnTo>
                <a:lnTo>
                  <a:pt x="40" y="8"/>
                </a:lnTo>
                <a:lnTo>
                  <a:pt x="9" y="8"/>
                </a:lnTo>
                <a:lnTo>
                  <a:pt x="9"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0" name="Freeform 124"/>
          <p:cNvSpPr>
            <a:spLocks noEditPoints="1"/>
          </p:cNvSpPr>
          <p:nvPr/>
        </p:nvSpPr>
        <p:spPr bwMode="auto">
          <a:xfrm>
            <a:off x="5087938" y="1163638"/>
            <a:ext cx="146050" cy="139700"/>
          </a:xfrm>
          <a:custGeom>
            <a:avLst/>
            <a:gdLst>
              <a:gd name="T0" fmla="*/ 2147483646 w 92"/>
              <a:gd name="T1" fmla="*/ 2147483646 h 88"/>
              <a:gd name="T2" fmla="*/ 0 w 92"/>
              <a:gd name="T3" fmla="*/ 2147483646 h 88"/>
              <a:gd name="T4" fmla="*/ 0 w 92"/>
              <a:gd name="T5" fmla="*/ 0 h 88"/>
              <a:gd name="T6" fmla="*/ 2147483646 w 92"/>
              <a:gd name="T7" fmla="*/ 0 h 88"/>
              <a:gd name="T8" fmla="*/ 2147483646 w 92"/>
              <a:gd name="T9" fmla="*/ 2147483646 h 88"/>
              <a:gd name="T10" fmla="*/ 2147483646 w 92"/>
              <a:gd name="T11" fmla="*/ 2147483646 h 88"/>
              <a:gd name="T12" fmla="*/ 2147483646 w 92"/>
              <a:gd name="T13" fmla="*/ 2147483646 h 88"/>
              <a:gd name="T14" fmla="*/ 2147483646 w 92"/>
              <a:gd name="T15" fmla="*/ 2147483646 h 88"/>
              <a:gd name="T16" fmla="*/ 2147483646 w 92"/>
              <a:gd name="T17" fmla="*/ 2147483646 h 88"/>
              <a:gd name="T18" fmla="*/ 2147483646 w 92"/>
              <a:gd name="T19" fmla="*/ 2147483646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88">
                <a:moveTo>
                  <a:pt x="92" y="88"/>
                </a:moveTo>
                <a:lnTo>
                  <a:pt x="0" y="88"/>
                </a:lnTo>
                <a:lnTo>
                  <a:pt x="0" y="0"/>
                </a:lnTo>
                <a:lnTo>
                  <a:pt x="92" y="0"/>
                </a:lnTo>
                <a:lnTo>
                  <a:pt x="92" y="88"/>
                </a:lnTo>
                <a:close/>
                <a:moveTo>
                  <a:pt x="9" y="80"/>
                </a:moveTo>
                <a:lnTo>
                  <a:pt x="83" y="80"/>
                </a:lnTo>
                <a:lnTo>
                  <a:pt x="83" y="8"/>
                </a:lnTo>
                <a:lnTo>
                  <a:pt x="9" y="8"/>
                </a:lnTo>
                <a:lnTo>
                  <a:pt x="9"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1" name="Freeform 125"/>
          <p:cNvSpPr>
            <a:spLocks noEditPoints="1"/>
          </p:cNvSpPr>
          <p:nvPr/>
        </p:nvSpPr>
        <p:spPr bwMode="auto">
          <a:xfrm>
            <a:off x="5246688" y="1163638"/>
            <a:ext cx="146050" cy="139700"/>
          </a:xfrm>
          <a:custGeom>
            <a:avLst/>
            <a:gdLst>
              <a:gd name="T0" fmla="*/ 2147483646 w 92"/>
              <a:gd name="T1" fmla="*/ 2147483646 h 88"/>
              <a:gd name="T2" fmla="*/ 0 w 92"/>
              <a:gd name="T3" fmla="*/ 2147483646 h 88"/>
              <a:gd name="T4" fmla="*/ 0 w 92"/>
              <a:gd name="T5" fmla="*/ 0 h 88"/>
              <a:gd name="T6" fmla="*/ 2147483646 w 92"/>
              <a:gd name="T7" fmla="*/ 0 h 88"/>
              <a:gd name="T8" fmla="*/ 2147483646 w 92"/>
              <a:gd name="T9" fmla="*/ 2147483646 h 88"/>
              <a:gd name="T10" fmla="*/ 2147483646 w 92"/>
              <a:gd name="T11" fmla="*/ 2147483646 h 88"/>
              <a:gd name="T12" fmla="*/ 2147483646 w 92"/>
              <a:gd name="T13" fmla="*/ 2147483646 h 88"/>
              <a:gd name="T14" fmla="*/ 2147483646 w 92"/>
              <a:gd name="T15" fmla="*/ 2147483646 h 88"/>
              <a:gd name="T16" fmla="*/ 2147483646 w 92"/>
              <a:gd name="T17" fmla="*/ 2147483646 h 88"/>
              <a:gd name="T18" fmla="*/ 2147483646 w 92"/>
              <a:gd name="T19" fmla="*/ 2147483646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88">
                <a:moveTo>
                  <a:pt x="92" y="88"/>
                </a:moveTo>
                <a:lnTo>
                  <a:pt x="0" y="88"/>
                </a:lnTo>
                <a:lnTo>
                  <a:pt x="0" y="0"/>
                </a:lnTo>
                <a:lnTo>
                  <a:pt x="92" y="0"/>
                </a:lnTo>
                <a:lnTo>
                  <a:pt x="92" y="88"/>
                </a:lnTo>
                <a:close/>
                <a:moveTo>
                  <a:pt x="8" y="80"/>
                </a:moveTo>
                <a:lnTo>
                  <a:pt x="83" y="80"/>
                </a:lnTo>
                <a:lnTo>
                  <a:pt x="83" y="8"/>
                </a:lnTo>
                <a:lnTo>
                  <a:pt x="8" y="8"/>
                </a:lnTo>
                <a:lnTo>
                  <a:pt x="8"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2" name="Freeform 126"/>
          <p:cNvSpPr>
            <a:spLocks noEditPoints="1"/>
          </p:cNvSpPr>
          <p:nvPr/>
        </p:nvSpPr>
        <p:spPr bwMode="auto">
          <a:xfrm>
            <a:off x="5087938" y="1314450"/>
            <a:ext cx="146050" cy="141288"/>
          </a:xfrm>
          <a:custGeom>
            <a:avLst/>
            <a:gdLst>
              <a:gd name="T0" fmla="*/ 2147483646 w 92"/>
              <a:gd name="T1" fmla="*/ 2147483646 h 89"/>
              <a:gd name="T2" fmla="*/ 0 w 92"/>
              <a:gd name="T3" fmla="*/ 2147483646 h 89"/>
              <a:gd name="T4" fmla="*/ 0 w 92"/>
              <a:gd name="T5" fmla="*/ 0 h 89"/>
              <a:gd name="T6" fmla="*/ 2147483646 w 92"/>
              <a:gd name="T7" fmla="*/ 0 h 89"/>
              <a:gd name="T8" fmla="*/ 2147483646 w 92"/>
              <a:gd name="T9" fmla="*/ 2147483646 h 89"/>
              <a:gd name="T10" fmla="*/ 2147483646 w 92"/>
              <a:gd name="T11" fmla="*/ 2147483646 h 89"/>
              <a:gd name="T12" fmla="*/ 2147483646 w 92"/>
              <a:gd name="T13" fmla="*/ 2147483646 h 89"/>
              <a:gd name="T14" fmla="*/ 2147483646 w 92"/>
              <a:gd name="T15" fmla="*/ 2147483646 h 89"/>
              <a:gd name="T16" fmla="*/ 2147483646 w 92"/>
              <a:gd name="T17" fmla="*/ 2147483646 h 89"/>
              <a:gd name="T18" fmla="*/ 2147483646 w 92"/>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89">
                <a:moveTo>
                  <a:pt x="92" y="89"/>
                </a:moveTo>
                <a:lnTo>
                  <a:pt x="0" y="89"/>
                </a:lnTo>
                <a:lnTo>
                  <a:pt x="0" y="0"/>
                </a:lnTo>
                <a:lnTo>
                  <a:pt x="92" y="0"/>
                </a:lnTo>
                <a:lnTo>
                  <a:pt x="92" y="89"/>
                </a:lnTo>
                <a:close/>
                <a:moveTo>
                  <a:pt x="9" y="80"/>
                </a:moveTo>
                <a:lnTo>
                  <a:pt x="83" y="80"/>
                </a:lnTo>
                <a:lnTo>
                  <a:pt x="83" y="9"/>
                </a:lnTo>
                <a:lnTo>
                  <a:pt x="9" y="9"/>
                </a:lnTo>
                <a:lnTo>
                  <a:pt x="9"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3" name="Freeform 127"/>
          <p:cNvSpPr>
            <a:spLocks noEditPoints="1"/>
          </p:cNvSpPr>
          <p:nvPr/>
        </p:nvSpPr>
        <p:spPr bwMode="auto">
          <a:xfrm>
            <a:off x="5246688" y="1314450"/>
            <a:ext cx="146050" cy="141288"/>
          </a:xfrm>
          <a:custGeom>
            <a:avLst/>
            <a:gdLst>
              <a:gd name="T0" fmla="*/ 2147483646 w 92"/>
              <a:gd name="T1" fmla="*/ 2147483646 h 89"/>
              <a:gd name="T2" fmla="*/ 0 w 92"/>
              <a:gd name="T3" fmla="*/ 2147483646 h 89"/>
              <a:gd name="T4" fmla="*/ 0 w 92"/>
              <a:gd name="T5" fmla="*/ 0 h 89"/>
              <a:gd name="T6" fmla="*/ 2147483646 w 92"/>
              <a:gd name="T7" fmla="*/ 0 h 89"/>
              <a:gd name="T8" fmla="*/ 2147483646 w 92"/>
              <a:gd name="T9" fmla="*/ 2147483646 h 89"/>
              <a:gd name="T10" fmla="*/ 2147483646 w 92"/>
              <a:gd name="T11" fmla="*/ 2147483646 h 89"/>
              <a:gd name="T12" fmla="*/ 2147483646 w 92"/>
              <a:gd name="T13" fmla="*/ 2147483646 h 89"/>
              <a:gd name="T14" fmla="*/ 2147483646 w 92"/>
              <a:gd name="T15" fmla="*/ 2147483646 h 89"/>
              <a:gd name="T16" fmla="*/ 2147483646 w 92"/>
              <a:gd name="T17" fmla="*/ 2147483646 h 89"/>
              <a:gd name="T18" fmla="*/ 2147483646 w 92"/>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89">
                <a:moveTo>
                  <a:pt x="92" y="89"/>
                </a:moveTo>
                <a:lnTo>
                  <a:pt x="0" y="89"/>
                </a:lnTo>
                <a:lnTo>
                  <a:pt x="0" y="0"/>
                </a:lnTo>
                <a:lnTo>
                  <a:pt x="92" y="0"/>
                </a:lnTo>
                <a:lnTo>
                  <a:pt x="92" y="89"/>
                </a:lnTo>
                <a:close/>
                <a:moveTo>
                  <a:pt x="8" y="80"/>
                </a:moveTo>
                <a:lnTo>
                  <a:pt x="83" y="80"/>
                </a:lnTo>
                <a:lnTo>
                  <a:pt x="83" y="9"/>
                </a:lnTo>
                <a:lnTo>
                  <a:pt x="8" y="9"/>
                </a:lnTo>
                <a:lnTo>
                  <a:pt x="8"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4" name="Freeform 128"/>
          <p:cNvSpPr>
            <a:spLocks noEditPoints="1"/>
          </p:cNvSpPr>
          <p:nvPr/>
        </p:nvSpPr>
        <p:spPr bwMode="auto">
          <a:xfrm>
            <a:off x="5732463" y="1149350"/>
            <a:ext cx="106362" cy="103188"/>
          </a:xfrm>
          <a:custGeom>
            <a:avLst/>
            <a:gdLst>
              <a:gd name="T0" fmla="*/ 2147483646 w 67"/>
              <a:gd name="T1" fmla="*/ 2147483646 h 65"/>
              <a:gd name="T2" fmla="*/ 0 w 67"/>
              <a:gd name="T3" fmla="*/ 2147483646 h 65"/>
              <a:gd name="T4" fmla="*/ 0 w 67"/>
              <a:gd name="T5" fmla="*/ 0 h 65"/>
              <a:gd name="T6" fmla="*/ 2147483646 w 67"/>
              <a:gd name="T7" fmla="*/ 0 h 65"/>
              <a:gd name="T8" fmla="*/ 2147483646 w 67"/>
              <a:gd name="T9" fmla="*/ 2147483646 h 65"/>
              <a:gd name="T10" fmla="*/ 2147483646 w 67"/>
              <a:gd name="T11" fmla="*/ 2147483646 h 65"/>
              <a:gd name="T12" fmla="*/ 2147483646 w 67"/>
              <a:gd name="T13" fmla="*/ 2147483646 h 65"/>
              <a:gd name="T14" fmla="*/ 2147483646 w 67"/>
              <a:gd name="T15" fmla="*/ 2147483646 h 65"/>
              <a:gd name="T16" fmla="*/ 2147483646 w 67"/>
              <a:gd name="T17" fmla="*/ 2147483646 h 65"/>
              <a:gd name="T18" fmla="*/ 2147483646 w 67"/>
              <a:gd name="T19" fmla="*/ 2147483646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65">
                <a:moveTo>
                  <a:pt x="67" y="65"/>
                </a:moveTo>
                <a:lnTo>
                  <a:pt x="0" y="65"/>
                </a:lnTo>
                <a:lnTo>
                  <a:pt x="0" y="0"/>
                </a:lnTo>
                <a:lnTo>
                  <a:pt x="67" y="0"/>
                </a:lnTo>
                <a:lnTo>
                  <a:pt x="67" y="65"/>
                </a:lnTo>
                <a:close/>
                <a:moveTo>
                  <a:pt x="9" y="56"/>
                </a:moveTo>
                <a:lnTo>
                  <a:pt x="58" y="56"/>
                </a:lnTo>
                <a:lnTo>
                  <a:pt x="58" y="9"/>
                </a:lnTo>
                <a:lnTo>
                  <a:pt x="9" y="9"/>
                </a:lnTo>
                <a:lnTo>
                  <a:pt x="9"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5" name="Freeform 129"/>
          <p:cNvSpPr>
            <a:spLocks noEditPoints="1"/>
          </p:cNvSpPr>
          <p:nvPr/>
        </p:nvSpPr>
        <p:spPr bwMode="auto">
          <a:xfrm>
            <a:off x="5843588" y="1149350"/>
            <a:ext cx="106362" cy="103188"/>
          </a:xfrm>
          <a:custGeom>
            <a:avLst/>
            <a:gdLst>
              <a:gd name="T0" fmla="*/ 2147483646 w 67"/>
              <a:gd name="T1" fmla="*/ 2147483646 h 65"/>
              <a:gd name="T2" fmla="*/ 0 w 67"/>
              <a:gd name="T3" fmla="*/ 2147483646 h 65"/>
              <a:gd name="T4" fmla="*/ 0 w 67"/>
              <a:gd name="T5" fmla="*/ 0 h 65"/>
              <a:gd name="T6" fmla="*/ 2147483646 w 67"/>
              <a:gd name="T7" fmla="*/ 0 h 65"/>
              <a:gd name="T8" fmla="*/ 2147483646 w 67"/>
              <a:gd name="T9" fmla="*/ 2147483646 h 65"/>
              <a:gd name="T10" fmla="*/ 2147483646 w 67"/>
              <a:gd name="T11" fmla="*/ 2147483646 h 65"/>
              <a:gd name="T12" fmla="*/ 2147483646 w 67"/>
              <a:gd name="T13" fmla="*/ 2147483646 h 65"/>
              <a:gd name="T14" fmla="*/ 2147483646 w 67"/>
              <a:gd name="T15" fmla="*/ 2147483646 h 65"/>
              <a:gd name="T16" fmla="*/ 2147483646 w 67"/>
              <a:gd name="T17" fmla="*/ 2147483646 h 65"/>
              <a:gd name="T18" fmla="*/ 2147483646 w 67"/>
              <a:gd name="T19" fmla="*/ 2147483646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65">
                <a:moveTo>
                  <a:pt x="67" y="65"/>
                </a:moveTo>
                <a:lnTo>
                  <a:pt x="0" y="65"/>
                </a:lnTo>
                <a:lnTo>
                  <a:pt x="0" y="0"/>
                </a:lnTo>
                <a:lnTo>
                  <a:pt x="67" y="0"/>
                </a:lnTo>
                <a:lnTo>
                  <a:pt x="67" y="65"/>
                </a:lnTo>
                <a:close/>
                <a:moveTo>
                  <a:pt x="9" y="56"/>
                </a:moveTo>
                <a:lnTo>
                  <a:pt x="59" y="56"/>
                </a:lnTo>
                <a:lnTo>
                  <a:pt x="59" y="9"/>
                </a:lnTo>
                <a:lnTo>
                  <a:pt x="9" y="9"/>
                </a:lnTo>
                <a:lnTo>
                  <a:pt x="9"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6" name="Freeform 130"/>
          <p:cNvSpPr>
            <a:spLocks noEditPoints="1"/>
          </p:cNvSpPr>
          <p:nvPr/>
        </p:nvSpPr>
        <p:spPr bwMode="auto">
          <a:xfrm>
            <a:off x="5732463" y="1255713"/>
            <a:ext cx="106362" cy="103187"/>
          </a:xfrm>
          <a:custGeom>
            <a:avLst/>
            <a:gdLst>
              <a:gd name="T0" fmla="*/ 2147483646 w 67"/>
              <a:gd name="T1" fmla="*/ 2147483646 h 65"/>
              <a:gd name="T2" fmla="*/ 0 w 67"/>
              <a:gd name="T3" fmla="*/ 2147483646 h 65"/>
              <a:gd name="T4" fmla="*/ 0 w 67"/>
              <a:gd name="T5" fmla="*/ 0 h 65"/>
              <a:gd name="T6" fmla="*/ 2147483646 w 67"/>
              <a:gd name="T7" fmla="*/ 0 h 65"/>
              <a:gd name="T8" fmla="*/ 2147483646 w 67"/>
              <a:gd name="T9" fmla="*/ 2147483646 h 65"/>
              <a:gd name="T10" fmla="*/ 2147483646 w 67"/>
              <a:gd name="T11" fmla="*/ 2147483646 h 65"/>
              <a:gd name="T12" fmla="*/ 2147483646 w 67"/>
              <a:gd name="T13" fmla="*/ 2147483646 h 65"/>
              <a:gd name="T14" fmla="*/ 2147483646 w 67"/>
              <a:gd name="T15" fmla="*/ 2147483646 h 65"/>
              <a:gd name="T16" fmla="*/ 2147483646 w 67"/>
              <a:gd name="T17" fmla="*/ 2147483646 h 65"/>
              <a:gd name="T18" fmla="*/ 2147483646 w 67"/>
              <a:gd name="T19" fmla="*/ 2147483646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65">
                <a:moveTo>
                  <a:pt x="67" y="65"/>
                </a:moveTo>
                <a:lnTo>
                  <a:pt x="0" y="65"/>
                </a:lnTo>
                <a:lnTo>
                  <a:pt x="0" y="0"/>
                </a:lnTo>
                <a:lnTo>
                  <a:pt x="67" y="0"/>
                </a:lnTo>
                <a:lnTo>
                  <a:pt x="67" y="65"/>
                </a:lnTo>
                <a:close/>
                <a:moveTo>
                  <a:pt x="9" y="56"/>
                </a:moveTo>
                <a:lnTo>
                  <a:pt x="58" y="56"/>
                </a:lnTo>
                <a:lnTo>
                  <a:pt x="58" y="9"/>
                </a:lnTo>
                <a:lnTo>
                  <a:pt x="9" y="9"/>
                </a:lnTo>
                <a:lnTo>
                  <a:pt x="9"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7" name="Freeform 131"/>
          <p:cNvSpPr>
            <a:spLocks noEditPoints="1"/>
          </p:cNvSpPr>
          <p:nvPr/>
        </p:nvSpPr>
        <p:spPr bwMode="auto">
          <a:xfrm>
            <a:off x="5843588" y="1255713"/>
            <a:ext cx="106362" cy="103187"/>
          </a:xfrm>
          <a:custGeom>
            <a:avLst/>
            <a:gdLst>
              <a:gd name="T0" fmla="*/ 2147483646 w 67"/>
              <a:gd name="T1" fmla="*/ 2147483646 h 65"/>
              <a:gd name="T2" fmla="*/ 0 w 67"/>
              <a:gd name="T3" fmla="*/ 2147483646 h 65"/>
              <a:gd name="T4" fmla="*/ 0 w 67"/>
              <a:gd name="T5" fmla="*/ 0 h 65"/>
              <a:gd name="T6" fmla="*/ 2147483646 w 67"/>
              <a:gd name="T7" fmla="*/ 0 h 65"/>
              <a:gd name="T8" fmla="*/ 2147483646 w 67"/>
              <a:gd name="T9" fmla="*/ 2147483646 h 65"/>
              <a:gd name="T10" fmla="*/ 2147483646 w 67"/>
              <a:gd name="T11" fmla="*/ 2147483646 h 65"/>
              <a:gd name="T12" fmla="*/ 2147483646 w 67"/>
              <a:gd name="T13" fmla="*/ 2147483646 h 65"/>
              <a:gd name="T14" fmla="*/ 2147483646 w 67"/>
              <a:gd name="T15" fmla="*/ 2147483646 h 65"/>
              <a:gd name="T16" fmla="*/ 2147483646 w 67"/>
              <a:gd name="T17" fmla="*/ 2147483646 h 65"/>
              <a:gd name="T18" fmla="*/ 2147483646 w 67"/>
              <a:gd name="T19" fmla="*/ 2147483646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65">
                <a:moveTo>
                  <a:pt x="67" y="65"/>
                </a:moveTo>
                <a:lnTo>
                  <a:pt x="0" y="65"/>
                </a:lnTo>
                <a:lnTo>
                  <a:pt x="0" y="0"/>
                </a:lnTo>
                <a:lnTo>
                  <a:pt x="67" y="0"/>
                </a:lnTo>
                <a:lnTo>
                  <a:pt x="67" y="65"/>
                </a:lnTo>
                <a:close/>
                <a:moveTo>
                  <a:pt x="9" y="56"/>
                </a:moveTo>
                <a:lnTo>
                  <a:pt x="59" y="56"/>
                </a:lnTo>
                <a:lnTo>
                  <a:pt x="59" y="9"/>
                </a:lnTo>
                <a:lnTo>
                  <a:pt x="9" y="9"/>
                </a:lnTo>
                <a:lnTo>
                  <a:pt x="9"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8" name="Freeform 132"/>
          <p:cNvSpPr>
            <a:spLocks noEditPoints="1"/>
          </p:cNvSpPr>
          <p:nvPr/>
        </p:nvSpPr>
        <p:spPr bwMode="auto">
          <a:xfrm>
            <a:off x="5956300" y="1149350"/>
            <a:ext cx="106363" cy="103188"/>
          </a:xfrm>
          <a:custGeom>
            <a:avLst/>
            <a:gdLst>
              <a:gd name="T0" fmla="*/ 2147483646 w 67"/>
              <a:gd name="T1" fmla="*/ 2147483646 h 65"/>
              <a:gd name="T2" fmla="*/ 0 w 67"/>
              <a:gd name="T3" fmla="*/ 2147483646 h 65"/>
              <a:gd name="T4" fmla="*/ 0 w 67"/>
              <a:gd name="T5" fmla="*/ 0 h 65"/>
              <a:gd name="T6" fmla="*/ 2147483646 w 67"/>
              <a:gd name="T7" fmla="*/ 0 h 65"/>
              <a:gd name="T8" fmla="*/ 2147483646 w 67"/>
              <a:gd name="T9" fmla="*/ 2147483646 h 65"/>
              <a:gd name="T10" fmla="*/ 2147483646 w 67"/>
              <a:gd name="T11" fmla="*/ 2147483646 h 65"/>
              <a:gd name="T12" fmla="*/ 2147483646 w 67"/>
              <a:gd name="T13" fmla="*/ 2147483646 h 65"/>
              <a:gd name="T14" fmla="*/ 2147483646 w 67"/>
              <a:gd name="T15" fmla="*/ 2147483646 h 65"/>
              <a:gd name="T16" fmla="*/ 2147483646 w 67"/>
              <a:gd name="T17" fmla="*/ 2147483646 h 65"/>
              <a:gd name="T18" fmla="*/ 2147483646 w 67"/>
              <a:gd name="T19" fmla="*/ 2147483646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65">
                <a:moveTo>
                  <a:pt x="67" y="65"/>
                </a:moveTo>
                <a:lnTo>
                  <a:pt x="0" y="65"/>
                </a:lnTo>
                <a:lnTo>
                  <a:pt x="0" y="0"/>
                </a:lnTo>
                <a:lnTo>
                  <a:pt x="67" y="0"/>
                </a:lnTo>
                <a:lnTo>
                  <a:pt x="67" y="65"/>
                </a:lnTo>
                <a:close/>
                <a:moveTo>
                  <a:pt x="8" y="56"/>
                </a:moveTo>
                <a:lnTo>
                  <a:pt x="58" y="56"/>
                </a:lnTo>
                <a:lnTo>
                  <a:pt x="58" y="9"/>
                </a:lnTo>
                <a:lnTo>
                  <a:pt x="8" y="9"/>
                </a:lnTo>
                <a:lnTo>
                  <a:pt x="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19" name="Freeform 133"/>
          <p:cNvSpPr>
            <a:spLocks noEditPoints="1"/>
          </p:cNvSpPr>
          <p:nvPr/>
        </p:nvSpPr>
        <p:spPr bwMode="auto">
          <a:xfrm>
            <a:off x="5956300" y="1255713"/>
            <a:ext cx="106363" cy="103187"/>
          </a:xfrm>
          <a:custGeom>
            <a:avLst/>
            <a:gdLst>
              <a:gd name="T0" fmla="*/ 2147483646 w 67"/>
              <a:gd name="T1" fmla="*/ 2147483646 h 65"/>
              <a:gd name="T2" fmla="*/ 0 w 67"/>
              <a:gd name="T3" fmla="*/ 2147483646 h 65"/>
              <a:gd name="T4" fmla="*/ 0 w 67"/>
              <a:gd name="T5" fmla="*/ 0 h 65"/>
              <a:gd name="T6" fmla="*/ 2147483646 w 67"/>
              <a:gd name="T7" fmla="*/ 0 h 65"/>
              <a:gd name="T8" fmla="*/ 2147483646 w 67"/>
              <a:gd name="T9" fmla="*/ 2147483646 h 65"/>
              <a:gd name="T10" fmla="*/ 2147483646 w 67"/>
              <a:gd name="T11" fmla="*/ 2147483646 h 65"/>
              <a:gd name="T12" fmla="*/ 2147483646 w 67"/>
              <a:gd name="T13" fmla="*/ 2147483646 h 65"/>
              <a:gd name="T14" fmla="*/ 2147483646 w 67"/>
              <a:gd name="T15" fmla="*/ 2147483646 h 65"/>
              <a:gd name="T16" fmla="*/ 2147483646 w 67"/>
              <a:gd name="T17" fmla="*/ 2147483646 h 65"/>
              <a:gd name="T18" fmla="*/ 2147483646 w 67"/>
              <a:gd name="T19" fmla="*/ 2147483646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65">
                <a:moveTo>
                  <a:pt x="67" y="65"/>
                </a:moveTo>
                <a:lnTo>
                  <a:pt x="0" y="65"/>
                </a:lnTo>
                <a:lnTo>
                  <a:pt x="0" y="0"/>
                </a:lnTo>
                <a:lnTo>
                  <a:pt x="67" y="0"/>
                </a:lnTo>
                <a:lnTo>
                  <a:pt x="67" y="65"/>
                </a:lnTo>
                <a:close/>
                <a:moveTo>
                  <a:pt x="8" y="56"/>
                </a:moveTo>
                <a:lnTo>
                  <a:pt x="58" y="56"/>
                </a:lnTo>
                <a:lnTo>
                  <a:pt x="58" y="9"/>
                </a:lnTo>
                <a:lnTo>
                  <a:pt x="8" y="9"/>
                </a:lnTo>
                <a:lnTo>
                  <a:pt x="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0" name="Freeform 134"/>
          <p:cNvSpPr>
            <a:spLocks noEditPoints="1"/>
          </p:cNvSpPr>
          <p:nvPr/>
        </p:nvSpPr>
        <p:spPr bwMode="auto">
          <a:xfrm>
            <a:off x="5732463" y="1362075"/>
            <a:ext cx="106362" cy="103188"/>
          </a:xfrm>
          <a:custGeom>
            <a:avLst/>
            <a:gdLst>
              <a:gd name="T0" fmla="*/ 2147483646 w 67"/>
              <a:gd name="T1" fmla="*/ 2147483646 h 65"/>
              <a:gd name="T2" fmla="*/ 0 w 67"/>
              <a:gd name="T3" fmla="*/ 2147483646 h 65"/>
              <a:gd name="T4" fmla="*/ 0 w 67"/>
              <a:gd name="T5" fmla="*/ 0 h 65"/>
              <a:gd name="T6" fmla="*/ 2147483646 w 67"/>
              <a:gd name="T7" fmla="*/ 0 h 65"/>
              <a:gd name="T8" fmla="*/ 2147483646 w 67"/>
              <a:gd name="T9" fmla="*/ 2147483646 h 65"/>
              <a:gd name="T10" fmla="*/ 2147483646 w 67"/>
              <a:gd name="T11" fmla="*/ 2147483646 h 65"/>
              <a:gd name="T12" fmla="*/ 2147483646 w 67"/>
              <a:gd name="T13" fmla="*/ 2147483646 h 65"/>
              <a:gd name="T14" fmla="*/ 2147483646 w 67"/>
              <a:gd name="T15" fmla="*/ 2147483646 h 65"/>
              <a:gd name="T16" fmla="*/ 2147483646 w 67"/>
              <a:gd name="T17" fmla="*/ 2147483646 h 65"/>
              <a:gd name="T18" fmla="*/ 2147483646 w 67"/>
              <a:gd name="T19" fmla="*/ 2147483646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65">
                <a:moveTo>
                  <a:pt x="67" y="65"/>
                </a:moveTo>
                <a:lnTo>
                  <a:pt x="0" y="65"/>
                </a:lnTo>
                <a:lnTo>
                  <a:pt x="0" y="0"/>
                </a:lnTo>
                <a:lnTo>
                  <a:pt x="67" y="0"/>
                </a:lnTo>
                <a:lnTo>
                  <a:pt x="67" y="65"/>
                </a:lnTo>
                <a:close/>
                <a:moveTo>
                  <a:pt x="9" y="57"/>
                </a:moveTo>
                <a:lnTo>
                  <a:pt x="58" y="57"/>
                </a:lnTo>
                <a:lnTo>
                  <a:pt x="58" y="9"/>
                </a:lnTo>
                <a:lnTo>
                  <a:pt x="9" y="9"/>
                </a:lnTo>
                <a:lnTo>
                  <a:pt x="9" y="5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1" name="Freeform 135"/>
          <p:cNvSpPr>
            <a:spLocks noEditPoints="1"/>
          </p:cNvSpPr>
          <p:nvPr/>
        </p:nvSpPr>
        <p:spPr bwMode="auto">
          <a:xfrm>
            <a:off x="5843588" y="1362075"/>
            <a:ext cx="106362" cy="103188"/>
          </a:xfrm>
          <a:custGeom>
            <a:avLst/>
            <a:gdLst>
              <a:gd name="T0" fmla="*/ 2147483646 w 67"/>
              <a:gd name="T1" fmla="*/ 2147483646 h 65"/>
              <a:gd name="T2" fmla="*/ 0 w 67"/>
              <a:gd name="T3" fmla="*/ 2147483646 h 65"/>
              <a:gd name="T4" fmla="*/ 0 w 67"/>
              <a:gd name="T5" fmla="*/ 0 h 65"/>
              <a:gd name="T6" fmla="*/ 2147483646 w 67"/>
              <a:gd name="T7" fmla="*/ 0 h 65"/>
              <a:gd name="T8" fmla="*/ 2147483646 w 67"/>
              <a:gd name="T9" fmla="*/ 2147483646 h 65"/>
              <a:gd name="T10" fmla="*/ 2147483646 w 67"/>
              <a:gd name="T11" fmla="*/ 2147483646 h 65"/>
              <a:gd name="T12" fmla="*/ 2147483646 w 67"/>
              <a:gd name="T13" fmla="*/ 2147483646 h 65"/>
              <a:gd name="T14" fmla="*/ 2147483646 w 67"/>
              <a:gd name="T15" fmla="*/ 2147483646 h 65"/>
              <a:gd name="T16" fmla="*/ 2147483646 w 67"/>
              <a:gd name="T17" fmla="*/ 2147483646 h 65"/>
              <a:gd name="T18" fmla="*/ 2147483646 w 67"/>
              <a:gd name="T19" fmla="*/ 2147483646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65">
                <a:moveTo>
                  <a:pt x="67" y="65"/>
                </a:moveTo>
                <a:lnTo>
                  <a:pt x="0" y="65"/>
                </a:lnTo>
                <a:lnTo>
                  <a:pt x="0" y="0"/>
                </a:lnTo>
                <a:lnTo>
                  <a:pt x="67" y="0"/>
                </a:lnTo>
                <a:lnTo>
                  <a:pt x="67" y="65"/>
                </a:lnTo>
                <a:close/>
                <a:moveTo>
                  <a:pt x="9" y="57"/>
                </a:moveTo>
                <a:lnTo>
                  <a:pt x="59" y="57"/>
                </a:lnTo>
                <a:lnTo>
                  <a:pt x="59" y="9"/>
                </a:lnTo>
                <a:lnTo>
                  <a:pt x="9" y="9"/>
                </a:lnTo>
                <a:lnTo>
                  <a:pt x="9" y="5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2" name="Freeform 136"/>
          <p:cNvSpPr>
            <a:spLocks noEditPoints="1"/>
          </p:cNvSpPr>
          <p:nvPr/>
        </p:nvSpPr>
        <p:spPr bwMode="auto">
          <a:xfrm>
            <a:off x="5956300" y="1362075"/>
            <a:ext cx="106363" cy="103188"/>
          </a:xfrm>
          <a:custGeom>
            <a:avLst/>
            <a:gdLst>
              <a:gd name="T0" fmla="*/ 2147483646 w 67"/>
              <a:gd name="T1" fmla="*/ 2147483646 h 65"/>
              <a:gd name="T2" fmla="*/ 0 w 67"/>
              <a:gd name="T3" fmla="*/ 2147483646 h 65"/>
              <a:gd name="T4" fmla="*/ 0 w 67"/>
              <a:gd name="T5" fmla="*/ 0 h 65"/>
              <a:gd name="T6" fmla="*/ 2147483646 w 67"/>
              <a:gd name="T7" fmla="*/ 0 h 65"/>
              <a:gd name="T8" fmla="*/ 2147483646 w 67"/>
              <a:gd name="T9" fmla="*/ 2147483646 h 65"/>
              <a:gd name="T10" fmla="*/ 2147483646 w 67"/>
              <a:gd name="T11" fmla="*/ 2147483646 h 65"/>
              <a:gd name="T12" fmla="*/ 2147483646 w 67"/>
              <a:gd name="T13" fmla="*/ 2147483646 h 65"/>
              <a:gd name="T14" fmla="*/ 2147483646 w 67"/>
              <a:gd name="T15" fmla="*/ 2147483646 h 65"/>
              <a:gd name="T16" fmla="*/ 2147483646 w 67"/>
              <a:gd name="T17" fmla="*/ 2147483646 h 65"/>
              <a:gd name="T18" fmla="*/ 2147483646 w 67"/>
              <a:gd name="T19" fmla="*/ 2147483646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65">
                <a:moveTo>
                  <a:pt x="67" y="65"/>
                </a:moveTo>
                <a:lnTo>
                  <a:pt x="0" y="65"/>
                </a:lnTo>
                <a:lnTo>
                  <a:pt x="0" y="0"/>
                </a:lnTo>
                <a:lnTo>
                  <a:pt x="67" y="0"/>
                </a:lnTo>
                <a:lnTo>
                  <a:pt x="67" y="65"/>
                </a:lnTo>
                <a:close/>
                <a:moveTo>
                  <a:pt x="8" y="57"/>
                </a:moveTo>
                <a:lnTo>
                  <a:pt x="58" y="57"/>
                </a:lnTo>
                <a:lnTo>
                  <a:pt x="58" y="9"/>
                </a:lnTo>
                <a:lnTo>
                  <a:pt x="8" y="9"/>
                </a:lnTo>
                <a:lnTo>
                  <a:pt x="8" y="5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3" name="Freeform 137"/>
          <p:cNvSpPr>
            <a:spLocks noEditPoints="1"/>
          </p:cNvSpPr>
          <p:nvPr/>
        </p:nvSpPr>
        <p:spPr bwMode="auto">
          <a:xfrm>
            <a:off x="4516438" y="1184275"/>
            <a:ext cx="222250" cy="74613"/>
          </a:xfrm>
          <a:custGeom>
            <a:avLst/>
            <a:gdLst>
              <a:gd name="T0" fmla="*/ 2147483646 w 140"/>
              <a:gd name="T1" fmla="*/ 2147483646 h 47"/>
              <a:gd name="T2" fmla="*/ 0 w 140"/>
              <a:gd name="T3" fmla="*/ 2147483646 h 47"/>
              <a:gd name="T4" fmla="*/ 0 w 140"/>
              <a:gd name="T5" fmla="*/ 0 h 47"/>
              <a:gd name="T6" fmla="*/ 2147483646 w 140"/>
              <a:gd name="T7" fmla="*/ 0 h 47"/>
              <a:gd name="T8" fmla="*/ 2147483646 w 140"/>
              <a:gd name="T9" fmla="*/ 2147483646 h 47"/>
              <a:gd name="T10" fmla="*/ 2147483646 w 140"/>
              <a:gd name="T11" fmla="*/ 2147483646 h 47"/>
              <a:gd name="T12" fmla="*/ 2147483646 w 140"/>
              <a:gd name="T13" fmla="*/ 2147483646 h 47"/>
              <a:gd name="T14" fmla="*/ 2147483646 w 140"/>
              <a:gd name="T15" fmla="*/ 2147483646 h 47"/>
              <a:gd name="T16" fmla="*/ 2147483646 w 140"/>
              <a:gd name="T17" fmla="*/ 2147483646 h 47"/>
              <a:gd name="T18" fmla="*/ 2147483646 w 140"/>
              <a:gd name="T19" fmla="*/ 2147483646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0" h="47">
                <a:moveTo>
                  <a:pt x="140" y="47"/>
                </a:moveTo>
                <a:lnTo>
                  <a:pt x="0" y="47"/>
                </a:lnTo>
                <a:lnTo>
                  <a:pt x="0" y="0"/>
                </a:lnTo>
                <a:lnTo>
                  <a:pt x="140" y="0"/>
                </a:lnTo>
                <a:lnTo>
                  <a:pt x="140" y="47"/>
                </a:lnTo>
                <a:close/>
                <a:moveTo>
                  <a:pt x="8" y="39"/>
                </a:moveTo>
                <a:lnTo>
                  <a:pt x="132" y="39"/>
                </a:lnTo>
                <a:lnTo>
                  <a:pt x="132" y="8"/>
                </a:lnTo>
                <a:lnTo>
                  <a:pt x="8" y="8"/>
                </a:lnTo>
                <a:lnTo>
                  <a:pt x="8"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4" name="Freeform 138"/>
          <p:cNvSpPr>
            <a:spLocks noEditPoints="1"/>
          </p:cNvSpPr>
          <p:nvPr/>
        </p:nvSpPr>
        <p:spPr bwMode="auto">
          <a:xfrm>
            <a:off x="4421188" y="1273175"/>
            <a:ext cx="77787" cy="76200"/>
          </a:xfrm>
          <a:custGeom>
            <a:avLst/>
            <a:gdLst>
              <a:gd name="T0" fmla="*/ 2147483646 w 49"/>
              <a:gd name="T1" fmla="*/ 2147483646 h 48"/>
              <a:gd name="T2" fmla="*/ 0 w 49"/>
              <a:gd name="T3" fmla="*/ 2147483646 h 48"/>
              <a:gd name="T4" fmla="*/ 0 w 49"/>
              <a:gd name="T5" fmla="*/ 0 h 48"/>
              <a:gd name="T6" fmla="*/ 2147483646 w 49"/>
              <a:gd name="T7" fmla="*/ 0 h 48"/>
              <a:gd name="T8" fmla="*/ 2147483646 w 49"/>
              <a:gd name="T9" fmla="*/ 2147483646 h 48"/>
              <a:gd name="T10" fmla="*/ 2147483646 w 49"/>
              <a:gd name="T11" fmla="*/ 2147483646 h 48"/>
              <a:gd name="T12" fmla="*/ 2147483646 w 49"/>
              <a:gd name="T13" fmla="*/ 2147483646 h 48"/>
              <a:gd name="T14" fmla="*/ 2147483646 w 49"/>
              <a:gd name="T15" fmla="*/ 2147483646 h 48"/>
              <a:gd name="T16" fmla="*/ 2147483646 w 49"/>
              <a:gd name="T17" fmla="*/ 2147483646 h 48"/>
              <a:gd name="T18" fmla="*/ 2147483646 w 49"/>
              <a:gd name="T19" fmla="*/ 2147483646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48">
                <a:moveTo>
                  <a:pt x="49" y="48"/>
                </a:moveTo>
                <a:lnTo>
                  <a:pt x="0" y="48"/>
                </a:lnTo>
                <a:lnTo>
                  <a:pt x="0" y="0"/>
                </a:lnTo>
                <a:lnTo>
                  <a:pt x="49" y="0"/>
                </a:lnTo>
                <a:lnTo>
                  <a:pt x="49" y="48"/>
                </a:lnTo>
                <a:close/>
                <a:moveTo>
                  <a:pt x="9" y="39"/>
                </a:moveTo>
                <a:lnTo>
                  <a:pt x="40" y="39"/>
                </a:lnTo>
                <a:lnTo>
                  <a:pt x="40" y="9"/>
                </a:lnTo>
                <a:lnTo>
                  <a:pt x="9" y="9"/>
                </a:lnTo>
                <a:lnTo>
                  <a:pt x="9"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5" name="Freeform 139"/>
          <p:cNvSpPr>
            <a:spLocks noEditPoints="1"/>
          </p:cNvSpPr>
          <p:nvPr/>
        </p:nvSpPr>
        <p:spPr bwMode="auto">
          <a:xfrm>
            <a:off x="4516438" y="1273175"/>
            <a:ext cx="222250" cy="76200"/>
          </a:xfrm>
          <a:custGeom>
            <a:avLst/>
            <a:gdLst>
              <a:gd name="T0" fmla="*/ 2147483646 w 140"/>
              <a:gd name="T1" fmla="*/ 2147483646 h 48"/>
              <a:gd name="T2" fmla="*/ 0 w 140"/>
              <a:gd name="T3" fmla="*/ 2147483646 h 48"/>
              <a:gd name="T4" fmla="*/ 0 w 140"/>
              <a:gd name="T5" fmla="*/ 0 h 48"/>
              <a:gd name="T6" fmla="*/ 2147483646 w 140"/>
              <a:gd name="T7" fmla="*/ 0 h 48"/>
              <a:gd name="T8" fmla="*/ 2147483646 w 140"/>
              <a:gd name="T9" fmla="*/ 2147483646 h 48"/>
              <a:gd name="T10" fmla="*/ 2147483646 w 140"/>
              <a:gd name="T11" fmla="*/ 2147483646 h 48"/>
              <a:gd name="T12" fmla="*/ 2147483646 w 140"/>
              <a:gd name="T13" fmla="*/ 2147483646 h 48"/>
              <a:gd name="T14" fmla="*/ 2147483646 w 140"/>
              <a:gd name="T15" fmla="*/ 2147483646 h 48"/>
              <a:gd name="T16" fmla="*/ 2147483646 w 140"/>
              <a:gd name="T17" fmla="*/ 2147483646 h 48"/>
              <a:gd name="T18" fmla="*/ 2147483646 w 140"/>
              <a:gd name="T19" fmla="*/ 2147483646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0" h="48">
                <a:moveTo>
                  <a:pt x="140" y="48"/>
                </a:moveTo>
                <a:lnTo>
                  <a:pt x="0" y="48"/>
                </a:lnTo>
                <a:lnTo>
                  <a:pt x="0" y="0"/>
                </a:lnTo>
                <a:lnTo>
                  <a:pt x="140" y="0"/>
                </a:lnTo>
                <a:lnTo>
                  <a:pt x="140" y="48"/>
                </a:lnTo>
                <a:close/>
                <a:moveTo>
                  <a:pt x="8" y="39"/>
                </a:moveTo>
                <a:lnTo>
                  <a:pt x="132" y="39"/>
                </a:lnTo>
                <a:lnTo>
                  <a:pt x="132" y="9"/>
                </a:lnTo>
                <a:lnTo>
                  <a:pt x="8" y="9"/>
                </a:lnTo>
                <a:lnTo>
                  <a:pt x="8"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6" name="Freeform 140"/>
          <p:cNvSpPr>
            <a:spLocks noEditPoints="1"/>
          </p:cNvSpPr>
          <p:nvPr/>
        </p:nvSpPr>
        <p:spPr bwMode="auto">
          <a:xfrm>
            <a:off x="4421188" y="1363663"/>
            <a:ext cx="77787" cy="76200"/>
          </a:xfrm>
          <a:custGeom>
            <a:avLst/>
            <a:gdLst>
              <a:gd name="T0" fmla="*/ 2147483646 w 49"/>
              <a:gd name="T1" fmla="*/ 2147483646 h 48"/>
              <a:gd name="T2" fmla="*/ 0 w 49"/>
              <a:gd name="T3" fmla="*/ 2147483646 h 48"/>
              <a:gd name="T4" fmla="*/ 0 w 49"/>
              <a:gd name="T5" fmla="*/ 0 h 48"/>
              <a:gd name="T6" fmla="*/ 2147483646 w 49"/>
              <a:gd name="T7" fmla="*/ 0 h 48"/>
              <a:gd name="T8" fmla="*/ 2147483646 w 49"/>
              <a:gd name="T9" fmla="*/ 2147483646 h 48"/>
              <a:gd name="T10" fmla="*/ 2147483646 w 49"/>
              <a:gd name="T11" fmla="*/ 2147483646 h 48"/>
              <a:gd name="T12" fmla="*/ 2147483646 w 49"/>
              <a:gd name="T13" fmla="*/ 2147483646 h 48"/>
              <a:gd name="T14" fmla="*/ 2147483646 w 49"/>
              <a:gd name="T15" fmla="*/ 2147483646 h 48"/>
              <a:gd name="T16" fmla="*/ 2147483646 w 49"/>
              <a:gd name="T17" fmla="*/ 2147483646 h 48"/>
              <a:gd name="T18" fmla="*/ 2147483646 w 49"/>
              <a:gd name="T19" fmla="*/ 2147483646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48">
                <a:moveTo>
                  <a:pt x="49" y="48"/>
                </a:moveTo>
                <a:lnTo>
                  <a:pt x="0" y="48"/>
                </a:lnTo>
                <a:lnTo>
                  <a:pt x="0" y="0"/>
                </a:lnTo>
                <a:lnTo>
                  <a:pt x="49" y="0"/>
                </a:lnTo>
                <a:lnTo>
                  <a:pt x="49" y="48"/>
                </a:lnTo>
                <a:close/>
                <a:moveTo>
                  <a:pt x="9" y="39"/>
                </a:moveTo>
                <a:lnTo>
                  <a:pt x="40" y="39"/>
                </a:lnTo>
                <a:lnTo>
                  <a:pt x="40" y="9"/>
                </a:lnTo>
                <a:lnTo>
                  <a:pt x="9" y="9"/>
                </a:lnTo>
                <a:lnTo>
                  <a:pt x="9"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7" name="Freeform 141"/>
          <p:cNvSpPr>
            <a:spLocks noEditPoints="1"/>
          </p:cNvSpPr>
          <p:nvPr/>
        </p:nvSpPr>
        <p:spPr bwMode="auto">
          <a:xfrm>
            <a:off x="4516438" y="1363663"/>
            <a:ext cx="222250" cy="76200"/>
          </a:xfrm>
          <a:custGeom>
            <a:avLst/>
            <a:gdLst>
              <a:gd name="T0" fmla="*/ 2147483646 w 140"/>
              <a:gd name="T1" fmla="*/ 2147483646 h 48"/>
              <a:gd name="T2" fmla="*/ 0 w 140"/>
              <a:gd name="T3" fmla="*/ 2147483646 h 48"/>
              <a:gd name="T4" fmla="*/ 0 w 140"/>
              <a:gd name="T5" fmla="*/ 0 h 48"/>
              <a:gd name="T6" fmla="*/ 2147483646 w 140"/>
              <a:gd name="T7" fmla="*/ 0 h 48"/>
              <a:gd name="T8" fmla="*/ 2147483646 w 140"/>
              <a:gd name="T9" fmla="*/ 2147483646 h 48"/>
              <a:gd name="T10" fmla="*/ 2147483646 w 140"/>
              <a:gd name="T11" fmla="*/ 2147483646 h 48"/>
              <a:gd name="T12" fmla="*/ 2147483646 w 140"/>
              <a:gd name="T13" fmla="*/ 2147483646 h 48"/>
              <a:gd name="T14" fmla="*/ 2147483646 w 140"/>
              <a:gd name="T15" fmla="*/ 2147483646 h 48"/>
              <a:gd name="T16" fmla="*/ 2147483646 w 140"/>
              <a:gd name="T17" fmla="*/ 2147483646 h 48"/>
              <a:gd name="T18" fmla="*/ 2147483646 w 140"/>
              <a:gd name="T19" fmla="*/ 2147483646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0" h="48">
                <a:moveTo>
                  <a:pt x="140" y="48"/>
                </a:moveTo>
                <a:lnTo>
                  <a:pt x="0" y="48"/>
                </a:lnTo>
                <a:lnTo>
                  <a:pt x="0" y="0"/>
                </a:lnTo>
                <a:lnTo>
                  <a:pt x="140" y="0"/>
                </a:lnTo>
                <a:lnTo>
                  <a:pt x="140" y="48"/>
                </a:lnTo>
                <a:close/>
                <a:moveTo>
                  <a:pt x="8" y="39"/>
                </a:moveTo>
                <a:lnTo>
                  <a:pt x="132" y="39"/>
                </a:lnTo>
                <a:lnTo>
                  <a:pt x="132" y="9"/>
                </a:lnTo>
                <a:lnTo>
                  <a:pt x="8" y="9"/>
                </a:lnTo>
                <a:lnTo>
                  <a:pt x="8"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8" name="Freeform 142"/>
          <p:cNvSpPr>
            <a:spLocks noEditPoints="1"/>
          </p:cNvSpPr>
          <p:nvPr/>
        </p:nvSpPr>
        <p:spPr bwMode="auto">
          <a:xfrm>
            <a:off x="7712075" y="4492625"/>
            <a:ext cx="328613" cy="228600"/>
          </a:xfrm>
          <a:custGeom>
            <a:avLst/>
            <a:gdLst>
              <a:gd name="T0" fmla="*/ 2147483646 w 207"/>
              <a:gd name="T1" fmla="*/ 2147483646 h 144"/>
              <a:gd name="T2" fmla="*/ 0 w 207"/>
              <a:gd name="T3" fmla="*/ 2147483646 h 144"/>
              <a:gd name="T4" fmla="*/ 0 w 207"/>
              <a:gd name="T5" fmla="*/ 0 h 144"/>
              <a:gd name="T6" fmla="*/ 2147483646 w 207"/>
              <a:gd name="T7" fmla="*/ 0 h 144"/>
              <a:gd name="T8" fmla="*/ 2147483646 w 207"/>
              <a:gd name="T9" fmla="*/ 2147483646 h 144"/>
              <a:gd name="T10" fmla="*/ 2147483646 w 207"/>
              <a:gd name="T11" fmla="*/ 2147483646 h 144"/>
              <a:gd name="T12" fmla="*/ 2147483646 w 207"/>
              <a:gd name="T13" fmla="*/ 2147483646 h 144"/>
              <a:gd name="T14" fmla="*/ 2147483646 w 207"/>
              <a:gd name="T15" fmla="*/ 2147483646 h 144"/>
              <a:gd name="T16" fmla="*/ 2147483646 w 207"/>
              <a:gd name="T17" fmla="*/ 2147483646 h 144"/>
              <a:gd name="T18" fmla="*/ 2147483646 w 207"/>
              <a:gd name="T19" fmla="*/ 214748364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7" h="144">
                <a:moveTo>
                  <a:pt x="207" y="144"/>
                </a:moveTo>
                <a:lnTo>
                  <a:pt x="0" y="144"/>
                </a:lnTo>
                <a:lnTo>
                  <a:pt x="0" y="0"/>
                </a:lnTo>
                <a:lnTo>
                  <a:pt x="207" y="0"/>
                </a:lnTo>
                <a:lnTo>
                  <a:pt x="207" y="144"/>
                </a:lnTo>
                <a:close/>
                <a:moveTo>
                  <a:pt x="8" y="135"/>
                </a:moveTo>
                <a:lnTo>
                  <a:pt x="199" y="135"/>
                </a:lnTo>
                <a:lnTo>
                  <a:pt x="199" y="9"/>
                </a:lnTo>
                <a:lnTo>
                  <a:pt x="8" y="9"/>
                </a:lnTo>
                <a:lnTo>
                  <a:pt x="8" y="1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29" name="Freeform 143"/>
          <p:cNvSpPr/>
          <p:nvPr/>
        </p:nvSpPr>
        <p:spPr bwMode="auto">
          <a:xfrm>
            <a:off x="7872413" y="4495800"/>
            <a:ext cx="166687" cy="138113"/>
          </a:xfrm>
          <a:custGeom>
            <a:avLst/>
            <a:gdLst>
              <a:gd name="T0" fmla="*/ 2147483646 w 97"/>
              <a:gd name="T1" fmla="*/ 2147483646 h 80"/>
              <a:gd name="T2" fmla="*/ 2147483646 w 97"/>
              <a:gd name="T3" fmla="*/ 2147483646 h 80"/>
              <a:gd name="T4" fmla="*/ 2147483646 w 97"/>
              <a:gd name="T5" fmla="*/ 2147483646 h 80"/>
              <a:gd name="T6" fmla="*/ 2147483646 w 97"/>
              <a:gd name="T7" fmla="*/ 0 h 80"/>
              <a:gd name="T8" fmla="*/ 2147483646 w 97"/>
              <a:gd name="T9" fmla="*/ 2147483646 h 80"/>
              <a:gd name="T10" fmla="*/ 2147483646 w 97"/>
              <a:gd name="T11" fmla="*/ 2147483646 h 80"/>
              <a:gd name="T12" fmla="*/ 2147483646 w 97"/>
              <a:gd name="T13" fmla="*/ 2147483646 h 80"/>
              <a:gd name="T14" fmla="*/ 2147483646 w 97"/>
              <a:gd name="T15" fmla="*/ 2147483646 h 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7" h="80">
                <a:moveTo>
                  <a:pt x="2" y="80"/>
                </a:moveTo>
                <a:cubicBezTo>
                  <a:pt x="1" y="80"/>
                  <a:pt x="1" y="79"/>
                  <a:pt x="1" y="79"/>
                </a:cubicBezTo>
                <a:cubicBezTo>
                  <a:pt x="0" y="78"/>
                  <a:pt x="0" y="77"/>
                  <a:pt x="1" y="76"/>
                </a:cubicBezTo>
                <a:cubicBezTo>
                  <a:pt x="93" y="0"/>
                  <a:pt x="93" y="0"/>
                  <a:pt x="93" y="0"/>
                </a:cubicBezTo>
                <a:cubicBezTo>
                  <a:pt x="94" y="0"/>
                  <a:pt x="95" y="0"/>
                  <a:pt x="96" y="1"/>
                </a:cubicBezTo>
                <a:cubicBezTo>
                  <a:pt x="97" y="2"/>
                  <a:pt x="96" y="3"/>
                  <a:pt x="96" y="4"/>
                </a:cubicBezTo>
                <a:cubicBezTo>
                  <a:pt x="3" y="79"/>
                  <a:pt x="3" y="79"/>
                  <a:pt x="3" y="79"/>
                </a:cubicBezTo>
                <a:cubicBezTo>
                  <a:pt x="3" y="79"/>
                  <a:pt x="3" y="80"/>
                  <a:pt x="2"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0" name="Freeform 144"/>
          <p:cNvSpPr/>
          <p:nvPr/>
        </p:nvSpPr>
        <p:spPr bwMode="auto">
          <a:xfrm>
            <a:off x="7715250" y="4495800"/>
            <a:ext cx="165100" cy="138113"/>
          </a:xfrm>
          <a:custGeom>
            <a:avLst/>
            <a:gdLst>
              <a:gd name="T0" fmla="*/ 2147483646 w 96"/>
              <a:gd name="T1" fmla="*/ 2147483646 h 80"/>
              <a:gd name="T2" fmla="*/ 2147483646 w 96"/>
              <a:gd name="T3" fmla="*/ 2147483646 h 80"/>
              <a:gd name="T4" fmla="*/ 2147483646 w 96"/>
              <a:gd name="T5" fmla="*/ 2147483646 h 80"/>
              <a:gd name="T6" fmla="*/ 0 w 96"/>
              <a:gd name="T7" fmla="*/ 2147483646 h 80"/>
              <a:gd name="T8" fmla="*/ 2147483646 w 96"/>
              <a:gd name="T9" fmla="*/ 0 h 80"/>
              <a:gd name="T10" fmla="*/ 2147483646 w 96"/>
              <a:gd name="T11" fmla="*/ 2147483646 h 80"/>
              <a:gd name="T12" fmla="*/ 2147483646 w 96"/>
              <a:gd name="T13" fmla="*/ 2147483646 h 80"/>
              <a:gd name="T14" fmla="*/ 2147483646 w 96"/>
              <a:gd name="T15" fmla="*/ 2147483646 h 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 h="80">
                <a:moveTo>
                  <a:pt x="94" y="80"/>
                </a:moveTo>
                <a:cubicBezTo>
                  <a:pt x="94" y="80"/>
                  <a:pt x="93" y="79"/>
                  <a:pt x="93" y="79"/>
                </a:cubicBezTo>
                <a:cubicBezTo>
                  <a:pt x="1" y="4"/>
                  <a:pt x="1" y="4"/>
                  <a:pt x="1" y="4"/>
                </a:cubicBezTo>
                <a:cubicBezTo>
                  <a:pt x="0" y="3"/>
                  <a:pt x="0" y="2"/>
                  <a:pt x="0" y="1"/>
                </a:cubicBezTo>
                <a:cubicBezTo>
                  <a:pt x="1" y="0"/>
                  <a:pt x="2" y="0"/>
                  <a:pt x="3" y="0"/>
                </a:cubicBezTo>
                <a:cubicBezTo>
                  <a:pt x="95" y="76"/>
                  <a:pt x="95" y="76"/>
                  <a:pt x="95" y="76"/>
                </a:cubicBezTo>
                <a:cubicBezTo>
                  <a:pt x="96" y="77"/>
                  <a:pt x="96" y="78"/>
                  <a:pt x="96" y="79"/>
                </a:cubicBezTo>
                <a:cubicBezTo>
                  <a:pt x="95" y="79"/>
                  <a:pt x="95" y="80"/>
                  <a:pt x="94"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1" name="Freeform 145"/>
          <p:cNvSpPr>
            <a:spLocks noEditPoints="1"/>
          </p:cNvSpPr>
          <p:nvPr/>
        </p:nvSpPr>
        <p:spPr bwMode="auto">
          <a:xfrm>
            <a:off x="7097713" y="4491038"/>
            <a:ext cx="234950" cy="234950"/>
          </a:xfrm>
          <a:custGeom>
            <a:avLst/>
            <a:gdLst>
              <a:gd name="T0" fmla="*/ 2147483646 w 148"/>
              <a:gd name="T1" fmla="*/ 2147483646 h 148"/>
              <a:gd name="T2" fmla="*/ 2147483646 w 148"/>
              <a:gd name="T3" fmla="*/ 2147483646 h 148"/>
              <a:gd name="T4" fmla="*/ 0 w 148"/>
              <a:gd name="T5" fmla="*/ 2147483646 h 148"/>
              <a:gd name="T6" fmla="*/ 0 w 148"/>
              <a:gd name="T7" fmla="*/ 0 h 148"/>
              <a:gd name="T8" fmla="*/ 2147483646 w 148"/>
              <a:gd name="T9" fmla="*/ 0 h 148"/>
              <a:gd name="T10" fmla="*/ 2147483646 w 148"/>
              <a:gd name="T11" fmla="*/ 2147483646 h 148"/>
              <a:gd name="T12" fmla="*/ 2147483646 w 148"/>
              <a:gd name="T13" fmla="*/ 2147483646 h 148"/>
              <a:gd name="T14" fmla="*/ 2147483646 w 148"/>
              <a:gd name="T15" fmla="*/ 2147483646 h 148"/>
              <a:gd name="T16" fmla="*/ 2147483646 w 148"/>
              <a:gd name="T17" fmla="*/ 2147483646 h 148"/>
              <a:gd name="T18" fmla="*/ 2147483646 w 148"/>
              <a:gd name="T19" fmla="*/ 2147483646 h 148"/>
              <a:gd name="T20" fmla="*/ 2147483646 w 148"/>
              <a:gd name="T21" fmla="*/ 2147483646 h 148"/>
              <a:gd name="T22" fmla="*/ 2147483646 w 148"/>
              <a:gd name="T23" fmla="*/ 2147483646 h 148"/>
              <a:gd name="T24" fmla="*/ 2147483646 w 148"/>
              <a:gd name="T25" fmla="*/ 2147483646 h 148"/>
              <a:gd name="T26" fmla="*/ 2147483646 w 148"/>
              <a:gd name="T27" fmla="*/ 2147483646 h 148"/>
              <a:gd name="T28" fmla="*/ 2147483646 w 148"/>
              <a:gd name="T29" fmla="*/ 2147483646 h 148"/>
              <a:gd name="T30" fmla="*/ 2147483646 w 148"/>
              <a:gd name="T31" fmla="*/ 2147483646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8" h="148">
                <a:moveTo>
                  <a:pt x="108" y="148"/>
                </a:moveTo>
                <a:lnTo>
                  <a:pt x="39" y="79"/>
                </a:lnTo>
                <a:lnTo>
                  <a:pt x="0" y="118"/>
                </a:lnTo>
                <a:lnTo>
                  <a:pt x="0" y="0"/>
                </a:lnTo>
                <a:lnTo>
                  <a:pt x="118" y="0"/>
                </a:lnTo>
                <a:lnTo>
                  <a:pt x="79" y="39"/>
                </a:lnTo>
                <a:lnTo>
                  <a:pt x="148" y="108"/>
                </a:lnTo>
                <a:lnTo>
                  <a:pt x="108" y="148"/>
                </a:lnTo>
                <a:close/>
                <a:moveTo>
                  <a:pt x="39" y="67"/>
                </a:moveTo>
                <a:lnTo>
                  <a:pt x="108" y="136"/>
                </a:lnTo>
                <a:lnTo>
                  <a:pt x="137" y="108"/>
                </a:lnTo>
                <a:lnTo>
                  <a:pt x="67" y="39"/>
                </a:lnTo>
                <a:lnTo>
                  <a:pt x="98" y="8"/>
                </a:lnTo>
                <a:lnTo>
                  <a:pt x="9" y="8"/>
                </a:lnTo>
                <a:lnTo>
                  <a:pt x="9" y="97"/>
                </a:lnTo>
                <a:lnTo>
                  <a:pt x="39"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2" name="Freeform 146"/>
          <p:cNvSpPr>
            <a:spLocks noEditPoints="1"/>
          </p:cNvSpPr>
          <p:nvPr/>
        </p:nvSpPr>
        <p:spPr bwMode="auto">
          <a:xfrm>
            <a:off x="2476500" y="4481513"/>
            <a:ext cx="254000" cy="238125"/>
          </a:xfrm>
          <a:custGeom>
            <a:avLst/>
            <a:gdLst>
              <a:gd name="T0" fmla="*/ 2147483646 w 160"/>
              <a:gd name="T1" fmla="*/ 2147483646 h 150"/>
              <a:gd name="T2" fmla="*/ 2147483646 w 160"/>
              <a:gd name="T3" fmla="*/ 2147483646 h 150"/>
              <a:gd name="T4" fmla="*/ 2147483646 w 160"/>
              <a:gd name="T5" fmla="*/ 2147483646 h 150"/>
              <a:gd name="T6" fmla="*/ 0 w 160"/>
              <a:gd name="T7" fmla="*/ 2147483646 h 150"/>
              <a:gd name="T8" fmla="*/ 2147483646 w 160"/>
              <a:gd name="T9" fmla="*/ 0 h 150"/>
              <a:gd name="T10" fmla="*/ 2147483646 w 160"/>
              <a:gd name="T11" fmla="*/ 2147483646 h 150"/>
              <a:gd name="T12" fmla="*/ 2147483646 w 160"/>
              <a:gd name="T13" fmla="*/ 2147483646 h 150"/>
              <a:gd name="T14" fmla="*/ 2147483646 w 160"/>
              <a:gd name="T15" fmla="*/ 2147483646 h 150"/>
              <a:gd name="T16" fmla="*/ 2147483646 w 160"/>
              <a:gd name="T17" fmla="*/ 2147483646 h 150"/>
              <a:gd name="T18" fmla="*/ 2147483646 w 160"/>
              <a:gd name="T19" fmla="*/ 2147483646 h 150"/>
              <a:gd name="T20" fmla="*/ 2147483646 w 160"/>
              <a:gd name="T21" fmla="*/ 2147483646 h 150"/>
              <a:gd name="T22" fmla="*/ 2147483646 w 160"/>
              <a:gd name="T23" fmla="*/ 2147483646 h 150"/>
              <a:gd name="T24" fmla="*/ 2147483646 w 160"/>
              <a:gd name="T25" fmla="*/ 2147483646 h 150"/>
              <a:gd name="T26" fmla="*/ 2147483646 w 160"/>
              <a:gd name="T27" fmla="*/ 2147483646 h 150"/>
              <a:gd name="T28" fmla="*/ 2147483646 w 160"/>
              <a:gd name="T29" fmla="*/ 2147483646 h 150"/>
              <a:gd name="T30" fmla="*/ 2147483646 w 160"/>
              <a:gd name="T31" fmla="*/ 2147483646 h 1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0" h="150">
                <a:moveTo>
                  <a:pt x="110" y="150"/>
                </a:moveTo>
                <a:lnTo>
                  <a:pt x="50" y="150"/>
                </a:lnTo>
                <a:lnTo>
                  <a:pt x="50" y="81"/>
                </a:lnTo>
                <a:lnTo>
                  <a:pt x="0" y="81"/>
                </a:lnTo>
                <a:lnTo>
                  <a:pt x="80" y="0"/>
                </a:lnTo>
                <a:lnTo>
                  <a:pt x="160" y="81"/>
                </a:lnTo>
                <a:lnTo>
                  <a:pt x="110" y="81"/>
                </a:lnTo>
                <a:lnTo>
                  <a:pt x="110" y="150"/>
                </a:lnTo>
                <a:close/>
                <a:moveTo>
                  <a:pt x="59" y="141"/>
                </a:moveTo>
                <a:lnTo>
                  <a:pt x="102" y="141"/>
                </a:lnTo>
                <a:lnTo>
                  <a:pt x="102" y="72"/>
                </a:lnTo>
                <a:lnTo>
                  <a:pt x="139" y="72"/>
                </a:lnTo>
                <a:lnTo>
                  <a:pt x="80" y="13"/>
                </a:lnTo>
                <a:lnTo>
                  <a:pt x="22" y="72"/>
                </a:lnTo>
                <a:lnTo>
                  <a:pt x="59" y="72"/>
                </a:lnTo>
                <a:lnTo>
                  <a:pt x="59"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3" name="Freeform 147"/>
          <p:cNvSpPr>
            <a:spLocks noEditPoints="1"/>
          </p:cNvSpPr>
          <p:nvPr/>
        </p:nvSpPr>
        <p:spPr bwMode="auto">
          <a:xfrm>
            <a:off x="3128963" y="4486275"/>
            <a:ext cx="238125" cy="236538"/>
          </a:xfrm>
          <a:custGeom>
            <a:avLst/>
            <a:gdLst>
              <a:gd name="T0" fmla="*/ 2147483646 w 150"/>
              <a:gd name="T1" fmla="*/ 2147483646 h 149"/>
              <a:gd name="T2" fmla="*/ 0 w 150"/>
              <a:gd name="T3" fmla="*/ 2147483646 h 149"/>
              <a:gd name="T4" fmla="*/ 2147483646 w 150"/>
              <a:gd name="T5" fmla="*/ 2147483646 h 149"/>
              <a:gd name="T6" fmla="*/ 2147483646 w 150"/>
              <a:gd name="T7" fmla="*/ 0 h 149"/>
              <a:gd name="T8" fmla="*/ 2147483646 w 150"/>
              <a:gd name="T9" fmla="*/ 0 h 149"/>
              <a:gd name="T10" fmla="*/ 2147483646 w 150"/>
              <a:gd name="T11" fmla="*/ 2147483646 h 149"/>
              <a:gd name="T12" fmla="*/ 2147483646 w 150"/>
              <a:gd name="T13" fmla="*/ 2147483646 h 149"/>
              <a:gd name="T14" fmla="*/ 2147483646 w 150"/>
              <a:gd name="T15" fmla="*/ 2147483646 h 149"/>
              <a:gd name="T16" fmla="*/ 2147483646 w 150"/>
              <a:gd name="T17" fmla="*/ 2147483646 h 149"/>
              <a:gd name="T18" fmla="*/ 2147483646 w 150"/>
              <a:gd name="T19" fmla="*/ 2147483646 h 149"/>
              <a:gd name="T20" fmla="*/ 2147483646 w 150"/>
              <a:gd name="T21" fmla="*/ 2147483646 h 149"/>
              <a:gd name="T22" fmla="*/ 2147483646 w 150"/>
              <a:gd name="T23" fmla="*/ 2147483646 h 149"/>
              <a:gd name="T24" fmla="*/ 2147483646 w 150"/>
              <a:gd name="T25" fmla="*/ 2147483646 h 149"/>
              <a:gd name="T26" fmla="*/ 2147483646 w 150"/>
              <a:gd name="T27" fmla="*/ 2147483646 h 149"/>
              <a:gd name="T28" fmla="*/ 2147483646 w 150"/>
              <a:gd name="T29" fmla="*/ 2147483646 h 149"/>
              <a:gd name="T30" fmla="*/ 2147483646 w 150"/>
              <a:gd name="T31" fmla="*/ 2147483646 h 1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49">
                <a:moveTo>
                  <a:pt x="41" y="149"/>
                </a:moveTo>
                <a:lnTo>
                  <a:pt x="0" y="108"/>
                </a:lnTo>
                <a:lnTo>
                  <a:pt x="70" y="39"/>
                </a:lnTo>
                <a:lnTo>
                  <a:pt x="31" y="0"/>
                </a:lnTo>
                <a:lnTo>
                  <a:pt x="150" y="0"/>
                </a:lnTo>
                <a:lnTo>
                  <a:pt x="150" y="119"/>
                </a:lnTo>
                <a:lnTo>
                  <a:pt x="111" y="80"/>
                </a:lnTo>
                <a:lnTo>
                  <a:pt x="41" y="149"/>
                </a:lnTo>
                <a:close/>
                <a:moveTo>
                  <a:pt x="13" y="108"/>
                </a:moveTo>
                <a:lnTo>
                  <a:pt x="41" y="136"/>
                </a:lnTo>
                <a:lnTo>
                  <a:pt x="111" y="67"/>
                </a:lnTo>
                <a:lnTo>
                  <a:pt x="141" y="97"/>
                </a:lnTo>
                <a:lnTo>
                  <a:pt x="141" y="8"/>
                </a:lnTo>
                <a:lnTo>
                  <a:pt x="52" y="8"/>
                </a:lnTo>
                <a:lnTo>
                  <a:pt x="83" y="39"/>
                </a:lnTo>
                <a:lnTo>
                  <a:pt x="13"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4" name="Freeform 148"/>
          <p:cNvSpPr>
            <a:spLocks noEditPoints="1"/>
          </p:cNvSpPr>
          <p:nvPr/>
        </p:nvSpPr>
        <p:spPr bwMode="auto">
          <a:xfrm>
            <a:off x="3806825" y="4475163"/>
            <a:ext cx="236538" cy="254000"/>
          </a:xfrm>
          <a:custGeom>
            <a:avLst/>
            <a:gdLst>
              <a:gd name="T0" fmla="*/ 2147483646 w 149"/>
              <a:gd name="T1" fmla="*/ 2147483646 h 160"/>
              <a:gd name="T2" fmla="*/ 2147483646 w 149"/>
              <a:gd name="T3" fmla="*/ 2147483646 h 160"/>
              <a:gd name="T4" fmla="*/ 0 w 149"/>
              <a:gd name="T5" fmla="*/ 2147483646 h 160"/>
              <a:gd name="T6" fmla="*/ 0 w 149"/>
              <a:gd name="T7" fmla="*/ 2147483646 h 160"/>
              <a:gd name="T8" fmla="*/ 2147483646 w 149"/>
              <a:gd name="T9" fmla="*/ 2147483646 h 160"/>
              <a:gd name="T10" fmla="*/ 2147483646 w 149"/>
              <a:gd name="T11" fmla="*/ 0 h 160"/>
              <a:gd name="T12" fmla="*/ 2147483646 w 149"/>
              <a:gd name="T13" fmla="*/ 2147483646 h 160"/>
              <a:gd name="T14" fmla="*/ 2147483646 w 149"/>
              <a:gd name="T15" fmla="*/ 2147483646 h 160"/>
              <a:gd name="T16" fmla="*/ 2147483646 w 149"/>
              <a:gd name="T17" fmla="*/ 2147483646 h 160"/>
              <a:gd name="T18" fmla="*/ 2147483646 w 149"/>
              <a:gd name="T19" fmla="*/ 2147483646 h 160"/>
              <a:gd name="T20" fmla="*/ 2147483646 w 149"/>
              <a:gd name="T21" fmla="*/ 2147483646 h 160"/>
              <a:gd name="T22" fmla="*/ 2147483646 w 149"/>
              <a:gd name="T23" fmla="*/ 2147483646 h 160"/>
              <a:gd name="T24" fmla="*/ 2147483646 w 149"/>
              <a:gd name="T25" fmla="*/ 2147483646 h 160"/>
              <a:gd name="T26" fmla="*/ 2147483646 w 149"/>
              <a:gd name="T27" fmla="*/ 2147483646 h 160"/>
              <a:gd name="T28" fmla="*/ 2147483646 w 149"/>
              <a:gd name="T29" fmla="*/ 2147483646 h 160"/>
              <a:gd name="T30" fmla="*/ 2147483646 w 149"/>
              <a:gd name="T31" fmla="*/ 2147483646 h 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9" h="160">
                <a:moveTo>
                  <a:pt x="69" y="160"/>
                </a:moveTo>
                <a:lnTo>
                  <a:pt x="69" y="111"/>
                </a:lnTo>
                <a:lnTo>
                  <a:pt x="0" y="111"/>
                </a:lnTo>
                <a:lnTo>
                  <a:pt x="0" y="50"/>
                </a:lnTo>
                <a:lnTo>
                  <a:pt x="69" y="50"/>
                </a:lnTo>
                <a:lnTo>
                  <a:pt x="69" y="0"/>
                </a:lnTo>
                <a:lnTo>
                  <a:pt x="149" y="80"/>
                </a:lnTo>
                <a:lnTo>
                  <a:pt x="69" y="160"/>
                </a:lnTo>
                <a:close/>
                <a:moveTo>
                  <a:pt x="8" y="102"/>
                </a:moveTo>
                <a:lnTo>
                  <a:pt x="78" y="102"/>
                </a:lnTo>
                <a:lnTo>
                  <a:pt x="78" y="139"/>
                </a:lnTo>
                <a:lnTo>
                  <a:pt x="136" y="80"/>
                </a:lnTo>
                <a:lnTo>
                  <a:pt x="78" y="22"/>
                </a:lnTo>
                <a:lnTo>
                  <a:pt x="78" y="59"/>
                </a:lnTo>
                <a:lnTo>
                  <a:pt x="8" y="59"/>
                </a:lnTo>
                <a:lnTo>
                  <a:pt x="8" y="1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5" name="Freeform 149"/>
          <p:cNvSpPr>
            <a:spLocks noEditPoints="1"/>
          </p:cNvSpPr>
          <p:nvPr/>
        </p:nvSpPr>
        <p:spPr bwMode="auto">
          <a:xfrm>
            <a:off x="4456113" y="4481513"/>
            <a:ext cx="236537" cy="238125"/>
          </a:xfrm>
          <a:custGeom>
            <a:avLst/>
            <a:gdLst>
              <a:gd name="T0" fmla="*/ 2147483646 w 149"/>
              <a:gd name="T1" fmla="*/ 2147483646 h 150"/>
              <a:gd name="T2" fmla="*/ 2147483646 w 149"/>
              <a:gd name="T3" fmla="*/ 2147483646 h 150"/>
              <a:gd name="T4" fmla="*/ 2147483646 w 149"/>
              <a:gd name="T5" fmla="*/ 2147483646 h 150"/>
              <a:gd name="T6" fmla="*/ 0 w 149"/>
              <a:gd name="T7" fmla="*/ 2147483646 h 150"/>
              <a:gd name="T8" fmla="*/ 2147483646 w 149"/>
              <a:gd name="T9" fmla="*/ 0 h 150"/>
              <a:gd name="T10" fmla="*/ 2147483646 w 149"/>
              <a:gd name="T11" fmla="*/ 2147483646 h 150"/>
              <a:gd name="T12" fmla="*/ 2147483646 w 149"/>
              <a:gd name="T13" fmla="*/ 2147483646 h 150"/>
              <a:gd name="T14" fmla="*/ 2147483646 w 149"/>
              <a:gd name="T15" fmla="*/ 2147483646 h 150"/>
              <a:gd name="T16" fmla="*/ 2147483646 w 149"/>
              <a:gd name="T17" fmla="*/ 2147483646 h 150"/>
              <a:gd name="T18" fmla="*/ 2147483646 w 149"/>
              <a:gd name="T19" fmla="*/ 2147483646 h 150"/>
              <a:gd name="T20" fmla="*/ 2147483646 w 149"/>
              <a:gd name="T21" fmla="*/ 2147483646 h 150"/>
              <a:gd name="T22" fmla="*/ 2147483646 w 149"/>
              <a:gd name="T23" fmla="*/ 2147483646 h 150"/>
              <a:gd name="T24" fmla="*/ 2147483646 w 149"/>
              <a:gd name="T25" fmla="*/ 2147483646 h 150"/>
              <a:gd name="T26" fmla="*/ 2147483646 w 149"/>
              <a:gd name="T27" fmla="*/ 2147483646 h 150"/>
              <a:gd name="T28" fmla="*/ 2147483646 w 149"/>
              <a:gd name="T29" fmla="*/ 2147483646 h 150"/>
              <a:gd name="T30" fmla="*/ 2147483646 w 149"/>
              <a:gd name="T31" fmla="*/ 2147483646 h 1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9" h="150">
                <a:moveTo>
                  <a:pt x="149" y="150"/>
                </a:moveTo>
                <a:lnTo>
                  <a:pt x="30" y="150"/>
                </a:lnTo>
                <a:lnTo>
                  <a:pt x="69" y="111"/>
                </a:lnTo>
                <a:lnTo>
                  <a:pt x="0" y="42"/>
                </a:lnTo>
                <a:lnTo>
                  <a:pt x="41" y="0"/>
                </a:lnTo>
                <a:lnTo>
                  <a:pt x="110" y="70"/>
                </a:lnTo>
                <a:lnTo>
                  <a:pt x="149" y="31"/>
                </a:lnTo>
                <a:lnTo>
                  <a:pt x="149" y="150"/>
                </a:lnTo>
                <a:close/>
                <a:moveTo>
                  <a:pt x="52" y="141"/>
                </a:moveTo>
                <a:lnTo>
                  <a:pt x="140" y="141"/>
                </a:lnTo>
                <a:lnTo>
                  <a:pt x="140" y="52"/>
                </a:lnTo>
                <a:lnTo>
                  <a:pt x="110" y="83"/>
                </a:lnTo>
                <a:lnTo>
                  <a:pt x="41" y="13"/>
                </a:lnTo>
                <a:lnTo>
                  <a:pt x="13" y="42"/>
                </a:lnTo>
                <a:lnTo>
                  <a:pt x="82" y="111"/>
                </a:lnTo>
                <a:lnTo>
                  <a:pt x="52"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6" name="Freeform 150"/>
          <p:cNvSpPr>
            <a:spLocks noEditPoints="1"/>
          </p:cNvSpPr>
          <p:nvPr/>
        </p:nvSpPr>
        <p:spPr bwMode="auto">
          <a:xfrm>
            <a:off x="5108575" y="4486275"/>
            <a:ext cx="254000" cy="236538"/>
          </a:xfrm>
          <a:custGeom>
            <a:avLst/>
            <a:gdLst>
              <a:gd name="T0" fmla="*/ 2147483646 w 160"/>
              <a:gd name="T1" fmla="*/ 2147483646 h 149"/>
              <a:gd name="T2" fmla="*/ 0 w 160"/>
              <a:gd name="T3" fmla="*/ 2147483646 h 149"/>
              <a:gd name="T4" fmla="*/ 2147483646 w 160"/>
              <a:gd name="T5" fmla="*/ 2147483646 h 149"/>
              <a:gd name="T6" fmla="*/ 2147483646 w 160"/>
              <a:gd name="T7" fmla="*/ 0 h 149"/>
              <a:gd name="T8" fmla="*/ 2147483646 w 160"/>
              <a:gd name="T9" fmla="*/ 0 h 149"/>
              <a:gd name="T10" fmla="*/ 2147483646 w 160"/>
              <a:gd name="T11" fmla="*/ 2147483646 h 149"/>
              <a:gd name="T12" fmla="*/ 2147483646 w 160"/>
              <a:gd name="T13" fmla="*/ 2147483646 h 149"/>
              <a:gd name="T14" fmla="*/ 2147483646 w 160"/>
              <a:gd name="T15" fmla="*/ 2147483646 h 149"/>
              <a:gd name="T16" fmla="*/ 2147483646 w 160"/>
              <a:gd name="T17" fmla="*/ 2147483646 h 149"/>
              <a:gd name="T18" fmla="*/ 2147483646 w 160"/>
              <a:gd name="T19" fmla="*/ 2147483646 h 149"/>
              <a:gd name="T20" fmla="*/ 2147483646 w 160"/>
              <a:gd name="T21" fmla="*/ 2147483646 h 149"/>
              <a:gd name="T22" fmla="*/ 2147483646 w 160"/>
              <a:gd name="T23" fmla="*/ 2147483646 h 149"/>
              <a:gd name="T24" fmla="*/ 2147483646 w 160"/>
              <a:gd name="T25" fmla="*/ 2147483646 h 149"/>
              <a:gd name="T26" fmla="*/ 2147483646 w 160"/>
              <a:gd name="T27" fmla="*/ 2147483646 h 149"/>
              <a:gd name="T28" fmla="*/ 2147483646 w 160"/>
              <a:gd name="T29" fmla="*/ 2147483646 h 149"/>
              <a:gd name="T30" fmla="*/ 2147483646 w 160"/>
              <a:gd name="T31" fmla="*/ 2147483646 h 1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0" h="149">
                <a:moveTo>
                  <a:pt x="80" y="149"/>
                </a:moveTo>
                <a:lnTo>
                  <a:pt x="0" y="69"/>
                </a:lnTo>
                <a:lnTo>
                  <a:pt x="50" y="69"/>
                </a:lnTo>
                <a:lnTo>
                  <a:pt x="50" y="0"/>
                </a:lnTo>
                <a:lnTo>
                  <a:pt x="110" y="0"/>
                </a:lnTo>
                <a:lnTo>
                  <a:pt x="110" y="69"/>
                </a:lnTo>
                <a:lnTo>
                  <a:pt x="160" y="69"/>
                </a:lnTo>
                <a:lnTo>
                  <a:pt x="80" y="149"/>
                </a:lnTo>
                <a:close/>
                <a:moveTo>
                  <a:pt x="22" y="78"/>
                </a:moveTo>
                <a:lnTo>
                  <a:pt x="80" y="136"/>
                </a:lnTo>
                <a:lnTo>
                  <a:pt x="139" y="78"/>
                </a:lnTo>
                <a:lnTo>
                  <a:pt x="102" y="78"/>
                </a:lnTo>
                <a:lnTo>
                  <a:pt x="102" y="8"/>
                </a:lnTo>
                <a:lnTo>
                  <a:pt x="58" y="8"/>
                </a:lnTo>
                <a:lnTo>
                  <a:pt x="58" y="78"/>
                </a:lnTo>
                <a:lnTo>
                  <a:pt x="22"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7" name="Freeform 151"/>
          <p:cNvSpPr>
            <a:spLocks noEditPoints="1"/>
          </p:cNvSpPr>
          <p:nvPr/>
        </p:nvSpPr>
        <p:spPr bwMode="auto">
          <a:xfrm>
            <a:off x="5784850" y="4481513"/>
            <a:ext cx="238125" cy="238125"/>
          </a:xfrm>
          <a:custGeom>
            <a:avLst/>
            <a:gdLst>
              <a:gd name="T0" fmla="*/ 2147483646 w 150"/>
              <a:gd name="T1" fmla="*/ 2147483646 h 150"/>
              <a:gd name="T2" fmla="*/ 0 w 150"/>
              <a:gd name="T3" fmla="*/ 2147483646 h 150"/>
              <a:gd name="T4" fmla="*/ 0 w 150"/>
              <a:gd name="T5" fmla="*/ 2147483646 h 150"/>
              <a:gd name="T6" fmla="*/ 2147483646 w 150"/>
              <a:gd name="T7" fmla="*/ 2147483646 h 150"/>
              <a:gd name="T8" fmla="*/ 2147483646 w 150"/>
              <a:gd name="T9" fmla="*/ 0 h 150"/>
              <a:gd name="T10" fmla="*/ 2147483646 w 150"/>
              <a:gd name="T11" fmla="*/ 2147483646 h 150"/>
              <a:gd name="T12" fmla="*/ 2147483646 w 150"/>
              <a:gd name="T13" fmla="*/ 2147483646 h 150"/>
              <a:gd name="T14" fmla="*/ 2147483646 w 150"/>
              <a:gd name="T15" fmla="*/ 2147483646 h 150"/>
              <a:gd name="T16" fmla="*/ 2147483646 w 150"/>
              <a:gd name="T17" fmla="*/ 2147483646 h 150"/>
              <a:gd name="T18" fmla="*/ 2147483646 w 150"/>
              <a:gd name="T19" fmla="*/ 2147483646 h 150"/>
              <a:gd name="T20" fmla="*/ 2147483646 w 150"/>
              <a:gd name="T21" fmla="*/ 2147483646 h 150"/>
              <a:gd name="T22" fmla="*/ 2147483646 w 150"/>
              <a:gd name="T23" fmla="*/ 2147483646 h 150"/>
              <a:gd name="T24" fmla="*/ 2147483646 w 150"/>
              <a:gd name="T25" fmla="*/ 2147483646 h 150"/>
              <a:gd name="T26" fmla="*/ 2147483646 w 150"/>
              <a:gd name="T27" fmla="*/ 2147483646 h 150"/>
              <a:gd name="T28" fmla="*/ 2147483646 w 150"/>
              <a:gd name="T29" fmla="*/ 2147483646 h 150"/>
              <a:gd name="T30" fmla="*/ 2147483646 w 150"/>
              <a:gd name="T31" fmla="*/ 2147483646 h 1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0">
                <a:moveTo>
                  <a:pt x="119" y="150"/>
                </a:moveTo>
                <a:lnTo>
                  <a:pt x="0" y="150"/>
                </a:lnTo>
                <a:lnTo>
                  <a:pt x="0" y="31"/>
                </a:lnTo>
                <a:lnTo>
                  <a:pt x="39" y="70"/>
                </a:lnTo>
                <a:lnTo>
                  <a:pt x="109" y="0"/>
                </a:lnTo>
                <a:lnTo>
                  <a:pt x="150" y="42"/>
                </a:lnTo>
                <a:lnTo>
                  <a:pt x="81" y="111"/>
                </a:lnTo>
                <a:lnTo>
                  <a:pt x="119" y="150"/>
                </a:lnTo>
                <a:close/>
                <a:moveTo>
                  <a:pt x="9" y="141"/>
                </a:moveTo>
                <a:lnTo>
                  <a:pt x="98" y="141"/>
                </a:lnTo>
                <a:lnTo>
                  <a:pt x="68" y="111"/>
                </a:lnTo>
                <a:lnTo>
                  <a:pt x="137" y="42"/>
                </a:lnTo>
                <a:lnTo>
                  <a:pt x="109" y="13"/>
                </a:lnTo>
                <a:lnTo>
                  <a:pt x="39" y="83"/>
                </a:lnTo>
                <a:lnTo>
                  <a:pt x="9" y="52"/>
                </a:lnTo>
                <a:lnTo>
                  <a:pt x="9"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8" name="Freeform 152"/>
          <p:cNvSpPr>
            <a:spLocks noEditPoints="1"/>
          </p:cNvSpPr>
          <p:nvPr/>
        </p:nvSpPr>
        <p:spPr bwMode="auto">
          <a:xfrm>
            <a:off x="6421438" y="4475163"/>
            <a:ext cx="236537" cy="254000"/>
          </a:xfrm>
          <a:custGeom>
            <a:avLst/>
            <a:gdLst>
              <a:gd name="T0" fmla="*/ 2147483646 w 149"/>
              <a:gd name="T1" fmla="*/ 2147483646 h 160"/>
              <a:gd name="T2" fmla="*/ 0 w 149"/>
              <a:gd name="T3" fmla="*/ 2147483646 h 160"/>
              <a:gd name="T4" fmla="*/ 2147483646 w 149"/>
              <a:gd name="T5" fmla="*/ 0 h 160"/>
              <a:gd name="T6" fmla="*/ 2147483646 w 149"/>
              <a:gd name="T7" fmla="*/ 2147483646 h 160"/>
              <a:gd name="T8" fmla="*/ 2147483646 w 149"/>
              <a:gd name="T9" fmla="*/ 2147483646 h 160"/>
              <a:gd name="T10" fmla="*/ 2147483646 w 149"/>
              <a:gd name="T11" fmla="*/ 2147483646 h 160"/>
              <a:gd name="T12" fmla="*/ 2147483646 w 149"/>
              <a:gd name="T13" fmla="*/ 2147483646 h 160"/>
              <a:gd name="T14" fmla="*/ 2147483646 w 149"/>
              <a:gd name="T15" fmla="*/ 2147483646 h 160"/>
              <a:gd name="T16" fmla="*/ 2147483646 w 149"/>
              <a:gd name="T17" fmla="*/ 2147483646 h 160"/>
              <a:gd name="T18" fmla="*/ 2147483646 w 149"/>
              <a:gd name="T19" fmla="*/ 2147483646 h 160"/>
              <a:gd name="T20" fmla="*/ 2147483646 w 149"/>
              <a:gd name="T21" fmla="*/ 2147483646 h 160"/>
              <a:gd name="T22" fmla="*/ 2147483646 w 149"/>
              <a:gd name="T23" fmla="*/ 2147483646 h 160"/>
              <a:gd name="T24" fmla="*/ 2147483646 w 149"/>
              <a:gd name="T25" fmla="*/ 2147483646 h 160"/>
              <a:gd name="T26" fmla="*/ 2147483646 w 149"/>
              <a:gd name="T27" fmla="*/ 2147483646 h 160"/>
              <a:gd name="T28" fmla="*/ 2147483646 w 149"/>
              <a:gd name="T29" fmla="*/ 2147483646 h 160"/>
              <a:gd name="T30" fmla="*/ 2147483646 w 149"/>
              <a:gd name="T31" fmla="*/ 2147483646 h 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9" h="160">
                <a:moveTo>
                  <a:pt x="80" y="160"/>
                </a:moveTo>
                <a:lnTo>
                  <a:pt x="0" y="80"/>
                </a:lnTo>
                <a:lnTo>
                  <a:pt x="80" y="0"/>
                </a:lnTo>
                <a:lnTo>
                  <a:pt x="80" y="50"/>
                </a:lnTo>
                <a:lnTo>
                  <a:pt x="149" y="50"/>
                </a:lnTo>
                <a:lnTo>
                  <a:pt x="149" y="111"/>
                </a:lnTo>
                <a:lnTo>
                  <a:pt x="80" y="111"/>
                </a:lnTo>
                <a:lnTo>
                  <a:pt x="80" y="160"/>
                </a:lnTo>
                <a:close/>
                <a:moveTo>
                  <a:pt x="13" y="80"/>
                </a:moveTo>
                <a:lnTo>
                  <a:pt x="71" y="139"/>
                </a:lnTo>
                <a:lnTo>
                  <a:pt x="71" y="102"/>
                </a:lnTo>
                <a:lnTo>
                  <a:pt x="141" y="102"/>
                </a:lnTo>
                <a:lnTo>
                  <a:pt x="141" y="59"/>
                </a:lnTo>
                <a:lnTo>
                  <a:pt x="71" y="59"/>
                </a:lnTo>
                <a:lnTo>
                  <a:pt x="71" y="22"/>
                </a:lnTo>
                <a:lnTo>
                  <a:pt x="13"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39" name="Freeform 153"/>
          <p:cNvSpPr>
            <a:spLocks noEditPoints="1"/>
          </p:cNvSpPr>
          <p:nvPr/>
        </p:nvSpPr>
        <p:spPr bwMode="auto">
          <a:xfrm>
            <a:off x="1808163" y="4481513"/>
            <a:ext cx="274637" cy="241300"/>
          </a:xfrm>
          <a:custGeom>
            <a:avLst/>
            <a:gdLst>
              <a:gd name="T0" fmla="*/ 2147483646 w 160"/>
              <a:gd name="T1" fmla="*/ 2147483646 h 140"/>
              <a:gd name="T2" fmla="*/ 0 w 160"/>
              <a:gd name="T3" fmla="*/ 2147483646 h 140"/>
              <a:gd name="T4" fmla="*/ 0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2147483646 w 160"/>
              <a:gd name="T27" fmla="*/ 2147483646 h 140"/>
              <a:gd name="T28" fmla="*/ 2147483646 w 160"/>
              <a:gd name="T29" fmla="*/ 2147483646 h 140"/>
              <a:gd name="T30" fmla="*/ 2147483646 w 160"/>
              <a:gd name="T31" fmla="*/ 2147483646 h 140"/>
              <a:gd name="T32" fmla="*/ 2147483646 w 160"/>
              <a:gd name="T33" fmla="*/ 0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0" h="140">
                <a:moveTo>
                  <a:pt x="160" y="140"/>
                </a:moveTo>
                <a:cubicBezTo>
                  <a:pt x="0" y="140"/>
                  <a:pt x="0" y="140"/>
                  <a:pt x="0" y="140"/>
                </a:cubicBezTo>
                <a:cubicBezTo>
                  <a:pt x="0" y="127"/>
                  <a:pt x="0" y="127"/>
                  <a:pt x="0" y="127"/>
                </a:cubicBezTo>
                <a:cubicBezTo>
                  <a:pt x="0" y="104"/>
                  <a:pt x="19" y="85"/>
                  <a:pt x="42" y="85"/>
                </a:cubicBezTo>
                <a:cubicBezTo>
                  <a:pt x="118" y="85"/>
                  <a:pt x="118" y="85"/>
                  <a:pt x="118" y="85"/>
                </a:cubicBezTo>
                <a:cubicBezTo>
                  <a:pt x="141" y="85"/>
                  <a:pt x="160" y="104"/>
                  <a:pt x="160" y="127"/>
                </a:cubicBezTo>
                <a:lnTo>
                  <a:pt x="160" y="140"/>
                </a:lnTo>
                <a:close/>
                <a:moveTo>
                  <a:pt x="8" y="132"/>
                </a:moveTo>
                <a:cubicBezTo>
                  <a:pt x="152" y="132"/>
                  <a:pt x="152" y="132"/>
                  <a:pt x="152" y="132"/>
                </a:cubicBezTo>
                <a:cubicBezTo>
                  <a:pt x="152" y="127"/>
                  <a:pt x="152" y="127"/>
                  <a:pt x="152" y="127"/>
                </a:cubicBezTo>
                <a:cubicBezTo>
                  <a:pt x="152" y="108"/>
                  <a:pt x="137" y="93"/>
                  <a:pt x="118" y="93"/>
                </a:cubicBezTo>
                <a:cubicBezTo>
                  <a:pt x="42" y="93"/>
                  <a:pt x="42" y="93"/>
                  <a:pt x="42" y="93"/>
                </a:cubicBezTo>
                <a:cubicBezTo>
                  <a:pt x="23" y="93"/>
                  <a:pt x="8" y="108"/>
                  <a:pt x="8" y="127"/>
                </a:cubicBezTo>
                <a:lnTo>
                  <a:pt x="8" y="132"/>
                </a:lnTo>
                <a:close/>
                <a:moveTo>
                  <a:pt x="80" y="83"/>
                </a:moveTo>
                <a:cubicBezTo>
                  <a:pt x="57" y="83"/>
                  <a:pt x="38" y="65"/>
                  <a:pt x="38" y="42"/>
                </a:cubicBezTo>
                <a:cubicBezTo>
                  <a:pt x="38" y="18"/>
                  <a:pt x="57" y="0"/>
                  <a:pt x="80" y="0"/>
                </a:cubicBezTo>
                <a:cubicBezTo>
                  <a:pt x="103" y="0"/>
                  <a:pt x="122" y="18"/>
                  <a:pt x="122" y="42"/>
                </a:cubicBezTo>
                <a:cubicBezTo>
                  <a:pt x="122" y="65"/>
                  <a:pt x="103" y="83"/>
                  <a:pt x="80" y="83"/>
                </a:cubicBezTo>
                <a:close/>
                <a:moveTo>
                  <a:pt x="80" y="8"/>
                </a:moveTo>
                <a:cubicBezTo>
                  <a:pt x="61" y="8"/>
                  <a:pt x="46" y="23"/>
                  <a:pt x="46" y="42"/>
                </a:cubicBezTo>
                <a:cubicBezTo>
                  <a:pt x="46" y="60"/>
                  <a:pt x="61" y="75"/>
                  <a:pt x="80" y="75"/>
                </a:cubicBezTo>
                <a:cubicBezTo>
                  <a:pt x="99" y="75"/>
                  <a:pt x="114" y="60"/>
                  <a:pt x="114" y="42"/>
                </a:cubicBezTo>
                <a:cubicBezTo>
                  <a:pt x="114" y="23"/>
                  <a:pt x="99" y="8"/>
                  <a:pt x="80"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40" name="Freeform 154"/>
          <p:cNvSpPr>
            <a:spLocks noEditPoints="1"/>
          </p:cNvSpPr>
          <p:nvPr/>
        </p:nvSpPr>
        <p:spPr bwMode="auto">
          <a:xfrm>
            <a:off x="1146175" y="4476750"/>
            <a:ext cx="268288" cy="258763"/>
          </a:xfrm>
          <a:custGeom>
            <a:avLst/>
            <a:gdLst>
              <a:gd name="T0" fmla="*/ 2147483646 w 156"/>
              <a:gd name="T1" fmla="*/ 2147483646 h 150"/>
              <a:gd name="T2" fmla="*/ 0 w 156"/>
              <a:gd name="T3" fmla="*/ 2147483646 h 150"/>
              <a:gd name="T4" fmla="*/ 0 w 156"/>
              <a:gd name="T5" fmla="*/ 2147483646 h 150"/>
              <a:gd name="T6" fmla="*/ 2147483646 w 156"/>
              <a:gd name="T7" fmla="*/ 2147483646 h 150"/>
              <a:gd name="T8" fmla="*/ 2147483646 w 156"/>
              <a:gd name="T9" fmla="*/ 2147483646 h 150"/>
              <a:gd name="T10" fmla="*/ 2147483646 w 156"/>
              <a:gd name="T11" fmla="*/ 2147483646 h 150"/>
              <a:gd name="T12" fmla="*/ 2147483646 w 156"/>
              <a:gd name="T13" fmla="*/ 2147483646 h 150"/>
              <a:gd name="T14" fmla="*/ 2147483646 w 156"/>
              <a:gd name="T15" fmla="*/ 2147483646 h 150"/>
              <a:gd name="T16" fmla="*/ 2147483646 w 156"/>
              <a:gd name="T17" fmla="*/ 2147483646 h 150"/>
              <a:gd name="T18" fmla="*/ 2147483646 w 156"/>
              <a:gd name="T19" fmla="*/ 2147483646 h 150"/>
              <a:gd name="T20" fmla="*/ 2147483646 w 156"/>
              <a:gd name="T21" fmla="*/ 0 h 150"/>
              <a:gd name="T22" fmla="*/ 2147483646 w 156"/>
              <a:gd name="T23" fmla="*/ 2147483646 h 150"/>
              <a:gd name="T24" fmla="*/ 2147483646 w 156"/>
              <a:gd name="T25" fmla="*/ 2147483646 h 150"/>
              <a:gd name="T26" fmla="*/ 2147483646 w 156"/>
              <a:gd name="T27" fmla="*/ 2147483646 h 150"/>
              <a:gd name="T28" fmla="*/ 2147483646 w 156"/>
              <a:gd name="T29" fmla="*/ 2147483646 h 150"/>
              <a:gd name="T30" fmla="*/ 2147483646 w 156"/>
              <a:gd name="T31" fmla="*/ 2147483646 h 150"/>
              <a:gd name="T32" fmla="*/ 2147483646 w 156"/>
              <a:gd name="T33" fmla="*/ 2147483646 h 150"/>
              <a:gd name="T34" fmla="*/ 2147483646 w 156"/>
              <a:gd name="T35" fmla="*/ 2147483646 h 150"/>
              <a:gd name="T36" fmla="*/ 2147483646 w 156"/>
              <a:gd name="T37" fmla="*/ 2147483646 h 150"/>
              <a:gd name="T38" fmla="*/ 2147483646 w 156"/>
              <a:gd name="T39" fmla="*/ 2147483646 h 150"/>
              <a:gd name="T40" fmla="*/ 2147483646 w 156"/>
              <a:gd name="T41" fmla="*/ 2147483646 h 150"/>
              <a:gd name="T42" fmla="*/ 2147483646 w 156"/>
              <a:gd name="T43" fmla="*/ 2147483646 h 150"/>
              <a:gd name="T44" fmla="*/ 2147483646 w 156"/>
              <a:gd name="T45" fmla="*/ 2147483646 h 150"/>
              <a:gd name="T46" fmla="*/ 2147483646 w 156"/>
              <a:gd name="T47" fmla="*/ 2147483646 h 150"/>
              <a:gd name="T48" fmla="*/ 2147483646 w 156"/>
              <a:gd name="T49" fmla="*/ 2147483646 h 150"/>
              <a:gd name="T50" fmla="*/ 2147483646 w 156"/>
              <a:gd name="T51" fmla="*/ 2147483646 h 150"/>
              <a:gd name="T52" fmla="*/ 2147483646 w 156"/>
              <a:gd name="T53" fmla="*/ 2147483646 h 150"/>
              <a:gd name="T54" fmla="*/ 2147483646 w 156"/>
              <a:gd name="T55" fmla="*/ 2147483646 h 150"/>
              <a:gd name="T56" fmla="*/ 2147483646 w 156"/>
              <a:gd name="T57" fmla="*/ 2147483646 h 150"/>
              <a:gd name="T58" fmla="*/ 2147483646 w 156"/>
              <a:gd name="T59" fmla="*/ 2147483646 h 150"/>
              <a:gd name="T60" fmla="*/ 2147483646 w 156"/>
              <a:gd name="T61" fmla="*/ 2147483646 h 150"/>
              <a:gd name="T62" fmla="*/ 2147483646 w 156"/>
              <a:gd name="T63" fmla="*/ 2147483646 h 150"/>
              <a:gd name="T64" fmla="*/ 2147483646 w 156"/>
              <a:gd name="T65" fmla="*/ 2147483646 h 150"/>
              <a:gd name="T66" fmla="*/ 2147483646 w 156"/>
              <a:gd name="T67" fmla="*/ 2147483646 h 150"/>
              <a:gd name="T68" fmla="*/ 2147483646 w 156"/>
              <a:gd name="T69" fmla="*/ 2147483646 h 150"/>
              <a:gd name="T70" fmla="*/ 2147483646 w 156"/>
              <a:gd name="T71" fmla="*/ 2147483646 h 150"/>
              <a:gd name="T72" fmla="*/ 2147483646 w 156"/>
              <a:gd name="T73" fmla="*/ 2147483646 h 150"/>
              <a:gd name="T74" fmla="*/ 2147483646 w 156"/>
              <a:gd name="T75" fmla="*/ 2147483646 h 150"/>
              <a:gd name="T76" fmla="*/ 2147483646 w 156"/>
              <a:gd name="T77" fmla="*/ 2147483646 h 150"/>
              <a:gd name="T78" fmla="*/ 2147483646 w 156"/>
              <a:gd name="T79" fmla="*/ 2147483646 h 150"/>
              <a:gd name="T80" fmla="*/ 2147483646 w 156"/>
              <a:gd name="T81" fmla="*/ 2147483646 h 150"/>
              <a:gd name="T82" fmla="*/ 2147483646 w 156"/>
              <a:gd name="T83" fmla="*/ 2147483646 h 150"/>
              <a:gd name="T84" fmla="*/ 2147483646 w 156"/>
              <a:gd name="T85" fmla="*/ 2147483646 h 150"/>
              <a:gd name="T86" fmla="*/ 2147483646 w 156"/>
              <a:gd name="T87" fmla="*/ 2147483646 h 150"/>
              <a:gd name="T88" fmla="*/ 2147483646 w 156"/>
              <a:gd name="T89" fmla="*/ 2147483646 h 150"/>
              <a:gd name="T90" fmla="*/ 2147483646 w 156"/>
              <a:gd name="T91" fmla="*/ 2147483646 h 150"/>
              <a:gd name="T92" fmla="*/ 2147483646 w 156"/>
              <a:gd name="T93" fmla="*/ 2147483646 h 150"/>
              <a:gd name="T94" fmla="*/ 2147483646 w 156"/>
              <a:gd name="T95" fmla="*/ 2147483646 h 150"/>
              <a:gd name="T96" fmla="*/ 2147483646 w 156"/>
              <a:gd name="T97" fmla="*/ 2147483646 h 150"/>
              <a:gd name="T98" fmla="*/ 2147483646 w 156"/>
              <a:gd name="T99" fmla="*/ 2147483646 h 150"/>
              <a:gd name="T100" fmla="*/ 2147483646 w 156"/>
              <a:gd name="T101" fmla="*/ 2147483646 h 150"/>
              <a:gd name="T102" fmla="*/ 2147483646 w 156"/>
              <a:gd name="T103" fmla="*/ 2147483646 h 1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3941" name="组合 1"/>
          <p:cNvGrpSpPr/>
          <p:nvPr/>
        </p:nvGrpSpPr>
        <p:grpSpPr bwMode="auto">
          <a:xfrm>
            <a:off x="2495550" y="487363"/>
            <a:ext cx="212725" cy="320675"/>
            <a:chOff x="2495550" y="487363"/>
            <a:chExt cx="212725" cy="320675"/>
          </a:xfrm>
        </p:grpSpPr>
        <p:sp>
          <p:nvSpPr>
            <p:cNvPr id="33945" name="Freeform 155"/>
            <p:cNvSpPr>
              <a:spLocks noEditPoints="1"/>
            </p:cNvSpPr>
            <p:nvPr/>
          </p:nvSpPr>
          <p:spPr bwMode="auto">
            <a:xfrm>
              <a:off x="2498725" y="487363"/>
              <a:ext cx="206375" cy="285750"/>
            </a:xfrm>
            <a:custGeom>
              <a:avLst/>
              <a:gdLst>
                <a:gd name="T0" fmla="*/ 2147483646 w 120"/>
                <a:gd name="T1" fmla="*/ 2147483646 h 166"/>
                <a:gd name="T2" fmla="*/ 2147483646 w 120"/>
                <a:gd name="T3" fmla="*/ 2147483646 h 166"/>
                <a:gd name="T4" fmla="*/ 0 w 120"/>
                <a:gd name="T5" fmla="*/ 2147483646 h 166"/>
                <a:gd name="T6" fmla="*/ 2147483646 w 120"/>
                <a:gd name="T7" fmla="*/ 0 h 166"/>
                <a:gd name="T8" fmla="*/ 2147483646 w 120"/>
                <a:gd name="T9" fmla="*/ 2147483646 h 166"/>
                <a:gd name="T10" fmla="*/ 2147483646 w 120"/>
                <a:gd name="T11" fmla="*/ 2147483646 h 166"/>
                <a:gd name="T12" fmla="*/ 2147483646 w 120"/>
                <a:gd name="T13" fmla="*/ 2147483646 h 166"/>
                <a:gd name="T14" fmla="*/ 2147483646 w 120"/>
                <a:gd name="T15" fmla="*/ 2147483646 h 166"/>
                <a:gd name="T16" fmla="*/ 2147483646 w 120"/>
                <a:gd name="T17" fmla="*/ 2147483646 h 166"/>
                <a:gd name="T18" fmla="*/ 2147483646 w 120"/>
                <a:gd name="T19" fmla="*/ 2147483646 h 166"/>
                <a:gd name="T20" fmla="*/ 2147483646 w 120"/>
                <a:gd name="T21" fmla="*/ 2147483646 h 166"/>
                <a:gd name="T22" fmla="*/ 2147483646 w 120"/>
                <a:gd name="T23" fmla="*/ 2147483646 h 1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66">
                  <a:moveTo>
                    <a:pt x="60" y="166"/>
                  </a:moveTo>
                  <a:cubicBezTo>
                    <a:pt x="57" y="162"/>
                    <a:pt x="57" y="162"/>
                    <a:pt x="57" y="162"/>
                  </a:cubicBezTo>
                  <a:cubicBezTo>
                    <a:pt x="55" y="160"/>
                    <a:pt x="0" y="92"/>
                    <a:pt x="0" y="60"/>
                  </a:cubicBezTo>
                  <a:cubicBezTo>
                    <a:pt x="0" y="27"/>
                    <a:pt x="27" y="0"/>
                    <a:pt x="60" y="0"/>
                  </a:cubicBezTo>
                  <a:cubicBezTo>
                    <a:pt x="93" y="0"/>
                    <a:pt x="120" y="27"/>
                    <a:pt x="120" y="60"/>
                  </a:cubicBezTo>
                  <a:cubicBezTo>
                    <a:pt x="120" y="92"/>
                    <a:pt x="66" y="160"/>
                    <a:pt x="63" y="162"/>
                  </a:cubicBezTo>
                  <a:lnTo>
                    <a:pt x="60" y="166"/>
                  </a:lnTo>
                  <a:close/>
                  <a:moveTo>
                    <a:pt x="60" y="8"/>
                  </a:moveTo>
                  <a:cubicBezTo>
                    <a:pt x="32" y="8"/>
                    <a:pt x="8" y="31"/>
                    <a:pt x="8" y="60"/>
                  </a:cubicBezTo>
                  <a:cubicBezTo>
                    <a:pt x="8" y="85"/>
                    <a:pt x="49" y="139"/>
                    <a:pt x="60" y="154"/>
                  </a:cubicBezTo>
                  <a:cubicBezTo>
                    <a:pt x="72" y="139"/>
                    <a:pt x="112" y="85"/>
                    <a:pt x="112" y="60"/>
                  </a:cubicBezTo>
                  <a:cubicBezTo>
                    <a:pt x="112" y="31"/>
                    <a:pt x="89" y="8"/>
                    <a:pt x="60"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46" name="Freeform 156"/>
            <p:cNvSpPr>
              <a:spLocks noEditPoints="1"/>
            </p:cNvSpPr>
            <p:nvPr/>
          </p:nvSpPr>
          <p:spPr bwMode="auto">
            <a:xfrm>
              <a:off x="2551113" y="539750"/>
              <a:ext cx="103187" cy="103188"/>
            </a:xfrm>
            <a:custGeom>
              <a:avLst/>
              <a:gdLst>
                <a:gd name="T0" fmla="*/ 2147483646 w 60"/>
                <a:gd name="T1" fmla="*/ 2147483646 h 60"/>
                <a:gd name="T2" fmla="*/ 0 w 60"/>
                <a:gd name="T3" fmla="*/ 2147483646 h 60"/>
                <a:gd name="T4" fmla="*/ 2147483646 w 60"/>
                <a:gd name="T5" fmla="*/ 0 h 60"/>
                <a:gd name="T6" fmla="*/ 2147483646 w 60"/>
                <a:gd name="T7" fmla="*/ 2147483646 h 60"/>
                <a:gd name="T8" fmla="*/ 2147483646 w 60"/>
                <a:gd name="T9" fmla="*/ 2147483646 h 60"/>
                <a:gd name="T10" fmla="*/ 2147483646 w 60"/>
                <a:gd name="T11" fmla="*/ 2147483646 h 60"/>
                <a:gd name="T12" fmla="*/ 2147483646 w 60"/>
                <a:gd name="T13" fmla="*/ 2147483646 h 60"/>
                <a:gd name="T14" fmla="*/ 2147483646 w 60"/>
                <a:gd name="T15" fmla="*/ 2147483646 h 60"/>
                <a:gd name="T16" fmla="*/ 2147483646 w 60"/>
                <a:gd name="T17" fmla="*/ 2147483646 h 60"/>
                <a:gd name="T18" fmla="*/ 2147483646 w 60"/>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60">
                  <a:moveTo>
                    <a:pt x="30" y="60"/>
                  </a:moveTo>
                  <a:cubicBezTo>
                    <a:pt x="14" y="60"/>
                    <a:pt x="0" y="47"/>
                    <a:pt x="0" y="30"/>
                  </a:cubicBezTo>
                  <a:cubicBezTo>
                    <a:pt x="0" y="13"/>
                    <a:pt x="14" y="0"/>
                    <a:pt x="30" y="0"/>
                  </a:cubicBezTo>
                  <a:cubicBezTo>
                    <a:pt x="47" y="0"/>
                    <a:pt x="60" y="13"/>
                    <a:pt x="60" y="30"/>
                  </a:cubicBezTo>
                  <a:cubicBezTo>
                    <a:pt x="60" y="47"/>
                    <a:pt x="47" y="60"/>
                    <a:pt x="30" y="60"/>
                  </a:cubicBezTo>
                  <a:close/>
                  <a:moveTo>
                    <a:pt x="30" y="4"/>
                  </a:moveTo>
                  <a:cubicBezTo>
                    <a:pt x="16" y="4"/>
                    <a:pt x="4" y="16"/>
                    <a:pt x="4" y="30"/>
                  </a:cubicBezTo>
                  <a:cubicBezTo>
                    <a:pt x="4" y="44"/>
                    <a:pt x="16" y="56"/>
                    <a:pt x="30" y="56"/>
                  </a:cubicBezTo>
                  <a:cubicBezTo>
                    <a:pt x="45" y="56"/>
                    <a:pt x="56" y="44"/>
                    <a:pt x="56" y="30"/>
                  </a:cubicBezTo>
                  <a:cubicBezTo>
                    <a:pt x="56" y="16"/>
                    <a:pt x="45" y="4"/>
                    <a:pt x="3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47" name="Freeform 157"/>
            <p:cNvSpPr/>
            <p:nvPr/>
          </p:nvSpPr>
          <p:spPr bwMode="auto">
            <a:xfrm>
              <a:off x="2495550" y="735013"/>
              <a:ext cx="212725" cy="73025"/>
            </a:xfrm>
            <a:custGeom>
              <a:avLst/>
              <a:gdLst>
                <a:gd name="T0" fmla="*/ 2147483646 w 124"/>
                <a:gd name="T1" fmla="*/ 0 h 42"/>
                <a:gd name="T2" fmla="*/ 2147483646 w 124"/>
                <a:gd name="T3" fmla="*/ 2147483646 h 42"/>
                <a:gd name="T4" fmla="*/ 2147483646 w 124"/>
                <a:gd name="T5" fmla="*/ 2147483646 h 42"/>
                <a:gd name="T6" fmla="*/ 2147483646 w 124"/>
                <a:gd name="T7" fmla="*/ 2147483646 h 42"/>
                <a:gd name="T8" fmla="*/ 2147483646 w 124"/>
                <a:gd name="T9" fmla="*/ 2147483646 h 42"/>
                <a:gd name="T10" fmla="*/ 2147483646 w 124"/>
                <a:gd name="T11" fmla="*/ 2147483646 h 42"/>
                <a:gd name="T12" fmla="*/ 2147483646 w 124"/>
                <a:gd name="T13" fmla="*/ 0 h 42"/>
                <a:gd name="T14" fmla="*/ 0 w 124"/>
                <a:gd name="T15" fmla="*/ 2147483646 h 42"/>
                <a:gd name="T16" fmla="*/ 2147483646 w 124"/>
                <a:gd name="T17" fmla="*/ 2147483646 h 42"/>
                <a:gd name="T18" fmla="*/ 2147483646 w 124"/>
                <a:gd name="T19" fmla="*/ 2147483646 h 42"/>
                <a:gd name="T20" fmla="*/ 2147483646 w 124"/>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4" h="42">
                  <a:moveTo>
                    <a:pt x="92" y="0"/>
                  </a:moveTo>
                  <a:cubicBezTo>
                    <a:pt x="92" y="5"/>
                    <a:pt x="92" y="5"/>
                    <a:pt x="92" y="5"/>
                  </a:cubicBezTo>
                  <a:cubicBezTo>
                    <a:pt x="109" y="8"/>
                    <a:pt x="120" y="14"/>
                    <a:pt x="120" y="20"/>
                  </a:cubicBezTo>
                  <a:cubicBezTo>
                    <a:pt x="120" y="28"/>
                    <a:pt x="97" y="38"/>
                    <a:pt x="62" y="38"/>
                  </a:cubicBezTo>
                  <a:cubicBezTo>
                    <a:pt x="28" y="38"/>
                    <a:pt x="4" y="28"/>
                    <a:pt x="4" y="20"/>
                  </a:cubicBezTo>
                  <a:cubicBezTo>
                    <a:pt x="4" y="14"/>
                    <a:pt x="15" y="8"/>
                    <a:pt x="33" y="5"/>
                  </a:cubicBezTo>
                  <a:cubicBezTo>
                    <a:pt x="33" y="0"/>
                    <a:pt x="33" y="0"/>
                    <a:pt x="33" y="0"/>
                  </a:cubicBezTo>
                  <a:cubicBezTo>
                    <a:pt x="15" y="4"/>
                    <a:pt x="0" y="10"/>
                    <a:pt x="0" y="20"/>
                  </a:cubicBezTo>
                  <a:cubicBezTo>
                    <a:pt x="0" y="34"/>
                    <a:pt x="32" y="42"/>
                    <a:pt x="62" y="42"/>
                  </a:cubicBezTo>
                  <a:cubicBezTo>
                    <a:pt x="92" y="42"/>
                    <a:pt x="124" y="34"/>
                    <a:pt x="124" y="20"/>
                  </a:cubicBezTo>
                  <a:cubicBezTo>
                    <a:pt x="124" y="10"/>
                    <a:pt x="110" y="4"/>
                    <a:pt x="9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3942" name="Freeform 158"/>
          <p:cNvSpPr>
            <a:spLocks noEditPoints="1"/>
          </p:cNvSpPr>
          <p:nvPr/>
        </p:nvSpPr>
        <p:spPr bwMode="auto">
          <a:xfrm>
            <a:off x="6508750" y="2590800"/>
            <a:ext cx="95250" cy="95250"/>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 h="55">
                <a:moveTo>
                  <a:pt x="28" y="55"/>
                </a:moveTo>
                <a:cubicBezTo>
                  <a:pt x="12" y="55"/>
                  <a:pt x="0" y="42"/>
                  <a:pt x="0" y="27"/>
                </a:cubicBezTo>
                <a:cubicBezTo>
                  <a:pt x="0" y="12"/>
                  <a:pt x="12" y="0"/>
                  <a:pt x="28" y="0"/>
                </a:cubicBezTo>
                <a:cubicBezTo>
                  <a:pt x="43" y="0"/>
                  <a:pt x="55" y="12"/>
                  <a:pt x="55" y="27"/>
                </a:cubicBezTo>
                <a:cubicBezTo>
                  <a:pt x="55" y="42"/>
                  <a:pt x="43" y="55"/>
                  <a:pt x="28" y="55"/>
                </a:cubicBezTo>
                <a:close/>
                <a:moveTo>
                  <a:pt x="28" y="4"/>
                </a:moveTo>
                <a:cubicBezTo>
                  <a:pt x="14" y="4"/>
                  <a:pt x="4" y="14"/>
                  <a:pt x="4" y="27"/>
                </a:cubicBezTo>
                <a:cubicBezTo>
                  <a:pt x="4" y="40"/>
                  <a:pt x="14" y="51"/>
                  <a:pt x="28" y="51"/>
                </a:cubicBezTo>
                <a:cubicBezTo>
                  <a:pt x="41" y="51"/>
                  <a:pt x="51" y="40"/>
                  <a:pt x="51" y="27"/>
                </a:cubicBezTo>
                <a:cubicBezTo>
                  <a:pt x="51" y="14"/>
                  <a:pt x="41" y="4"/>
                  <a:pt x="2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43" name="Freeform 159"/>
          <p:cNvSpPr>
            <a:spLocks noEditPoints="1"/>
          </p:cNvSpPr>
          <p:nvPr/>
        </p:nvSpPr>
        <p:spPr bwMode="auto">
          <a:xfrm>
            <a:off x="5073650" y="501650"/>
            <a:ext cx="328613" cy="284163"/>
          </a:xfrm>
          <a:custGeom>
            <a:avLst/>
            <a:gdLst>
              <a:gd name="T0" fmla="*/ 2147483646 w 207"/>
              <a:gd name="T1" fmla="*/ 2147483646 h 179"/>
              <a:gd name="T2" fmla="*/ 0 w 207"/>
              <a:gd name="T3" fmla="*/ 2147483646 h 179"/>
              <a:gd name="T4" fmla="*/ 2147483646 w 207"/>
              <a:gd name="T5" fmla="*/ 0 h 179"/>
              <a:gd name="T6" fmla="*/ 2147483646 w 207"/>
              <a:gd name="T7" fmla="*/ 2147483646 h 179"/>
              <a:gd name="T8" fmla="*/ 2147483646 w 207"/>
              <a:gd name="T9" fmla="*/ 2147483646 h 179"/>
              <a:gd name="T10" fmla="*/ 2147483646 w 207"/>
              <a:gd name="T11" fmla="*/ 2147483646 h 179"/>
              <a:gd name="T12" fmla="*/ 2147483646 w 207"/>
              <a:gd name="T13" fmla="*/ 2147483646 h 179"/>
              <a:gd name="T14" fmla="*/ 2147483646 w 207"/>
              <a:gd name="T15" fmla="*/ 2147483646 h 17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7" h="179">
                <a:moveTo>
                  <a:pt x="207" y="179"/>
                </a:moveTo>
                <a:lnTo>
                  <a:pt x="0" y="179"/>
                </a:lnTo>
                <a:lnTo>
                  <a:pt x="103" y="0"/>
                </a:lnTo>
                <a:lnTo>
                  <a:pt x="207" y="179"/>
                </a:lnTo>
                <a:close/>
                <a:moveTo>
                  <a:pt x="11" y="172"/>
                </a:moveTo>
                <a:lnTo>
                  <a:pt x="196" y="172"/>
                </a:lnTo>
                <a:lnTo>
                  <a:pt x="103" y="12"/>
                </a:lnTo>
                <a:lnTo>
                  <a:pt x="11" y="1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944" name="Freeform 160"/>
          <p:cNvSpPr>
            <a:spLocks noEditPoints="1"/>
          </p:cNvSpPr>
          <p:nvPr/>
        </p:nvSpPr>
        <p:spPr bwMode="auto">
          <a:xfrm>
            <a:off x="5227638" y="620713"/>
            <a:ext cx="22225" cy="123825"/>
          </a:xfrm>
          <a:custGeom>
            <a:avLst/>
            <a:gdLst>
              <a:gd name="T0" fmla="*/ 0 w 13"/>
              <a:gd name="T1" fmla="*/ 2147483646 h 72"/>
              <a:gd name="T2" fmla="*/ 2147483646 w 13"/>
              <a:gd name="T3" fmla="*/ 2147483646 h 72"/>
              <a:gd name="T4" fmla="*/ 2147483646 w 13"/>
              <a:gd name="T5" fmla="*/ 2147483646 h 72"/>
              <a:gd name="T6" fmla="*/ 2147483646 w 13"/>
              <a:gd name="T7" fmla="*/ 2147483646 h 72"/>
              <a:gd name="T8" fmla="*/ 0 w 13"/>
              <a:gd name="T9" fmla="*/ 2147483646 h 72"/>
              <a:gd name="T10" fmla="*/ 2147483646 w 13"/>
              <a:gd name="T11" fmla="*/ 2147483646 h 72"/>
              <a:gd name="T12" fmla="*/ 2147483646 w 13"/>
              <a:gd name="T13" fmla="*/ 2147483646 h 72"/>
              <a:gd name="T14" fmla="*/ 2147483646 w 13"/>
              <a:gd name="T15" fmla="*/ 2147483646 h 72"/>
              <a:gd name="T16" fmla="*/ 2147483646 w 13"/>
              <a:gd name="T17" fmla="*/ 2147483646 h 72"/>
              <a:gd name="T18" fmla="*/ 0 w 13"/>
              <a:gd name="T19" fmla="*/ 2147483646 h 72"/>
              <a:gd name="T20" fmla="*/ 2147483646 w 13"/>
              <a:gd name="T21" fmla="*/ 0 h 72"/>
              <a:gd name="T22" fmla="*/ 2147483646 w 13"/>
              <a:gd name="T23" fmla="*/ 2147483646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72">
                <a:moveTo>
                  <a:pt x="0" y="65"/>
                </a:moveTo>
                <a:cubicBezTo>
                  <a:pt x="0" y="60"/>
                  <a:pt x="2" y="58"/>
                  <a:pt x="7" y="58"/>
                </a:cubicBezTo>
                <a:cubicBezTo>
                  <a:pt x="11" y="58"/>
                  <a:pt x="13" y="60"/>
                  <a:pt x="13" y="65"/>
                </a:cubicBezTo>
                <a:cubicBezTo>
                  <a:pt x="13" y="69"/>
                  <a:pt x="11" y="72"/>
                  <a:pt x="7" y="72"/>
                </a:cubicBezTo>
                <a:cubicBezTo>
                  <a:pt x="2" y="72"/>
                  <a:pt x="0" y="69"/>
                  <a:pt x="0" y="65"/>
                </a:cubicBezTo>
                <a:close/>
                <a:moveTo>
                  <a:pt x="13" y="6"/>
                </a:moveTo>
                <a:cubicBezTo>
                  <a:pt x="11" y="47"/>
                  <a:pt x="11" y="47"/>
                  <a:pt x="11" y="47"/>
                </a:cubicBezTo>
                <a:cubicBezTo>
                  <a:pt x="11" y="49"/>
                  <a:pt x="9" y="51"/>
                  <a:pt x="7" y="51"/>
                </a:cubicBezTo>
                <a:cubicBezTo>
                  <a:pt x="3" y="51"/>
                  <a:pt x="2" y="49"/>
                  <a:pt x="2" y="47"/>
                </a:cubicBezTo>
                <a:cubicBezTo>
                  <a:pt x="0" y="6"/>
                  <a:pt x="0" y="6"/>
                  <a:pt x="0" y="6"/>
                </a:cubicBezTo>
                <a:cubicBezTo>
                  <a:pt x="0" y="2"/>
                  <a:pt x="2" y="0"/>
                  <a:pt x="7" y="0"/>
                </a:cubicBezTo>
                <a:cubicBezTo>
                  <a:pt x="11" y="0"/>
                  <a:pt x="13" y="2"/>
                  <a:pt x="13"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6"/>
          <p:cNvSpPr>
            <a:spLocks noEditPoints="1"/>
          </p:cNvSpPr>
          <p:nvPr/>
        </p:nvSpPr>
        <p:spPr bwMode="auto">
          <a:xfrm>
            <a:off x="7664450" y="1890713"/>
            <a:ext cx="304800" cy="304800"/>
          </a:xfrm>
          <a:custGeom>
            <a:avLst/>
            <a:gdLst>
              <a:gd name="T0" fmla="*/ 2147483646 w 185"/>
              <a:gd name="T1" fmla="*/ 2147483646 h 185"/>
              <a:gd name="T2" fmla="*/ 0 w 185"/>
              <a:gd name="T3" fmla="*/ 2147483646 h 185"/>
              <a:gd name="T4" fmla="*/ 2147483646 w 185"/>
              <a:gd name="T5" fmla="*/ 0 h 185"/>
              <a:gd name="T6" fmla="*/ 2147483646 w 185"/>
              <a:gd name="T7" fmla="*/ 2147483646 h 185"/>
              <a:gd name="T8" fmla="*/ 2147483646 w 185"/>
              <a:gd name="T9" fmla="*/ 2147483646 h 185"/>
              <a:gd name="T10" fmla="*/ 2147483646 w 185"/>
              <a:gd name="T11" fmla="*/ 2147483646 h 185"/>
              <a:gd name="T12" fmla="*/ 2147483646 w 185"/>
              <a:gd name="T13" fmla="*/ 2147483646 h 185"/>
              <a:gd name="T14" fmla="*/ 2147483646 w 185"/>
              <a:gd name="T15" fmla="*/ 2147483646 h 185"/>
              <a:gd name="T16" fmla="*/ 2147483646 w 185"/>
              <a:gd name="T17" fmla="*/ 2147483646 h 185"/>
              <a:gd name="T18" fmla="*/ 2147483646 w 185"/>
              <a:gd name="T19" fmla="*/ 2147483646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19" name="Freeform 8"/>
          <p:cNvSpPr>
            <a:spLocks noEditPoints="1"/>
          </p:cNvSpPr>
          <p:nvPr/>
        </p:nvSpPr>
        <p:spPr bwMode="auto">
          <a:xfrm>
            <a:off x="1382713" y="663575"/>
            <a:ext cx="223837" cy="225425"/>
          </a:xfrm>
          <a:custGeom>
            <a:avLst/>
            <a:gdLst>
              <a:gd name="T0" fmla="*/ 2147483646 w 141"/>
              <a:gd name="T1" fmla="*/ 2147483646 h 142"/>
              <a:gd name="T2" fmla="*/ 2147483646 w 141"/>
              <a:gd name="T3" fmla="*/ 2147483646 h 142"/>
              <a:gd name="T4" fmla="*/ 2147483646 w 141"/>
              <a:gd name="T5" fmla="*/ 2147483646 h 142"/>
              <a:gd name="T6" fmla="*/ 2147483646 w 141"/>
              <a:gd name="T7" fmla="*/ 2147483646 h 142"/>
              <a:gd name="T8" fmla="*/ 2147483646 w 141"/>
              <a:gd name="T9" fmla="*/ 2147483646 h 142"/>
              <a:gd name="T10" fmla="*/ 2147483646 w 141"/>
              <a:gd name="T11" fmla="*/ 2147483646 h 142"/>
              <a:gd name="T12" fmla="*/ 2147483646 w 141"/>
              <a:gd name="T13" fmla="*/ 2147483646 h 142"/>
              <a:gd name="T14" fmla="*/ 0 w 141"/>
              <a:gd name="T15" fmla="*/ 2147483646 h 142"/>
              <a:gd name="T16" fmla="*/ 0 w 141"/>
              <a:gd name="T17" fmla="*/ 2147483646 h 142"/>
              <a:gd name="T18" fmla="*/ 2147483646 w 141"/>
              <a:gd name="T19" fmla="*/ 0 h 142"/>
              <a:gd name="T20" fmla="*/ 2147483646 w 141"/>
              <a:gd name="T21" fmla="*/ 2147483646 h 142"/>
              <a:gd name="T22" fmla="*/ 2147483646 w 141"/>
              <a:gd name="T23" fmla="*/ 2147483646 h 142"/>
              <a:gd name="T24" fmla="*/ 2147483646 w 141"/>
              <a:gd name="T25" fmla="*/ 2147483646 h 142"/>
              <a:gd name="T26" fmla="*/ 2147483646 w 141"/>
              <a:gd name="T27" fmla="*/ 2147483646 h 142"/>
              <a:gd name="T28" fmla="*/ 2147483646 w 141"/>
              <a:gd name="T29" fmla="*/ 2147483646 h 142"/>
              <a:gd name="T30" fmla="*/ 2147483646 w 141"/>
              <a:gd name="T31" fmla="*/ 2147483646 h 142"/>
              <a:gd name="T32" fmla="*/ 2147483646 w 141"/>
              <a:gd name="T33" fmla="*/ 2147483646 h 142"/>
              <a:gd name="T34" fmla="*/ 2147483646 w 141"/>
              <a:gd name="T35" fmla="*/ 2147483646 h 142"/>
              <a:gd name="T36" fmla="*/ 2147483646 w 141"/>
              <a:gd name="T37" fmla="*/ 2147483646 h 142"/>
              <a:gd name="T38" fmla="*/ 2147483646 w 141"/>
              <a:gd name="T39" fmla="*/ 2147483646 h 142"/>
              <a:gd name="T40" fmla="*/ 2147483646 w 141"/>
              <a:gd name="T41" fmla="*/ 2147483646 h 142"/>
              <a:gd name="T42" fmla="*/ 2147483646 w 141"/>
              <a:gd name="T43" fmla="*/ 2147483646 h 142"/>
              <a:gd name="T44" fmla="*/ 2147483646 w 141"/>
              <a:gd name="T45" fmla="*/ 2147483646 h 142"/>
              <a:gd name="T46" fmla="*/ 2147483646 w 141"/>
              <a:gd name="T47" fmla="*/ 2147483646 h 142"/>
              <a:gd name="T48" fmla="*/ 2147483646 w 141"/>
              <a:gd name="T49" fmla="*/ 2147483646 h 142"/>
              <a:gd name="T50" fmla="*/ 2147483646 w 141"/>
              <a:gd name="T51" fmla="*/ 2147483646 h 142"/>
              <a:gd name="T52" fmla="*/ 2147483646 w 141"/>
              <a:gd name="T53" fmla="*/ 2147483646 h 142"/>
              <a:gd name="T54" fmla="*/ 2147483646 w 141"/>
              <a:gd name="T55" fmla="*/ 2147483646 h 142"/>
              <a:gd name="T56" fmla="*/ 2147483646 w 141"/>
              <a:gd name="T57" fmla="*/ 2147483646 h 142"/>
              <a:gd name="T58" fmla="*/ 2147483646 w 141"/>
              <a:gd name="T59" fmla="*/ 2147483646 h 142"/>
              <a:gd name="T60" fmla="*/ 2147483646 w 141"/>
              <a:gd name="T61" fmla="*/ 2147483646 h 142"/>
              <a:gd name="T62" fmla="*/ 2147483646 w 141"/>
              <a:gd name="T63" fmla="*/ 2147483646 h 142"/>
              <a:gd name="T64" fmla="*/ 2147483646 w 141"/>
              <a:gd name="T65" fmla="*/ 2147483646 h 142"/>
              <a:gd name="T66" fmla="*/ 2147483646 w 141"/>
              <a:gd name="T67" fmla="*/ 2147483646 h 1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1" h="142">
                <a:moveTo>
                  <a:pt x="124" y="142"/>
                </a:moveTo>
                <a:lnTo>
                  <a:pt x="75" y="142"/>
                </a:lnTo>
                <a:lnTo>
                  <a:pt x="75" y="113"/>
                </a:lnTo>
                <a:lnTo>
                  <a:pt x="66" y="113"/>
                </a:lnTo>
                <a:lnTo>
                  <a:pt x="66" y="142"/>
                </a:lnTo>
                <a:lnTo>
                  <a:pt x="17" y="142"/>
                </a:lnTo>
                <a:lnTo>
                  <a:pt x="17" y="93"/>
                </a:lnTo>
                <a:lnTo>
                  <a:pt x="0" y="93"/>
                </a:lnTo>
                <a:lnTo>
                  <a:pt x="0" y="83"/>
                </a:lnTo>
                <a:lnTo>
                  <a:pt x="71" y="0"/>
                </a:lnTo>
                <a:lnTo>
                  <a:pt x="91" y="25"/>
                </a:lnTo>
                <a:lnTo>
                  <a:pt x="91" y="7"/>
                </a:lnTo>
                <a:lnTo>
                  <a:pt x="116" y="7"/>
                </a:lnTo>
                <a:lnTo>
                  <a:pt x="116" y="54"/>
                </a:lnTo>
                <a:lnTo>
                  <a:pt x="141" y="83"/>
                </a:lnTo>
                <a:lnTo>
                  <a:pt x="141" y="93"/>
                </a:lnTo>
                <a:lnTo>
                  <a:pt x="124" y="93"/>
                </a:lnTo>
                <a:lnTo>
                  <a:pt x="124" y="142"/>
                </a:lnTo>
                <a:close/>
                <a:moveTo>
                  <a:pt x="83" y="134"/>
                </a:moveTo>
                <a:lnTo>
                  <a:pt x="116" y="134"/>
                </a:lnTo>
                <a:lnTo>
                  <a:pt x="116" y="85"/>
                </a:lnTo>
                <a:lnTo>
                  <a:pt x="132" y="85"/>
                </a:lnTo>
                <a:lnTo>
                  <a:pt x="108" y="57"/>
                </a:lnTo>
                <a:lnTo>
                  <a:pt x="108" y="15"/>
                </a:lnTo>
                <a:lnTo>
                  <a:pt x="100" y="15"/>
                </a:lnTo>
                <a:lnTo>
                  <a:pt x="100" y="47"/>
                </a:lnTo>
                <a:lnTo>
                  <a:pt x="71" y="13"/>
                </a:lnTo>
                <a:lnTo>
                  <a:pt x="9" y="85"/>
                </a:lnTo>
                <a:lnTo>
                  <a:pt x="25" y="85"/>
                </a:lnTo>
                <a:lnTo>
                  <a:pt x="25" y="134"/>
                </a:lnTo>
                <a:lnTo>
                  <a:pt x="58" y="134"/>
                </a:lnTo>
                <a:lnTo>
                  <a:pt x="58" y="105"/>
                </a:lnTo>
                <a:lnTo>
                  <a:pt x="83" y="105"/>
                </a:lnTo>
                <a:lnTo>
                  <a:pt x="83" y="1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0" name="Freeform 9"/>
          <p:cNvSpPr>
            <a:spLocks noEditPoints="1"/>
          </p:cNvSpPr>
          <p:nvPr/>
        </p:nvSpPr>
        <p:spPr bwMode="auto">
          <a:xfrm>
            <a:off x="2000250" y="647700"/>
            <a:ext cx="261938" cy="261938"/>
          </a:xfrm>
          <a:custGeom>
            <a:avLst/>
            <a:gdLst>
              <a:gd name="T0" fmla="*/ 2147483646 w 160"/>
              <a:gd name="T1" fmla="*/ 2147483646 h 160"/>
              <a:gd name="T2" fmla="*/ 2147483646 w 160"/>
              <a:gd name="T3" fmla="*/ 2147483646 h 160"/>
              <a:gd name="T4" fmla="*/ 2147483646 w 160"/>
              <a:gd name="T5" fmla="*/ 2147483646 h 160"/>
              <a:gd name="T6" fmla="*/ 0 w 160"/>
              <a:gd name="T7" fmla="*/ 2147483646 h 160"/>
              <a:gd name="T8" fmla="*/ 0 w 160"/>
              <a:gd name="T9" fmla="*/ 2147483646 h 160"/>
              <a:gd name="T10" fmla="*/ 2147483646 w 160"/>
              <a:gd name="T11" fmla="*/ 2147483646 h 160"/>
              <a:gd name="T12" fmla="*/ 2147483646 w 160"/>
              <a:gd name="T13" fmla="*/ 0 h 160"/>
              <a:gd name="T14" fmla="*/ 2147483646 w 160"/>
              <a:gd name="T15" fmla="*/ 2147483646 h 160"/>
              <a:gd name="T16" fmla="*/ 2147483646 w 160"/>
              <a:gd name="T17" fmla="*/ 2147483646 h 160"/>
              <a:gd name="T18" fmla="*/ 2147483646 w 160"/>
              <a:gd name="T19" fmla="*/ 2147483646 h 160"/>
              <a:gd name="T20" fmla="*/ 2147483646 w 160"/>
              <a:gd name="T21" fmla="*/ 2147483646 h 160"/>
              <a:gd name="T22" fmla="*/ 2147483646 w 160"/>
              <a:gd name="T23" fmla="*/ 2147483646 h 160"/>
              <a:gd name="T24" fmla="*/ 2147483646 w 160"/>
              <a:gd name="T25" fmla="*/ 2147483646 h 160"/>
              <a:gd name="T26" fmla="*/ 2147483646 w 160"/>
              <a:gd name="T27" fmla="*/ 2147483646 h 160"/>
              <a:gd name="T28" fmla="*/ 2147483646 w 160"/>
              <a:gd name="T29" fmla="*/ 2147483646 h 160"/>
              <a:gd name="T30" fmla="*/ 2147483646 w 160"/>
              <a:gd name="T31" fmla="*/ 2147483646 h 160"/>
              <a:gd name="T32" fmla="*/ 2147483646 w 160"/>
              <a:gd name="T33" fmla="*/ 2147483646 h 160"/>
              <a:gd name="T34" fmla="*/ 2147483646 w 160"/>
              <a:gd name="T35" fmla="*/ 2147483646 h 160"/>
              <a:gd name="T36" fmla="*/ 2147483646 w 160"/>
              <a:gd name="T37" fmla="*/ 2147483646 h 160"/>
              <a:gd name="T38" fmla="*/ 2147483646 w 160"/>
              <a:gd name="T39" fmla="*/ 2147483646 h 160"/>
              <a:gd name="T40" fmla="*/ 2147483646 w 160"/>
              <a:gd name="T41" fmla="*/ 2147483646 h 160"/>
              <a:gd name="T42" fmla="*/ 2147483646 w 160"/>
              <a:gd name="T43" fmla="*/ 2147483646 h 160"/>
              <a:gd name="T44" fmla="*/ 2147483646 w 160"/>
              <a:gd name="T45" fmla="*/ 2147483646 h 160"/>
              <a:gd name="T46" fmla="*/ 2147483646 w 160"/>
              <a:gd name="T47" fmla="*/ 2147483646 h 160"/>
              <a:gd name="T48" fmla="*/ 2147483646 w 160"/>
              <a:gd name="T49" fmla="*/ 2147483646 h 160"/>
              <a:gd name="T50" fmla="*/ 2147483646 w 160"/>
              <a:gd name="T51" fmla="*/ 2147483646 h 160"/>
              <a:gd name="T52" fmla="*/ 2147483646 w 160"/>
              <a:gd name="T53" fmla="*/ 2147483646 h 160"/>
              <a:gd name="T54" fmla="*/ 2147483646 w 160"/>
              <a:gd name="T55" fmla="*/ 2147483646 h 160"/>
              <a:gd name="T56" fmla="*/ 2147483646 w 160"/>
              <a:gd name="T57" fmla="*/ 2147483646 h 160"/>
              <a:gd name="T58" fmla="*/ 2147483646 w 160"/>
              <a:gd name="T59" fmla="*/ 2147483646 h 160"/>
              <a:gd name="T60" fmla="*/ 2147483646 w 160"/>
              <a:gd name="T61" fmla="*/ 2147483646 h 160"/>
              <a:gd name="T62" fmla="*/ 2147483646 w 160"/>
              <a:gd name="T63" fmla="*/ 2147483646 h 160"/>
              <a:gd name="T64" fmla="*/ 2147483646 w 160"/>
              <a:gd name="T65" fmla="*/ 2147483646 h 160"/>
              <a:gd name="T66" fmla="*/ 2147483646 w 160"/>
              <a:gd name="T67" fmla="*/ 2147483646 h 1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60" h="160">
                <a:moveTo>
                  <a:pt x="127" y="160"/>
                </a:moveTo>
                <a:cubicBezTo>
                  <a:pt x="126" y="160"/>
                  <a:pt x="126" y="160"/>
                  <a:pt x="126" y="160"/>
                </a:cubicBezTo>
                <a:cubicBezTo>
                  <a:pt x="105" y="160"/>
                  <a:pt x="62" y="138"/>
                  <a:pt x="42" y="118"/>
                </a:cubicBezTo>
                <a:cubicBezTo>
                  <a:pt x="21" y="97"/>
                  <a:pt x="0" y="55"/>
                  <a:pt x="0" y="34"/>
                </a:cubicBezTo>
                <a:cubicBezTo>
                  <a:pt x="0" y="33"/>
                  <a:pt x="0" y="33"/>
                  <a:pt x="0" y="33"/>
                </a:cubicBezTo>
                <a:cubicBezTo>
                  <a:pt x="1" y="32"/>
                  <a:pt x="1" y="32"/>
                  <a:pt x="1" y="32"/>
                </a:cubicBezTo>
                <a:cubicBezTo>
                  <a:pt x="6" y="24"/>
                  <a:pt x="23" y="0"/>
                  <a:pt x="34" y="0"/>
                </a:cubicBezTo>
                <a:cubicBezTo>
                  <a:pt x="44" y="0"/>
                  <a:pt x="63" y="17"/>
                  <a:pt x="69" y="31"/>
                </a:cubicBezTo>
                <a:cubicBezTo>
                  <a:pt x="73" y="39"/>
                  <a:pt x="70" y="44"/>
                  <a:pt x="68" y="47"/>
                </a:cubicBezTo>
                <a:cubicBezTo>
                  <a:pt x="64" y="51"/>
                  <a:pt x="59" y="54"/>
                  <a:pt x="56" y="56"/>
                </a:cubicBezTo>
                <a:cubicBezTo>
                  <a:pt x="51" y="59"/>
                  <a:pt x="49" y="61"/>
                  <a:pt x="49" y="64"/>
                </a:cubicBezTo>
                <a:cubicBezTo>
                  <a:pt x="49" y="73"/>
                  <a:pt x="58" y="83"/>
                  <a:pt x="68" y="92"/>
                </a:cubicBezTo>
                <a:cubicBezTo>
                  <a:pt x="77" y="101"/>
                  <a:pt x="87" y="111"/>
                  <a:pt x="95" y="111"/>
                </a:cubicBezTo>
                <a:cubicBezTo>
                  <a:pt x="99" y="111"/>
                  <a:pt x="100" y="109"/>
                  <a:pt x="104" y="104"/>
                </a:cubicBezTo>
                <a:cubicBezTo>
                  <a:pt x="106" y="100"/>
                  <a:pt x="109" y="96"/>
                  <a:pt x="113" y="92"/>
                </a:cubicBezTo>
                <a:cubicBezTo>
                  <a:pt x="115" y="90"/>
                  <a:pt x="118" y="89"/>
                  <a:pt x="121" y="89"/>
                </a:cubicBezTo>
                <a:cubicBezTo>
                  <a:pt x="135" y="89"/>
                  <a:pt x="160" y="114"/>
                  <a:pt x="160" y="125"/>
                </a:cubicBezTo>
                <a:cubicBezTo>
                  <a:pt x="160" y="137"/>
                  <a:pt x="135" y="154"/>
                  <a:pt x="128" y="159"/>
                </a:cubicBezTo>
                <a:lnTo>
                  <a:pt x="127" y="160"/>
                </a:lnTo>
                <a:close/>
                <a:moveTo>
                  <a:pt x="8" y="35"/>
                </a:moveTo>
                <a:cubicBezTo>
                  <a:pt x="9" y="54"/>
                  <a:pt x="29" y="93"/>
                  <a:pt x="47" y="112"/>
                </a:cubicBezTo>
                <a:cubicBezTo>
                  <a:pt x="66" y="131"/>
                  <a:pt x="105" y="151"/>
                  <a:pt x="125" y="152"/>
                </a:cubicBezTo>
                <a:cubicBezTo>
                  <a:pt x="138" y="142"/>
                  <a:pt x="152" y="130"/>
                  <a:pt x="152" y="125"/>
                </a:cubicBezTo>
                <a:cubicBezTo>
                  <a:pt x="152" y="118"/>
                  <a:pt x="131" y="97"/>
                  <a:pt x="121" y="97"/>
                </a:cubicBezTo>
                <a:cubicBezTo>
                  <a:pt x="119" y="97"/>
                  <a:pt x="119" y="97"/>
                  <a:pt x="118" y="98"/>
                </a:cubicBezTo>
                <a:cubicBezTo>
                  <a:pt x="115" y="101"/>
                  <a:pt x="113" y="105"/>
                  <a:pt x="111" y="108"/>
                </a:cubicBezTo>
                <a:cubicBezTo>
                  <a:pt x="107" y="113"/>
                  <a:pt x="104" y="119"/>
                  <a:pt x="95" y="119"/>
                </a:cubicBezTo>
                <a:cubicBezTo>
                  <a:pt x="84" y="119"/>
                  <a:pt x="73" y="108"/>
                  <a:pt x="62" y="98"/>
                </a:cubicBezTo>
                <a:cubicBezTo>
                  <a:pt x="52" y="87"/>
                  <a:pt x="41" y="76"/>
                  <a:pt x="41" y="64"/>
                </a:cubicBezTo>
                <a:cubicBezTo>
                  <a:pt x="41" y="56"/>
                  <a:pt x="46" y="52"/>
                  <a:pt x="52" y="49"/>
                </a:cubicBezTo>
                <a:cubicBezTo>
                  <a:pt x="55" y="47"/>
                  <a:pt x="59" y="45"/>
                  <a:pt x="62" y="41"/>
                </a:cubicBezTo>
                <a:cubicBezTo>
                  <a:pt x="64" y="40"/>
                  <a:pt x="63" y="36"/>
                  <a:pt x="62" y="34"/>
                </a:cubicBezTo>
                <a:cubicBezTo>
                  <a:pt x="57" y="22"/>
                  <a:pt x="39" y="8"/>
                  <a:pt x="34" y="8"/>
                </a:cubicBezTo>
                <a:cubicBezTo>
                  <a:pt x="30" y="8"/>
                  <a:pt x="17" y="22"/>
                  <a:pt x="8"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1" name="Freeform 10"/>
          <p:cNvSpPr>
            <a:spLocks noEditPoints="1"/>
          </p:cNvSpPr>
          <p:nvPr/>
        </p:nvSpPr>
        <p:spPr bwMode="auto">
          <a:xfrm>
            <a:off x="2608263" y="709613"/>
            <a:ext cx="303212" cy="139700"/>
          </a:xfrm>
          <a:custGeom>
            <a:avLst/>
            <a:gdLst>
              <a:gd name="T0" fmla="*/ 2147483646 w 184"/>
              <a:gd name="T1" fmla="*/ 2147483646 h 85"/>
              <a:gd name="T2" fmla="*/ 2147483646 w 184"/>
              <a:gd name="T3" fmla="*/ 2147483646 h 85"/>
              <a:gd name="T4" fmla="*/ 2147483646 w 184"/>
              <a:gd name="T5" fmla="*/ 2147483646 h 85"/>
              <a:gd name="T6" fmla="*/ 2147483646 w 184"/>
              <a:gd name="T7" fmla="*/ 2147483646 h 85"/>
              <a:gd name="T8" fmla="*/ 2147483646 w 184"/>
              <a:gd name="T9" fmla="*/ 2147483646 h 85"/>
              <a:gd name="T10" fmla="*/ 2147483646 w 184"/>
              <a:gd name="T11" fmla="*/ 2147483646 h 85"/>
              <a:gd name="T12" fmla="*/ 2147483646 w 184"/>
              <a:gd name="T13" fmla="*/ 2147483646 h 85"/>
              <a:gd name="T14" fmla="*/ 2147483646 w 184"/>
              <a:gd name="T15" fmla="*/ 2147483646 h 85"/>
              <a:gd name="T16" fmla="*/ 2147483646 w 184"/>
              <a:gd name="T17" fmla="*/ 2147483646 h 85"/>
              <a:gd name="T18" fmla="*/ 2147483646 w 184"/>
              <a:gd name="T19" fmla="*/ 2147483646 h 85"/>
              <a:gd name="T20" fmla="*/ 2147483646 w 184"/>
              <a:gd name="T21" fmla="*/ 2147483646 h 85"/>
              <a:gd name="T22" fmla="*/ 2147483646 w 184"/>
              <a:gd name="T23" fmla="*/ 2147483646 h 85"/>
              <a:gd name="T24" fmla="*/ 2147483646 w 184"/>
              <a:gd name="T25" fmla="*/ 0 h 85"/>
              <a:gd name="T26" fmla="*/ 2147483646 w 184"/>
              <a:gd name="T27" fmla="*/ 0 h 85"/>
              <a:gd name="T28" fmla="*/ 2147483646 w 184"/>
              <a:gd name="T29" fmla="*/ 2147483646 h 85"/>
              <a:gd name="T30" fmla="*/ 2147483646 w 184"/>
              <a:gd name="T31" fmla="*/ 2147483646 h 85"/>
              <a:gd name="T32" fmla="*/ 2147483646 w 184"/>
              <a:gd name="T33" fmla="*/ 2147483646 h 85"/>
              <a:gd name="T34" fmla="*/ 2147483646 w 184"/>
              <a:gd name="T35" fmla="*/ 2147483646 h 85"/>
              <a:gd name="T36" fmla="*/ 2147483646 w 184"/>
              <a:gd name="T37" fmla="*/ 2147483646 h 85"/>
              <a:gd name="T38" fmla="*/ 2147483646 w 184"/>
              <a:gd name="T39" fmla="*/ 2147483646 h 85"/>
              <a:gd name="T40" fmla="*/ 2147483646 w 184"/>
              <a:gd name="T41" fmla="*/ 2147483646 h 85"/>
              <a:gd name="T42" fmla="*/ 2147483646 w 184"/>
              <a:gd name="T43" fmla="*/ 2147483646 h 85"/>
              <a:gd name="T44" fmla="*/ 2147483646 w 184"/>
              <a:gd name="T45" fmla="*/ 2147483646 h 85"/>
              <a:gd name="T46" fmla="*/ 2147483646 w 184"/>
              <a:gd name="T47" fmla="*/ 2147483646 h 85"/>
              <a:gd name="T48" fmla="*/ 2147483646 w 184"/>
              <a:gd name="T49" fmla="*/ 2147483646 h 85"/>
              <a:gd name="T50" fmla="*/ 2147483646 w 184"/>
              <a:gd name="T51" fmla="*/ 2147483646 h 85"/>
              <a:gd name="T52" fmla="*/ 2147483646 w 184"/>
              <a:gd name="T53" fmla="*/ 2147483646 h 85"/>
              <a:gd name="T54" fmla="*/ 2147483646 w 184"/>
              <a:gd name="T55" fmla="*/ 2147483646 h 85"/>
              <a:gd name="T56" fmla="*/ 2147483646 w 184"/>
              <a:gd name="T57" fmla="*/ 2147483646 h 85"/>
              <a:gd name="T58" fmla="*/ 2147483646 w 184"/>
              <a:gd name="T59" fmla="*/ 2147483646 h 85"/>
              <a:gd name="T60" fmla="*/ 2147483646 w 184"/>
              <a:gd name="T61" fmla="*/ 2147483646 h 85"/>
              <a:gd name="T62" fmla="*/ 2147483646 w 184"/>
              <a:gd name="T63" fmla="*/ 2147483646 h 85"/>
              <a:gd name="T64" fmla="*/ 2147483646 w 184"/>
              <a:gd name="T65" fmla="*/ 2147483646 h 85"/>
              <a:gd name="T66" fmla="*/ 2147483646 w 184"/>
              <a:gd name="T67" fmla="*/ 2147483646 h 85"/>
              <a:gd name="T68" fmla="*/ 2147483646 w 184"/>
              <a:gd name="T69" fmla="*/ 2147483646 h 85"/>
              <a:gd name="T70" fmla="*/ 2147483646 w 184"/>
              <a:gd name="T71" fmla="*/ 2147483646 h 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4" h="85">
                <a:moveTo>
                  <a:pt x="154" y="85"/>
                </a:moveTo>
                <a:cubicBezTo>
                  <a:pt x="139" y="85"/>
                  <a:pt x="121" y="80"/>
                  <a:pt x="121" y="67"/>
                </a:cubicBezTo>
                <a:cubicBezTo>
                  <a:pt x="121" y="64"/>
                  <a:pt x="122" y="61"/>
                  <a:pt x="123" y="58"/>
                </a:cubicBezTo>
                <a:cubicBezTo>
                  <a:pt x="124" y="54"/>
                  <a:pt x="125" y="51"/>
                  <a:pt x="122" y="48"/>
                </a:cubicBezTo>
                <a:cubicBezTo>
                  <a:pt x="116" y="41"/>
                  <a:pt x="105" y="41"/>
                  <a:pt x="92" y="41"/>
                </a:cubicBezTo>
                <a:cubicBezTo>
                  <a:pt x="80" y="41"/>
                  <a:pt x="68" y="41"/>
                  <a:pt x="62" y="48"/>
                </a:cubicBezTo>
                <a:cubicBezTo>
                  <a:pt x="59" y="51"/>
                  <a:pt x="60" y="54"/>
                  <a:pt x="61" y="58"/>
                </a:cubicBezTo>
                <a:cubicBezTo>
                  <a:pt x="62" y="61"/>
                  <a:pt x="63" y="64"/>
                  <a:pt x="63" y="67"/>
                </a:cubicBezTo>
                <a:cubicBezTo>
                  <a:pt x="63" y="80"/>
                  <a:pt x="45" y="85"/>
                  <a:pt x="30" y="85"/>
                </a:cubicBezTo>
                <a:cubicBezTo>
                  <a:pt x="26" y="85"/>
                  <a:pt x="10" y="84"/>
                  <a:pt x="5" y="78"/>
                </a:cubicBezTo>
                <a:cubicBezTo>
                  <a:pt x="1" y="73"/>
                  <a:pt x="0" y="63"/>
                  <a:pt x="2" y="47"/>
                </a:cubicBezTo>
                <a:cubicBezTo>
                  <a:pt x="3" y="42"/>
                  <a:pt x="5" y="34"/>
                  <a:pt x="15" y="23"/>
                </a:cubicBezTo>
                <a:cubicBezTo>
                  <a:pt x="27" y="13"/>
                  <a:pt x="46" y="1"/>
                  <a:pt x="91" y="0"/>
                </a:cubicBezTo>
                <a:cubicBezTo>
                  <a:pt x="93" y="0"/>
                  <a:pt x="93" y="0"/>
                  <a:pt x="93" y="0"/>
                </a:cubicBezTo>
                <a:cubicBezTo>
                  <a:pt x="139" y="1"/>
                  <a:pt x="157" y="13"/>
                  <a:pt x="169" y="23"/>
                </a:cubicBezTo>
                <a:cubicBezTo>
                  <a:pt x="179" y="34"/>
                  <a:pt x="181" y="42"/>
                  <a:pt x="182" y="47"/>
                </a:cubicBezTo>
                <a:cubicBezTo>
                  <a:pt x="184" y="63"/>
                  <a:pt x="183" y="73"/>
                  <a:pt x="179" y="78"/>
                </a:cubicBezTo>
                <a:cubicBezTo>
                  <a:pt x="174" y="84"/>
                  <a:pt x="159" y="85"/>
                  <a:pt x="154" y="85"/>
                </a:cubicBezTo>
                <a:close/>
                <a:moveTo>
                  <a:pt x="92" y="33"/>
                </a:moveTo>
                <a:cubicBezTo>
                  <a:pt x="106" y="33"/>
                  <a:pt x="120" y="33"/>
                  <a:pt x="128" y="43"/>
                </a:cubicBezTo>
                <a:cubicBezTo>
                  <a:pt x="134" y="50"/>
                  <a:pt x="132" y="56"/>
                  <a:pt x="130" y="61"/>
                </a:cubicBezTo>
                <a:cubicBezTo>
                  <a:pt x="130" y="63"/>
                  <a:pt x="129" y="65"/>
                  <a:pt x="129" y="67"/>
                </a:cubicBezTo>
                <a:cubicBezTo>
                  <a:pt x="129" y="73"/>
                  <a:pt x="142" y="77"/>
                  <a:pt x="154" y="77"/>
                </a:cubicBezTo>
                <a:cubicBezTo>
                  <a:pt x="165" y="77"/>
                  <a:pt x="172" y="74"/>
                  <a:pt x="173" y="73"/>
                </a:cubicBezTo>
                <a:cubicBezTo>
                  <a:pt x="174" y="72"/>
                  <a:pt x="177" y="67"/>
                  <a:pt x="174" y="49"/>
                </a:cubicBezTo>
                <a:cubicBezTo>
                  <a:pt x="173" y="44"/>
                  <a:pt x="171" y="37"/>
                  <a:pt x="163" y="29"/>
                </a:cubicBezTo>
                <a:cubicBezTo>
                  <a:pt x="153" y="20"/>
                  <a:pt x="136" y="9"/>
                  <a:pt x="93" y="8"/>
                </a:cubicBezTo>
                <a:cubicBezTo>
                  <a:pt x="91" y="8"/>
                  <a:pt x="91" y="8"/>
                  <a:pt x="91" y="8"/>
                </a:cubicBezTo>
                <a:cubicBezTo>
                  <a:pt x="48" y="9"/>
                  <a:pt x="31" y="20"/>
                  <a:pt x="21" y="29"/>
                </a:cubicBezTo>
                <a:cubicBezTo>
                  <a:pt x="13" y="37"/>
                  <a:pt x="11" y="44"/>
                  <a:pt x="10" y="49"/>
                </a:cubicBezTo>
                <a:cubicBezTo>
                  <a:pt x="7" y="67"/>
                  <a:pt x="10" y="72"/>
                  <a:pt x="11" y="73"/>
                </a:cubicBezTo>
                <a:cubicBezTo>
                  <a:pt x="12" y="74"/>
                  <a:pt x="19" y="77"/>
                  <a:pt x="30" y="77"/>
                </a:cubicBezTo>
                <a:cubicBezTo>
                  <a:pt x="42" y="77"/>
                  <a:pt x="55" y="73"/>
                  <a:pt x="55" y="67"/>
                </a:cubicBezTo>
                <a:cubicBezTo>
                  <a:pt x="55" y="65"/>
                  <a:pt x="55" y="63"/>
                  <a:pt x="54" y="61"/>
                </a:cubicBezTo>
                <a:cubicBezTo>
                  <a:pt x="52" y="56"/>
                  <a:pt x="50" y="50"/>
                  <a:pt x="56" y="43"/>
                </a:cubicBezTo>
                <a:cubicBezTo>
                  <a:pt x="64" y="33"/>
                  <a:pt x="78" y="33"/>
                  <a:pt x="92"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Freeform 11"/>
          <p:cNvSpPr>
            <a:spLocks noEditPoints="1"/>
          </p:cNvSpPr>
          <p:nvPr/>
        </p:nvSpPr>
        <p:spPr bwMode="auto">
          <a:xfrm>
            <a:off x="3287713" y="654050"/>
            <a:ext cx="225425" cy="250825"/>
          </a:xfrm>
          <a:custGeom>
            <a:avLst/>
            <a:gdLst>
              <a:gd name="T0" fmla="*/ 2147483646 w 137"/>
              <a:gd name="T1" fmla="*/ 2147483646 h 153"/>
              <a:gd name="T2" fmla="*/ 0 w 137"/>
              <a:gd name="T3" fmla="*/ 2147483646 h 153"/>
              <a:gd name="T4" fmla="*/ 2147483646 w 137"/>
              <a:gd name="T5" fmla="*/ 0 h 153"/>
              <a:gd name="T6" fmla="*/ 2147483646 w 137"/>
              <a:gd name="T7" fmla="*/ 2147483646 h 153"/>
              <a:gd name="T8" fmla="*/ 2147483646 w 137"/>
              <a:gd name="T9" fmla="*/ 2147483646 h 153"/>
              <a:gd name="T10" fmla="*/ 2147483646 w 137"/>
              <a:gd name="T11" fmla="*/ 2147483646 h 153"/>
              <a:gd name="T12" fmla="*/ 2147483646 w 137"/>
              <a:gd name="T13" fmla="*/ 2147483646 h 153"/>
              <a:gd name="T14" fmla="*/ 2147483646 w 137"/>
              <a:gd name="T15" fmla="*/ 2147483646 h 153"/>
              <a:gd name="T16" fmla="*/ 2147483646 w 137"/>
              <a:gd name="T17" fmla="*/ 2147483646 h 153"/>
              <a:gd name="T18" fmla="*/ 2147483646 w 137"/>
              <a:gd name="T19" fmla="*/ 2147483646 h 153"/>
              <a:gd name="T20" fmla="*/ 2147483646 w 137"/>
              <a:gd name="T21" fmla="*/ 2147483646 h 153"/>
              <a:gd name="T22" fmla="*/ 2147483646 w 137"/>
              <a:gd name="T23" fmla="*/ 2147483646 h 153"/>
              <a:gd name="T24" fmla="*/ 2147483646 w 137"/>
              <a:gd name="T25" fmla="*/ 2147483646 h 153"/>
              <a:gd name="T26" fmla="*/ 2147483646 w 137"/>
              <a:gd name="T27" fmla="*/ 2147483646 h 153"/>
              <a:gd name="T28" fmla="*/ 2147483646 w 137"/>
              <a:gd name="T29" fmla="*/ 2147483646 h 153"/>
              <a:gd name="T30" fmla="*/ 2147483646 w 137"/>
              <a:gd name="T31" fmla="*/ 2147483646 h 1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7" h="153">
                <a:moveTo>
                  <a:pt x="76" y="153"/>
                </a:moveTo>
                <a:cubicBezTo>
                  <a:pt x="34" y="153"/>
                  <a:pt x="0" y="119"/>
                  <a:pt x="0" y="77"/>
                </a:cubicBezTo>
                <a:cubicBezTo>
                  <a:pt x="0" y="34"/>
                  <a:pt x="34" y="0"/>
                  <a:pt x="76" y="0"/>
                </a:cubicBezTo>
                <a:cubicBezTo>
                  <a:pt x="99" y="0"/>
                  <a:pt x="120" y="10"/>
                  <a:pt x="134" y="27"/>
                </a:cubicBezTo>
                <a:cubicBezTo>
                  <a:pt x="137" y="30"/>
                  <a:pt x="137" y="30"/>
                  <a:pt x="137" y="30"/>
                </a:cubicBezTo>
                <a:cubicBezTo>
                  <a:pt x="91" y="77"/>
                  <a:pt x="91" y="77"/>
                  <a:pt x="91" y="77"/>
                </a:cubicBezTo>
                <a:cubicBezTo>
                  <a:pt x="137" y="123"/>
                  <a:pt x="137" y="123"/>
                  <a:pt x="137" y="123"/>
                </a:cubicBezTo>
                <a:cubicBezTo>
                  <a:pt x="134" y="126"/>
                  <a:pt x="134" y="126"/>
                  <a:pt x="134" y="126"/>
                </a:cubicBezTo>
                <a:cubicBezTo>
                  <a:pt x="120" y="143"/>
                  <a:pt x="99" y="153"/>
                  <a:pt x="76" y="153"/>
                </a:cubicBezTo>
                <a:close/>
                <a:moveTo>
                  <a:pt x="76" y="8"/>
                </a:moveTo>
                <a:cubicBezTo>
                  <a:pt x="39" y="8"/>
                  <a:pt x="8" y="39"/>
                  <a:pt x="8" y="77"/>
                </a:cubicBezTo>
                <a:cubicBezTo>
                  <a:pt x="8" y="114"/>
                  <a:pt x="39" y="145"/>
                  <a:pt x="76" y="145"/>
                </a:cubicBezTo>
                <a:cubicBezTo>
                  <a:pt x="95" y="145"/>
                  <a:pt x="113" y="137"/>
                  <a:pt x="126" y="124"/>
                </a:cubicBezTo>
                <a:cubicBezTo>
                  <a:pt x="80" y="77"/>
                  <a:pt x="80" y="77"/>
                  <a:pt x="80" y="77"/>
                </a:cubicBezTo>
                <a:cubicBezTo>
                  <a:pt x="126" y="29"/>
                  <a:pt x="126" y="29"/>
                  <a:pt x="126" y="29"/>
                </a:cubicBezTo>
                <a:cubicBezTo>
                  <a:pt x="113" y="16"/>
                  <a:pt x="95" y="8"/>
                  <a:pt x="7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Freeform 12"/>
          <p:cNvSpPr>
            <a:spLocks noEditPoints="1"/>
          </p:cNvSpPr>
          <p:nvPr/>
        </p:nvSpPr>
        <p:spPr bwMode="auto">
          <a:xfrm>
            <a:off x="3422650" y="684213"/>
            <a:ext cx="39688" cy="39687"/>
          </a:xfrm>
          <a:custGeom>
            <a:avLst/>
            <a:gdLst>
              <a:gd name="T0" fmla="*/ 2147483646 w 24"/>
              <a:gd name="T1" fmla="*/ 2147483646 h 24"/>
              <a:gd name="T2" fmla="*/ 0 w 24"/>
              <a:gd name="T3" fmla="*/ 2147483646 h 24"/>
              <a:gd name="T4" fmla="*/ 2147483646 w 24"/>
              <a:gd name="T5" fmla="*/ 0 h 24"/>
              <a:gd name="T6" fmla="*/ 2147483646 w 24"/>
              <a:gd name="T7" fmla="*/ 2147483646 h 24"/>
              <a:gd name="T8" fmla="*/ 2147483646 w 24"/>
              <a:gd name="T9" fmla="*/ 2147483646 h 24"/>
              <a:gd name="T10" fmla="*/ 2147483646 w 24"/>
              <a:gd name="T11" fmla="*/ 2147483646 h 24"/>
              <a:gd name="T12" fmla="*/ 2147483646 w 24"/>
              <a:gd name="T13" fmla="*/ 2147483646 h 24"/>
              <a:gd name="T14" fmla="*/ 2147483646 w 24"/>
              <a:gd name="T15" fmla="*/ 2147483646 h 24"/>
              <a:gd name="T16" fmla="*/ 2147483646 w 24"/>
              <a:gd name="T17" fmla="*/ 2147483646 h 24"/>
              <a:gd name="T18" fmla="*/ 2147483646 w 24"/>
              <a:gd name="T19" fmla="*/ 214748364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4">
                <a:moveTo>
                  <a:pt x="12" y="24"/>
                </a:moveTo>
                <a:cubicBezTo>
                  <a:pt x="6" y="24"/>
                  <a:pt x="0" y="19"/>
                  <a:pt x="0" y="12"/>
                </a:cubicBezTo>
                <a:cubicBezTo>
                  <a:pt x="0" y="6"/>
                  <a:pt x="6" y="0"/>
                  <a:pt x="12" y="0"/>
                </a:cubicBezTo>
                <a:cubicBezTo>
                  <a:pt x="19" y="0"/>
                  <a:pt x="24" y="6"/>
                  <a:pt x="24" y="12"/>
                </a:cubicBezTo>
                <a:cubicBezTo>
                  <a:pt x="24" y="19"/>
                  <a:pt x="19" y="24"/>
                  <a:pt x="12" y="24"/>
                </a:cubicBezTo>
                <a:close/>
                <a:moveTo>
                  <a:pt x="12" y="4"/>
                </a:moveTo>
                <a:cubicBezTo>
                  <a:pt x="8" y="4"/>
                  <a:pt x="4" y="8"/>
                  <a:pt x="4" y="12"/>
                </a:cubicBezTo>
                <a:cubicBezTo>
                  <a:pt x="4" y="17"/>
                  <a:pt x="8" y="20"/>
                  <a:pt x="12" y="20"/>
                </a:cubicBezTo>
                <a:cubicBezTo>
                  <a:pt x="17" y="20"/>
                  <a:pt x="20" y="17"/>
                  <a:pt x="20" y="12"/>
                </a:cubicBezTo>
                <a:cubicBezTo>
                  <a:pt x="20" y="8"/>
                  <a:pt x="17" y="4"/>
                  <a:pt x="1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Freeform 13"/>
          <p:cNvSpPr>
            <a:spLocks noEditPoints="1"/>
          </p:cNvSpPr>
          <p:nvPr/>
        </p:nvSpPr>
        <p:spPr bwMode="auto">
          <a:xfrm>
            <a:off x="3908425" y="642938"/>
            <a:ext cx="238125" cy="263525"/>
          </a:xfrm>
          <a:custGeom>
            <a:avLst/>
            <a:gdLst>
              <a:gd name="T0" fmla="*/ 2147483646 w 145"/>
              <a:gd name="T1" fmla="*/ 2147483646 h 160"/>
              <a:gd name="T2" fmla="*/ 2147483646 w 145"/>
              <a:gd name="T3" fmla="*/ 2147483646 h 160"/>
              <a:gd name="T4" fmla="*/ 2147483646 w 145"/>
              <a:gd name="T5" fmla="*/ 2147483646 h 160"/>
              <a:gd name="T6" fmla="*/ 2147483646 w 145"/>
              <a:gd name="T7" fmla="*/ 2147483646 h 160"/>
              <a:gd name="T8" fmla="*/ 2147483646 w 145"/>
              <a:gd name="T9" fmla="*/ 2147483646 h 160"/>
              <a:gd name="T10" fmla="*/ 2147483646 w 145"/>
              <a:gd name="T11" fmla="*/ 2147483646 h 160"/>
              <a:gd name="T12" fmla="*/ 2147483646 w 145"/>
              <a:gd name="T13" fmla="*/ 2147483646 h 160"/>
              <a:gd name="T14" fmla="*/ 2147483646 w 145"/>
              <a:gd name="T15" fmla="*/ 2147483646 h 160"/>
              <a:gd name="T16" fmla="*/ 2147483646 w 145"/>
              <a:gd name="T17" fmla="*/ 2147483646 h 160"/>
              <a:gd name="T18" fmla="*/ 2147483646 w 145"/>
              <a:gd name="T19" fmla="*/ 0 h 160"/>
              <a:gd name="T20" fmla="*/ 2147483646 w 145"/>
              <a:gd name="T21" fmla="*/ 2147483646 h 160"/>
              <a:gd name="T22" fmla="*/ 2147483646 w 145"/>
              <a:gd name="T23" fmla="*/ 2147483646 h 160"/>
              <a:gd name="T24" fmla="*/ 2147483646 w 145"/>
              <a:gd name="T25" fmla="*/ 2147483646 h 160"/>
              <a:gd name="T26" fmla="*/ 2147483646 w 145"/>
              <a:gd name="T27" fmla="*/ 2147483646 h 160"/>
              <a:gd name="T28" fmla="*/ 2147483646 w 145"/>
              <a:gd name="T29" fmla="*/ 2147483646 h 160"/>
              <a:gd name="T30" fmla="*/ 2147483646 w 145"/>
              <a:gd name="T31" fmla="*/ 2147483646 h 160"/>
              <a:gd name="T32" fmla="*/ 2147483646 w 145"/>
              <a:gd name="T33" fmla="*/ 2147483646 h 160"/>
              <a:gd name="T34" fmla="*/ 2147483646 w 145"/>
              <a:gd name="T35" fmla="*/ 2147483646 h 160"/>
              <a:gd name="T36" fmla="*/ 2147483646 w 145"/>
              <a:gd name="T37" fmla="*/ 2147483646 h 160"/>
              <a:gd name="T38" fmla="*/ 2147483646 w 145"/>
              <a:gd name="T39" fmla="*/ 2147483646 h 160"/>
              <a:gd name="T40" fmla="*/ 2147483646 w 145"/>
              <a:gd name="T41" fmla="*/ 2147483646 h 160"/>
              <a:gd name="T42" fmla="*/ 2147483646 w 145"/>
              <a:gd name="T43" fmla="*/ 2147483646 h 160"/>
              <a:gd name="T44" fmla="*/ 2147483646 w 145"/>
              <a:gd name="T45" fmla="*/ 2147483646 h 160"/>
              <a:gd name="T46" fmla="*/ 2147483646 w 145"/>
              <a:gd name="T47" fmla="*/ 2147483646 h 160"/>
              <a:gd name="T48" fmla="*/ 2147483646 w 145"/>
              <a:gd name="T49" fmla="*/ 2147483646 h 160"/>
              <a:gd name="T50" fmla="*/ 2147483646 w 145"/>
              <a:gd name="T51" fmla="*/ 2147483646 h 160"/>
              <a:gd name="T52" fmla="*/ 2147483646 w 145"/>
              <a:gd name="T53" fmla="*/ 2147483646 h 160"/>
              <a:gd name="T54" fmla="*/ 2147483646 w 145"/>
              <a:gd name="T55" fmla="*/ 2147483646 h 160"/>
              <a:gd name="T56" fmla="*/ 2147483646 w 145"/>
              <a:gd name="T57" fmla="*/ 2147483646 h 160"/>
              <a:gd name="T58" fmla="*/ 2147483646 w 145"/>
              <a:gd name="T59" fmla="*/ 2147483646 h 160"/>
              <a:gd name="T60" fmla="*/ 2147483646 w 145"/>
              <a:gd name="T61" fmla="*/ 2147483646 h 160"/>
              <a:gd name="T62" fmla="*/ 2147483646 w 145"/>
              <a:gd name="T63" fmla="*/ 2147483646 h 160"/>
              <a:gd name="T64" fmla="*/ 2147483646 w 145"/>
              <a:gd name="T65" fmla="*/ 2147483646 h 160"/>
              <a:gd name="T66" fmla="*/ 2147483646 w 145"/>
              <a:gd name="T67" fmla="*/ 2147483646 h 160"/>
              <a:gd name="T68" fmla="*/ 2147483646 w 145"/>
              <a:gd name="T69" fmla="*/ 2147483646 h 160"/>
              <a:gd name="T70" fmla="*/ 2147483646 w 145"/>
              <a:gd name="T71" fmla="*/ 2147483646 h 1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45" h="160">
                <a:moveTo>
                  <a:pt x="104" y="160"/>
                </a:moveTo>
                <a:cubicBezTo>
                  <a:pt x="41" y="160"/>
                  <a:pt x="41" y="160"/>
                  <a:pt x="41" y="160"/>
                </a:cubicBezTo>
                <a:cubicBezTo>
                  <a:pt x="41" y="149"/>
                  <a:pt x="41" y="149"/>
                  <a:pt x="41" y="149"/>
                </a:cubicBezTo>
                <a:cubicBezTo>
                  <a:pt x="43" y="148"/>
                  <a:pt x="43" y="148"/>
                  <a:pt x="43" y="148"/>
                </a:cubicBezTo>
                <a:cubicBezTo>
                  <a:pt x="49" y="144"/>
                  <a:pt x="56" y="136"/>
                  <a:pt x="59" y="124"/>
                </a:cubicBezTo>
                <a:cubicBezTo>
                  <a:pt x="54" y="127"/>
                  <a:pt x="48" y="128"/>
                  <a:pt x="42" y="128"/>
                </a:cubicBezTo>
                <a:cubicBezTo>
                  <a:pt x="25" y="128"/>
                  <a:pt x="11" y="118"/>
                  <a:pt x="6" y="104"/>
                </a:cubicBezTo>
                <a:cubicBezTo>
                  <a:pt x="0" y="87"/>
                  <a:pt x="8" y="69"/>
                  <a:pt x="26" y="56"/>
                </a:cubicBezTo>
                <a:cubicBezTo>
                  <a:pt x="53" y="36"/>
                  <a:pt x="62" y="20"/>
                  <a:pt x="69" y="7"/>
                </a:cubicBezTo>
                <a:cubicBezTo>
                  <a:pt x="73" y="0"/>
                  <a:pt x="73" y="0"/>
                  <a:pt x="73" y="0"/>
                </a:cubicBezTo>
                <a:cubicBezTo>
                  <a:pt x="76" y="7"/>
                  <a:pt x="76" y="7"/>
                  <a:pt x="76" y="7"/>
                </a:cubicBezTo>
                <a:cubicBezTo>
                  <a:pt x="83" y="20"/>
                  <a:pt x="92" y="36"/>
                  <a:pt x="119" y="56"/>
                </a:cubicBezTo>
                <a:cubicBezTo>
                  <a:pt x="137" y="69"/>
                  <a:pt x="145" y="87"/>
                  <a:pt x="140" y="104"/>
                </a:cubicBezTo>
                <a:cubicBezTo>
                  <a:pt x="135" y="118"/>
                  <a:pt x="120" y="128"/>
                  <a:pt x="104" y="128"/>
                </a:cubicBezTo>
                <a:cubicBezTo>
                  <a:pt x="104" y="128"/>
                  <a:pt x="104" y="128"/>
                  <a:pt x="104" y="128"/>
                </a:cubicBezTo>
                <a:cubicBezTo>
                  <a:pt x="98" y="128"/>
                  <a:pt x="92" y="127"/>
                  <a:pt x="86" y="124"/>
                </a:cubicBezTo>
                <a:cubicBezTo>
                  <a:pt x="90" y="136"/>
                  <a:pt x="97" y="144"/>
                  <a:pt x="102" y="148"/>
                </a:cubicBezTo>
                <a:cubicBezTo>
                  <a:pt x="104" y="149"/>
                  <a:pt x="104" y="149"/>
                  <a:pt x="104" y="149"/>
                </a:cubicBezTo>
                <a:lnTo>
                  <a:pt x="104" y="160"/>
                </a:lnTo>
                <a:close/>
                <a:moveTo>
                  <a:pt x="50" y="152"/>
                </a:moveTo>
                <a:cubicBezTo>
                  <a:pt x="95" y="152"/>
                  <a:pt x="95" y="152"/>
                  <a:pt x="95" y="152"/>
                </a:cubicBezTo>
                <a:cubicBezTo>
                  <a:pt x="87" y="146"/>
                  <a:pt x="79" y="135"/>
                  <a:pt x="76" y="117"/>
                </a:cubicBezTo>
                <a:cubicBezTo>
                  <a:pt x="75" y="108"/>
                  <a:pt x="75" y="108"/>
                  <a:pt x="75" y="108"/>
                </a:cubicBezTo>
                <a:cubicBezTo>
                  <a:pt x="82" y="113"/>
                  <a:pt x="82" y="113"/>
                  <a:pt x="82" y="113"/>
                </a:cubicBezTo>
                <a:cubicBezTo>
                  <a:pt x="89" y="118"/>
                  <a:pt x="97" y="120"/>
                  <a:pt x="104" y="120"/>
                </a:cubicBezTo>
                <a:cubicBezTo>
                  <a:pt x="104" y="120"/>
                  <a:pt x="104" y="120"/>
                  <a:pt x="104" y="120"/>
                </a:cubicBezTo>
                <a:cubicBezTo>
                  <a:pt x="117" y="120"/>
                  <a:pt x="128" y="113"/>
                  <a:pt x="132" y="101"/>
                </a:cubicBezTo>
                <a:cubicBezTo>
                  <a:pt x="136" y="88"/>
                  <a:pt x="130" y="74"/>
                  <a:pt x="114" y="62"/>
                </a:cubicBezTo>
                <a:cubicBezTo>
                  <a:pt x="91" y="44"/>
                  <a:pt x="80" y="30"/>
                  <a:pt x="73" y="17"/>
                </a:cubicBezTo>
                <a:cubicBezTo>
                  <a:pt x="66" y="30"/>
                  <a:pt x="55" y="44"/>
                  <a:pt x="31" y="62"/>
                </a:cubicBezTo>
                <a:cubicBezTo>
                  <a:pt x="15" y="74"/>
                  <a:pt x="9" y="88"/>
                  <a:pt x="13" y="101"/>
                </a:cubicBezTo>
                <a:cubicBezTo>
                  <a:pt x="17" y="113"/>
                  <a:pt x="28" y="120"/>
                  <a:pt x="42" y="120"/>
                </a:cubicBezTo>
                <a:cubicBezTo>
                  <a:pt x="49" y="120"/>
                  <a:pt x="56" y="118"/>
                  <a:pt x="63" y="113"/>
                </a:cubicBezTo>
                <a:cubicBezTo>
                  <a:pt x="71" y="108"/>
                  <a:pt x="71" y="108"/>
                  <a:pt x="71" y="108"/>
                </a:cubicBezTo>
                <a:cubicBezTo>
                  <a:pt x="69" y="117"/>
                  <a:pt x="69" y="117"/>
                  <a:pt x="69" y="117"/>
                </a:cubicBezTo>
                <a:cubicBezTo>
                  <a:pt x="67" y="135"/>
                  <a:pt x="58" y="146"/>
                  <a:pt x="50" y="1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5" name="Freeform 14"/>
          <p:cNvSpPr>
            <a:spLocks noEditPoints="1"/>
          </p:cNvSpPr>
          <p:nvPr/>
        </p:nvSpPr>
        <p:spPr bwMode="auto">
          <a:xfrm>
            <a:off x="4518025" y="631825"/>
            <a:ext cx="276225" cy="295275"/>
          </a:xfrm>
          <a:custGeom>
            <a:avLst/>
            <a:gdLst>
              <a:gd name="T0" fmla="*/ 2147483646 w 168"/>
              <a:gd name="T1" fmla="*/ 2147483646 h 179"/>
              <a:gd name="T2" fmla="*/ 2147483646 w 168"/>
              <a:gd name="T3" fmla="*/ 2147483646 h 179"/>
              <a:gd name="T4" fmla="*/ 2147483646 w 168"/>
              <a:gd name="T5" fmla="*/ 2147483646 h 179"/>
              <a:gd name="T6" fmla="*/ 2147483646 w 168"/>
              <a:gd name="T7" fmla="*/ 2147483646 h 179"/>
              <a:gd name="T8" fmla="*/ 2147483646 w 168"/>
              <a:gd name="T9" fmla="*/ 2147483646 h 179"/>
              <a:gd name="T10" fmla="*/ 2147483646 w 168"/>
              <a:gd name="T11" fmla="*/ 2147483646 h 179"/>
              <a:gd name="T12" fmla="*/ 2147483646 w 168"/>
              <a:gd name="T13" fmla="*/ 2147483646 h 179"/>
              <a:gd name="T14" fmla="*/ 0 w 168"/>
              <a:gd name="T15" fmla="*/ 2147483646 h 179"/>
              <a:gd name="T16" fmla="*/ 2147483646 w 168"/>
              <a:gd name="T17" fmla="*/ 2147483646 h 179"/>
              <a:gd name="T18" fmla="*/ 2147483646 w 168"/>
              <a:gd name="T19" fmla="*/ 2147483646 h 179"/>
              <a:gd name="T20" fmla="*/ 2147483646 w 168"/>
              <a:gd name="T21" fmla="*/ 2147483646 h 179"/>
              <a:gd name="T22" fmla="*/ 2147483646 w 168"/>
              <a:gd name="T23" fmla="*/ 2147483646 h 179"/>
              <a:gd name="T24" fmla="*/ 2147483646 w 168"/>
              <a:gd name="T25" fmla="*/ 0 h 179"/>
              <a:gd name="T26" fmla="*/ 2147483646 w 168"/>
              <a:gd name="T27" fmla="*/ 2147483646 h 179"/>
              <a:gd name="T28" fmla="*/ 2147483646 w 168"/>
              <a:gd name="T29" fmla="*/ 2147483646 h 179"/>
              <a:gd name="T30" fmla="*/ 2147483646 w 168"/>
              <a:gd name="T31" fmla="*/ 2147483646 h 179"/>
              <a:gd name="T32" fmla="*/ 2147483646 w 168"/>
              <a:gd name="T33" fmla="*/ 2147483646 h 179"/>
              <a:gd name="T34" fmla="*/ 2147483646 w 168"/>
              <a:gd name="T35" fmla="*/ 2147483646 h 179"/>
              <a:gd name="T36" fmla="*/ 2147483646 w 168"/>
              <a:gd name="T37" fmla="*/ 2147483646 h 179"/>
              <a:gd name="T38" fmla="*/ 2147483646 w 168"/>
              <a:gd name="T39" fmla="*/ 2147483646 h 179"/>
              <a:gd name="T40" fmla="*/ 2147483646 w 168"/>
              <a:gd name="T41" fmla="*/ 2147483646 h 179"/>
              <a:gd name="T42" fmla="*/ 2147483646 w 168"/>
              <a:gd name="T43" fmla="*/ 2147483646 h 179"/>
              <a:gd name="T44" fmla="*/ 2147483646 w 168"/>
              <a:gd name="T45" fmla="*/ 2147483646 h 179"/>
              <a:gd name="T46" fmla="*/ 2147483646 w 168"/>
              <a:gd name="T47" fmla="*/ 2147483646 h 179"/>
              <a:gd name="T48" fmla="*/ 2147483646 w 168"/>
              <a:gd name="T49" fmla="*/ 2147483646 h 179"/>
              <a:gd name="T50" fmla="*/ 2147483646 w 168"/>
              <a:gd name="T51" fmla="*/ 2147483646 h 179"/>
              <a:gd name="T52" fmla="*/ 2147483646 w 168"/>
              <a:gd name="T53" fmla="*/ 2147483646 h 179"/>
              <a:gd name="T54" fmla="*/ 2147483646 w 168"/>
              <a:gd name="T55" fmla="*/ 2147483646 h 179"/>
              <a:gd name="T56" fmla="*/ 2147483646 w 168"/>
              <a:gd name="T57" fmla="*/ 2147483646 h 179"/>
              <a:gd name="T58" fmla="*/ 2147483646 w 168"/>
              <a:gd name="T59" fmla="*/ 2147483646 h 179"/>
              <a:gd name="T60" fmla="*/ 2147483646 w 168"/>
              <a:gd name="T61" fmla="*/ 2147483646 h 179"/>
              <a:gd name="T62" fmla="*/ 2147483646 w 168"/>
              <a:gd name="T63" fmla="*/ 2147483646 h 179"/>
              <a:gd name="T64" fmla="*/ 2147483646 w 168"/>
              <a:gd name="T65" fmla="*/ 2147483646 h 179"/>
              <a:gd name="T66" fmla="*/ 2147483646 w 168"/>
              <a:gd name="T67" fmla="*/ 2147483646 h 179"/>
              <a:gd name="T68" fmla="*/ 2147483646 w 168"/>
              <a:gd name="T69" fmla="*/ 2147483646 h 179"/>
              <a:gd name="T70" fmla="*/ 2147483646 w 168"/>
              <a:gd name="T71" fmla="*/ 2147483646 h 179"/>
              <a:gd name="T72" fmla="*/ 2147483646 w 168"/>
              <a:gd name="T73" fmla="*/ 2147483646 h 179"/>
              <a:gd name="T74" fmla="*/ 2147483646 w 168"/>
              <a:gd name="T75" fmla="*/ 2147483646 h 179"/>
              <a:gd name="T76" fmla="*/ 2147483646 w 168"/>
              <a:gd name="T77" fmla="*/ 2147483646 h 179"/>
              <a:gd name="T78" fmla="*/ 2147483646 w 168"/>
              <a:gd name="T79" fmla="*/ 2147483646 h 179"/>
              <a:gd name="T80" fmla="*/ 2147483646 w 168"/>
              <a:gd name="T81" fmla="*/ 2147483646 h 179"/>
              <a:gd name="T82" fmla="*/ 2147483646 w 168"/>
              <a:gd name="T83" fmla="*/ 2147483646 h 179"/>
              <a:gd name="T84" fmla="*/ 2147483646 w 168"/>
              <a:gd name="T85" fmla="*/ 2147483646 h 179"/>
              <a:gd name="T86" fmla="*/ 2147483646 w 168"/>
              <a:gd name="T87" fmla="*/ 2147483646 h 179"/>
              <a:gd name="T88" fmla="*/ 2147483646 w 168"/>
              <a:gd name="T89" fmla="*/ 2147483646 h 179"/>
              <a:gd name="T90" fmla="*/ 2147483646 w 168"/>
              <a:gd name="T91" fmla="*/ 2147483646 h 179"/>
              <a:gd name="T92" fmla="*/ 2147483646 w 168"/>
              <a:gd name="T93" fmla="*/ 2147483646 h 179"/>
              <a:gd name="T94" fmla="*/ 2147483646 w 168"/>
              <a:gd name="T95" fmla="*/ 2147483646 h 179"/>
              <a:gd name="T96" fmla="*/ 2147483646 w 168"/>
              <a:gd name="T97" fmla="*/ 2147483646 h 179"/>
              <a:gd name="T98" fmla="*/ 2147483646 w 168"/>
              <a:gd name="T99" fmla="*/ 2147483646 h 179"/>
              <a:gd name="T100" fmla="*/ 2147483646 w 168"/>
              <a:gd name="T101" fmla="*/ 2147483646 h 179"/>
              <a:gd name="T102" fmla="*/ 2147483646 w 168"/>
              <a:gd name="T103" fmla="*/ 2147483646 h 179"/>
              <a:gd name="T104" fmla="*/ 2147483646 w 168"/>
              <a:gd name="T105" fmla="*/ 2147483646 h 179"/>
              <a:gd name="T106" fmla="*/ 2147483646 w 168"/>
              <a:gd name="T107" fmla="*/ 2147483646 h 1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68" h="179">
                <a:moveTo>
                  <a:pt x="120" y="179"/>
                </a:moveTo>
                <a:cubicBezTo>
                  <a:pt x="48" y="179"/>
                  <a:pt x="48" y="179"/>
                  <a:pt x="48" y="179"/>
                </a:cubicBezTo>
                <a:cubicBezTo>
                  <a:pt x="48" y="166"/>
                  <a:pt x="48" y="166"/>
                  <a:pt x="48" y="166"/>
                </a:cubicBezTo>
                <a:cubicBezTo>
                  <a:pt x="50" y="165"/>
                  <a:pt x="50" y="165"/>
                  <a:pt x="50" y="165"/>
                </a:cubicBezTo>
                <a:cubicBezTo>
                  <a:pt x="60" y="159"/>
                  <a:pt x="69" y="146"/>
                  <a:pt x="72" y="126"/>
                </a:cubicBezTo>
                <a:cubicBezTo>
                  <a:pt x="70" y="128"/>
                  <a:pt x="68" y="130"/>
                  <a:pt x="66" y="131"/>
                </a:cubicBezTo>
                <a:cubicBezTo>
                  <a:pt x="59" y="139"/>
                  <a:pt x="49" y="143"/>
                  <a:pt x="39" y="143"/>
                </a:cubicBezTo>
                <a:cubicBezTo>
                  <a:pt x="17" y="143"/>
                  <a:pt x="0" y="126"/>
                  <a:pt x="0" y="105"/>
                </a:cubicBezTo>
                <a:cubicBezTo>
                  <a:pt x="0" y="83"/>
                  <a:pt x="17" y="66"/>
                  <a:pt x="39" y="66"/>
                </a:cubicBezTo>
                <a:cubicBezTo>
                  <a:pt x="49" y="66"/>
                  <a:pt x="58" y="70"/>
                  <a:pt x="65" y="77"/>
                </a:cubicBezTo>
                <a:cubicBezTo>
                  <a:pt x="63" y="73"/>
                  <a:pt x="60" y="69"/>
                  <a:pt x="58" y="67"/>
                </a:cubicBezTo>
                <a:cubicBezTo>
                  <a:pt x="50" y="60"/>
                  <a:pt x="46" y="50"/>
                  <a:pt x="46" y="39"/>
                </a:cubicBezTo>
                <a:cubicBezTo>
                  <a:pt x="46" y="18"/>
                  <a:pt x="63" y="1"/>
                  <a:pt x="84" y="0"/>
                </a:cubicBezTo>
                <a:cubicBezTo>
                  <a:pt x="105" y="1"/>
                  <a:pt x="122" y="18"/>
                  <a:pt x="122" y="39"/>
                </a:cubicBezTo>
                <a:cubicBezTo>
                  <a:pt x="122" y="50"/>
                  <a:pt x="118" y="60"/>
                  <a:pt x="110" y="67"/>
                </a:cubicBezTo>
                <a:cubicBezTo>
                  <a:pt x="108" y="69"/>
                  <a:pt x="106" y="73"/>
                  <a:pt x="103" y="77"/>
                </a:cubicBezTo>
                <a:cubicBezTo>
                  <a:pt x="110" y="70"/>
                  <a:pt x="120" y="66"/>
                  <a:pt x="130" y="66"/>
                </a:cubicBezTo>
                <a:cubicBezTo>
                  <a:pt x="151" y="66"/>
                  <a:pt x="168" y="83"/>
                  <a:pt x="168" y="105"/>
                </a:cubicBezTo>
                <a:cubicBezTo>
                  <a:pt x="168" y="126"/>
                  <a:pt x="151" y="143"/>
                  <a:pt x="130" y="143"/>
                </a:cubicBezTo>
                <a:cubicBezTo>
                  <a:pt x="119" y="143"/>
                  <a:pt x="110" y="139"/>
                  <a:pt x="102" y="131"/>
                </a:cubicBezTo>
                <a:cubicBezTo>
                  <a:pt x="101" y="130"/>
                  <a:pt x="99" y="128"/>
                  <a:pt x="97" y="126"/>
                </a:cubicBezTo>
                <a:cubicBezTo>
                  <a:pt x="99" y="146"/>
                  <a:pt x="109" y="159"/>
                  <a:pt x="118" y="165"/>
                </a:cubicBezTo>
                <a:cubicBezTo>
                  <a:pt x="120" y="166"/>
                  <a:pt x="120" y="166"/>
                  <a:pt x="120" y="166"/>
                </a:cubicBezTo>
                <a:lnTo>
                  <a:pt x="120" y="179"/>
                </a:lnTo>
                <a:close/>
                <a:moveTo>
                  <a:pt x="56" y="171"/>
                </a:moveTo>
                <a:cubicBezTo>
                  <a:pt x="112" y="171"/>
                  <a:pt x="112" y="171"/>
                  <a:pt x="112" y="171"/>
                </a:cubicBezTo>
                <a:cubicBezTo>
                  <a:pt x="101" y="163"/>
                  <a:pt x="89" y="145"/>
                  <a:pt x="88" y="119"/>
                </a:cubicBezTo>
                <a:cubicBezTo>
                  <a:pt x="88" y="112"/>
                  <a:pt x="88" y="112"/>
                  <a:pt x="88" y="112"/>
                </a:cubicBezTo>
                <a:cubicBezTo>
                  <a:pt x="94" y="115"/>
                  <a:pt x="94" y="115"/>
                  <a:pt x="94" y="115"/>
                </a:cubicBezTo>
                <a:cubicBezTo>
                  <a:pt x="100" y="118"/>
                  <a:pt x="105" y="122"/>
                  <a:pt x="108" y="126"/>
                </a:cubicBezTo>
                <a:cubicBezTo>
                  <a:pt x="114" y="132"/>
                  <a:pt x="122" y="135"/>
                  <a:pt x="130" y="135"/>
                </a:cubicBezTo>
                <a:cubicBezTo>
                  <a:pt x="147" y="135"/>
                  <a:pt x="160" y="121"/>
                  <a:pt x="160" y="105"/>
                </a:cubicBezTo>
                <a:cubicBezTo>
                  <a:pt x="160" y="88"/>
                  <a:pt x="147" y="74"/>
                  <a:pt x="130" y="74"/>
                </a:cubicBezTo>
                <a:cubicBezTo>
                  <a:pt x="122" y="74"/>
                  <a:pt x="114" y="77"/>
                  <a:pt x="108" y="83"/>
                </a:cubicBezTo>
                <a:cubicBezTo>
                  <a:pt x="104" y="87"/>
                  <a:pt x="98" y="91"/>
                  <a:pt x="95" y="93"/>
                </a:cubicBezTo>
                <a:cubicBezTo>
                  <a:pt x="86" y="98"/>
                  <a:pt x="86" y="98"/>
                  <a:pt x="86" y="98"/>
                </a:cubicBezTo>
                <a:cubicBezTo>
                  <a:pt x="89" y="89"/>
                  <a:pt x="89" y="89"/>
                  <a:pt x="89" y="89"/>
                </a:cubicBezTo>
                <a:cubicBezTo>
                  <a:pt x="91" y="79"/>
                  <a:pt x="99" y="67"/>
                  <a:pt x="105" y="62"/>
                </a:cubicBezTo>
                <a:cubicBezTo>
                  <a:pt x="111" y="56"/>
                  <a:pt x="114" y="48"/>
                  <a:pt x="114" y="39"/>
                </a:cubicBezTo>
                <a:cubicBezTo>
                  <a:pt x="114" y="22"/>
                  <a:pt x="101" y="9"/>
                  <a:pt x="84" y="8"/>
                </a:cubicBezTo>
                <a:cubicBezTo>
                  <a:pt x="68" y="9"/>
                  <a:pt x="54" y="22"/>
                  <a:pt x="54" y="39"/>
                </a:cubicBezTo>
                <a:cubicBezTo>
                  <a:pt x="54" y="48"/>
                  <a:pt x="58" y="56"/>
                  <a:pt x="64" y="62"/>
                </a:cubicBezTo>
                <a:cubicBezTo>
                  <a:pt x="69" y="67"/>
                  <a:pt x="77" y="79"/>
                  <a:pt x="80" y="89"/>
                </a:cubicBezTo>
                <a:cubicBezTo>
                  <a:pt x="82" y="98"/>
                  <a:pt x="82" y="98"/>
                  <a:pt x="82" y="98"/>
                </a:cubicBezTo>
                <a:cubicBezTo>
                  <a:pt x="74" y="93"/>
                  <a:pt x="74" y="93"/>
                  <a:pt x="74" y="93"/>
                </a:cubicBezTo>
                <a:cubicBezTo>
                  <a:pt x="68" y="90"/>
                  <a:pt x="63" y="86"/>
                  <a:pt x="61" y="83"/>
                </a:cubicBezTo>
                <a:cubicBezTo>
                  <a:pt x="55" y="77"/>
                  <a:pt x="47" y="74"/>
                  <a:pt x="39" y="74"/>
                </a:cubicBezTo>
                <a:cubicBezTo>
                  <a:pt x="22" y="74"/>
                  <a:pt x="8" y="88"/>
                  <a:pt x="8" y="105"/>
                </a:cubicBezTo>
                <a:cubicBezTo>
                  <a:pt x="8" y="121"/>
                  <a:pt x="22" y="135"/>
                  <a:pt x="39" y="135"/>
                </a:cubicBezTo>
                <a:cubicBezTo>
                  <a:pt x="47" y="135"/>
                  <a:pt x="55" y="132"/>
                  <a:pt x="61" y="126"/>
                </a:cubicBezTo>
                <a:cubicBezTo>
                  <a:pt x="64" y="122"/>
                  <a:pt x="69" y="118"/>
                  <a:pt x="75" y="115"/>
                </a:cubicBezTo>
                <a:cubicBezTo>
                  <a:pt x="81" y="112"/>
                  <a:pt x="81" y="112"/>
                  <a:pt x="81" y="112"/>
                </a:cubicBezTo>
                <a:cubicBezTo>
                  <a:pt x="81" y="119"/>
                  <a:pt x="81" y="119"/>
                  <a:pt x="81" y="119"/>
                </a:cubicBezTo>
                <a:cubicBezTo>
                  <a:pt x="80" y="145"/>
                  <a:pt x="68" y="163"/>
                  <a:pt x="56" y="1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6" name="Freeform 15"/>
          <p:cNvSpPr>
            <a:spLocks noEditPoints="1"/>
          </p:cNvSpPr>
          <p:nvPr/>
        </p:nvSpPr>
        <p:spPr bwMode="auto">
          <a:xfrm>
            <a:off x="5197475" y="628650"/>
            <a:ext cx="188913" cy="301625"/>
          </a:xfrm>
          <a:custGeom>
            <a:avLst/>
            <a:gdLst>
              <a:gd name="T0" fmla="*/ 2147483646 w 119"/>
              <a:gd name="T1" fmla="*/ 2147483646 h 190"/>
              <a:gd name="T2" fmla="*/ 0 w 119"/>
              <a:gd name="T3" fmla="*/ 2147483646 h 190"/>
              <a:gd name="T4" fmla="*/ 2147483646 w 119"/>
              <a:gd name="T5" fmla="*/ 0 h 190"/>
              <a:gd name="T6" fmla="*/ 2147483646 w 119"/>
              <a:gd name="T7" fmla="*/ 2147483646 h 190"/>
              <a:gd name="T8" fmla="*/ 2147483646 w 119"/>
              <a:gd name="T9" fmla="*/ 2147483646 h 190"/>
              <a:gd name="T10" fmla="*/ 2147483646 w 119"/>
              <a:gd name="T11" fmla="*/ 2147483646 h 190"/>
              <a:gd name="T12" fmla="*/ 2147483646 w 119"/>
              <a:gd name="T13" fmla="*/ 2147483646 h 190"/>
              <a:gd name="T14" fmla="*/ 2147483646 w 119"/>
              <a:gd name="T15" fmla="*/ 2147483646 h 190"/>
              <a:gd name="T16" fmla="*/ 2147483646 w 119"/>
              <a:gd name="T17" fmla="*/ 2147483646 h 190"/>
              <a:gd name="T18" fmla="*/ 2147483646 w 119"/>
              <a:gd name="T19" fmla="*/ 2147483646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9" h="190">
                <a:moveTo>
                  <a:pt x="59" y="190"/>
                </a:moveTo>
                <a:lnTo>
                  <a:pt x="0" y="96"/>
                </a:lnTo>
                <a:lnTo>
                  <a:pt x="59" y="0"/>
                </a:lnTo>
                <a:lnTo>
                  <a:pt x="119" y="96"/>
                </a:lnTo>
                <a:lnTo>
                  <a:pt x="59" y="190"/>
                </a:lnTo>
                <a:close/>
                <a:moveTo>
                  <a:pt x="10" y="96"/>
                </a:moveTo>
                <a:lnTo>
                  <a:pt x="59" y="174"/>
                </a:lnTo>
                <a:lnTo>
                  <a:pt x="109" y="96"/>
                </a:lnTo>
                <a:lnTo>
                  <a:pt x="59" y="16"/>
                </a:lnTo>
                <a:lnTo>
                  <a:pt x="10" y="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7" name="Freeform 16"/>
          <p:cNvSpPr>
            <a:spLocks noEditPoints="1"/>
          </p:cNvSpPr>
          <p:nvPr/>
        </p:nvSpPr>
        <p:spPr bwMode="auto">
          <a:xfrm>
            <a:off x="5795963" y="647700"/>
            <a:ext cx="234950" cy="263525"/>
          </a:xfrm>
          <a:custGeom>
            <a:avLst/>
            <a:gdLst>
              <a:gd name="T0" fmla="*/ 2147483646 w 143"/>
              <a:gd name="T1" fmla="*/ 2147483646 h 161"/>
              <a:gd name="T2" fmla="*/ 0 w 143"/>
              <a:gd name="T3" fmla="*/ 2147483646 h 161"/>
              <a:gd name="T4" fmla="*/ 0 w 143"/>
              <a:gd name="T5" fmla="*/ 2147483646 h 161"/>
              <a:gd name="T6" fmla="*/ 2147483646 w 143"/>
              <a:gd name="T7" fmla="*/ 2147483646 h 161"/>
              <a:gd name="T8" fmla="*/ 2147483646 w 143"/>
              <a:gd name="T9" fmla="*/ 2147483646 h 161"/>
              <a:gd name="T10" fmla="*/ 2147483646 w 143"/>
              <a:gd name="T11" fmla="*/ 2147483646 h 161"/>
              <a:gd name="T12" fmla="*/ 2147483646 w 143"/>
              <a:gd name="T13" fmla="*/ 2147483646 h 161"/>
              <a:gd name="T14" fmla="*/ 2147483646 w 143"/>
              <a:gd name="T15" fmla="*/ 0 h 161"/>
              <a:gd name="T16" fmla="*/ 2147483646 w 143"/>
              <a:gd name="T17" fmla="*/ 2147483646 h 161"/>
              <a:gd name="T18" fmla="*/ 2147483646 w 143"/>
              <a:gd name="T19" fmla="*/ 2147483646 h 161"/>
              <a:gd name="T20" fmla="*/ 2147483646 w 143"/>
              <a:gd name="T21" fmla="*/ 2147483646 h 161"/>
              <a:gd name="T22" fmla="*/ 2147483646 w 143"/>
              <a:gd name="T23" fmla="*/ 2147483646 h 161"/>
              <a:gd name="T24" fmla="*/ 2147483646 w 143"/>
              <a:gd name="T25" fmla="*/ 2147483646 h 161"/>
              <a:gd name="T26" fmla="*/ 2147483646 w 143"/>
              <a:gd name="T27" fmla="*/ 2147483646 h 161"/>
              <a:gd name="T28" fmla="*/ 2147483646 w 143"/>
              <a:gd name="T29" fmla="*/ 2147483646 h 161"/>
              <a:gd name="T30" fmla="*/ 2147483646 w 143"/>
              <a:gd name="T31" fmla="*/ 2147483646 h 161"/>
              <a:gd name="T32" fmla="*/ 2147483646 w 143"/>
              <a:gd name="T33" fmla="*/ 2147483646 h 161"/>
              <a:gd name="T34" fmla="*/ 2147483646 w 143"/>
              <a:gd name="T35" fmla="*/ 2147483646 h 161"/>
              <a:gd name="T36" fmla="*/ 2147483646 w 143"/>
              <a:gd name="T37" fmla="*/ 2147483646 h 161"/>
              <a:gd name="T38" fmla="*/ 2147483646 w 143"/>
              <a:gd name="T39" fmla="*/ 2147483646 h 161"/>
              <a:gd name="T40" fmla="*/ 2147483646 w 143"/>
              <a:gd name="T41" fmla="*/ 2147483646 h 161"/>
              <a:gd name="T42" fmla="*/ 2147483646 w 143"/>
              <a:gd name="T43" fmla="*/ 2147483646 h 161"/>
              <a:gd name="T44" fmla="*/ 2147483646 w 143"/>
              <a:gd name="T45" fmla="*/ 2147483646 h 161"/>
              <a:gd name="T46" fmla="*/ 2147483646 w 143"/>
              <a:gd name="T47" fmla="*/ 2147483646 h 161"/>
              <a:gd name="T48" fmla="*/ 2147483646 w 143"/>
              <a:gd name="T49" fmla="*/ 2147483646 h 161"/>
              <a:gd name="T50" fmla="*/ 2147483646 w 143"/>
              <a:gd name="T51" fmla="*/ 2147483646 h 161"/>
              <a:gd name="T52" fmla="*/ 2147483646 w 143"/>
              <a:gd name="T53" fmla="*/ 2147483646 h 161"/>
              <a:gd name="T54" fmla="*/ 2147483646 w 143"/>
              <a:gd name="T55" fmla="*/ 2147483646 h 161"/>
              <a:gd name="T56" fmla="*/ 2147483646 w 143"/>
              <a:gd name="T57" fmla="*/ 2147483646 h 161"/>
              <a:gd name="T58" fmla="*/ 2147483646 w 143"/>
              <a:gd name="T59" fmla="*/ 2147483646 h 161"/>
              <a:gd name="T60" fmla="*/ 2147483646 w 143"/>
              <a:gd name="T61" fmla="*/ 2147483646 h 161"/>
              <a:gd name="T62" fmla="*/ 2147483646 w 143"/>
              <a:gd name="T63" fmla="*/ 2147483646 h 161"/>
              <a:gd name="T64" fmla="*/ 2147483646 w 143"/>
              <a:gd name="T65" fmla="*/ 2147483646 h 161"/>
              <a:gd name="T66" fmla="*/ 2147483646 w 143"/>
              <a:gd name="T67" fmla="*/ 2147483646 h 1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3" h="161">
                <a:moveTo>
                  <a:pt x="143" y="161"/>
                </a:moveTo>
                <a:cubicBezTo>
                  <a:pt x="0" y="161"/>
                  <a:pt x="0" y="161"/>
                  <a:pt x="0" y="161"/>
                </a:cubicBezTo>
                <a:cubicBezTo>
                  <a:pt x="0" y="157"/>
                  <a:pt x="0" y="157"/>
                  <a:pt x="0" y="157"/>
                </a:cubicBezTo>
                <a:cubicBezTo>
                  <a:pt x="0" y="133"/>
                  <a:pt x="13" y="111"/>
                  <a:pt x="33" y="98"/>
                </a:cubicBezTo>
                <a:cubicBezTo>
                  <a:pt x="30" y="92"/>
                  <a:pt x="29" y="86"/>
                  <a:pt x="29" y="81"/>
                </a:cubicBezTo>
                <a:cubicBezTo>
                  <a:pt x="29" y="66"/>
                  <a:pt x="37" y="52"/>
                  <a:pt x="49" y="44"/>
                </a:cubicBezTo>
                <a:cubicBezTo>
                  <a:pt x="46" y="40"/>
                  <a:pt x="44" y="34"/>
                  <a:pt x="44" y="28"/>
                </a:cubicBezTo>
                <a:cubicBezTo>
                  <a:pt x="44" y="12"/>
                  <a:pt x="56" y="0"/>
                  <a:pt x="72" y="0"/>
                </a:cubicBezTo>
                <a:cubicBezTo>
                  <a:pt x="87" y="0"/>
                  <a:pt x="100" y="12"/>
                  <a:pt x="100" y="28"/>
                </a:cubicBezTo>
                <a:cubicBezTo>
                  <a:pt x="100" y="34"/>
                  <a:pt x="98" y="40"/>
                  <a:pt x="94" y="44"/>
                </a:cubicBezTo>
                <a:cubicBezTo>
                  <a:pt x="106" y="52"/>
                  <a:pt x="114" y="66"/>
                  <a:pt x="114" y="81"/>
                </a:cubicBezTo>
                <a:cubicBezTo>
                  <a:pt x="114" y="86"/>
                  <a:pt x="113" y="92"/>
                  <a:pt x="111" y="98"/>
                </a:cubicBezTo>
                <a:cubicBezTo>
                  <a:pt x="131" y="111"/>
                  <a:pt x="143" y="133"/>
                  <a:pt x="143" y="157"/>
                </a:cubicBezTo>
                <a:lnTo>
                  <a:pt x="143" y="161"/>
                </a:lnTo>
                <a:close/>
                <a:moveTo>
                  <a:pt x="9" y="153"/>
                </a:moveTo>
                <a:cubicBezTo>
                  <a:pt x="135" y="153"/>
                  <a:pt x="135" y="153"/>
                  <a:pt x="135" y="153"/>
                </a:cubicBezTo>
                <a:cubicBezTo>
                  <a:pt x="134" y="132"/>
                  <a:pt x="122" y="113"/>
                  <a:pt x="103" y="103"/>
                </a:cubicBezTo>
                <a:cubicBezTo>
                  <a:pt x="100" y="101"/>
                  <a:pt x="100" y="101"/>
                  <a:pt x="100" y="101"/>
                </a:cubicBezTo>
                <a:cubicBezTo>
                  <a:pt x="102" y="97"/>
                  <a:pt x="102" y="97"/>
                  <a:pt x="102" y="97"/>
                </a:cubicBezTo>
                <a:cubicBezTo>
                  <a:pt x="105" y="92"/>
                  <a:pt x="106" y="86"/>
                  <a:pt x="106" y="81"/>
                </a:cubicBezTo>
                <a:cubicBezTo>
                  <a:pt x="106" y="67"/>
                  <a:pt x="98" y="55"/>
                  <a:pt x="86" y="49"/>
                </a:cubicBezTo>
                <a:cubicBezTo>
                  <a:pt x="81" y="47"/>
                  <a:pt x="81" y="47"/>
                  <a:pt x="81" y="47"/>
                </a:cubicBezTo>
                <a:cubicBezTo>
                  <a:pt x="85" y="43"/>
                  <a:pt x="85" y="43"/>
                  <a:pt x="85" y="43"/>
                </a:cubicBezTo>
                <a:cubicBezTo>
                  <a:pt x="89" y="39"/>
                  <a:pt x="92" y="33"/>
                  <a:pt x="92" y="28"/>
                </a:cubicBezTo>
                <a:cubicBezTo>
                  <a:pt x="92" y="17"/>
                  <a:pt x="83" y="8"/>
                  <a:pt x="72" y="8"/>
                </a:cubicBezTo>
                <a:cubicBezTo>
                  <a:pt x="61" y="8"/>
                  <a:pt x="52" y="17"/>
                  <a:pt x="52" y="28"/>
                </a:cubicBezTo>
                <a:cubicBezTo>
                  <a:pt x="52" y="33"/>
                  <a:pt x="54" y="39"/>
                  <a:pt x="58" y="43"/>
                </a:cubicBezTo>
                <a:cubicBezTo>
                  <a:pt x="63" y="47"/>
                  <a:pt x="63" y="47"/>
                  <a:pt x="63" y="47"/>
                </a:cubicBezTo>
                <a:cubicBezTo>
                  <a:pt x="57" y="49"/>
                  <a:pt x="57" y="49"/>
                  <a:pt x="57" y="49"/>
                </a:cubicBezTo>
                <a:cubicBezTo>
                  <a:pt x="45" y="55"/>
                  <a:pt x="37" y="67"/>
                  <a:pt x="37" y="81"/>
                </a:cubicBezTo>
                <a:cubicBezTo>
                  <a:pt x="37" y="86"/>
                  <a:pt x="39" y="92"/>
                  <a:pt x="42" y="97"/>
                </a:cubicBezTo>
                <a:cubicBezTo>
                  <a:pt x="43" y="101"/>
                  <a:pt x="43" y="101"/>
                  <a:pt x="43" y="101"/>
                </a:cubicBezTo>
                <a:cubicBezTo>
                  <a:pt x="40" y="103"/>
                  <a:pt x="40" y="103"/>
                  <a:pt x="40" y="103"/>
                </a:cubicBezTo>
                <a:cubicBezTo>
                  <a:pt x="22" y="113"/>
                  <a:pt x="10" y="132"/>
                  <a:pt x="9" y="1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8" name="Freeform 17"/>
          <p:cNvSpPr>
            <a:spLocks noEditPoints="1"/>
          </p:cNvSpPr>
          <p:nvPr/>
        </p:nvSpPr>
        <p:spPr bwMode="auto">
          <a:xfrm>
            <a:off x="6400800" y="627063"/>
            <a:ext cx="266700" cy="269875"/>
          </a:xfrm>
          <a:custGeom>
            <a:avLst/>
            <a:gdLst>
              <a:gd name="T0" fmla="*/ 2147483646 w 163"/>
              <a:gd name="T1" fmla="*/ 2147483646 h 164"/>
              <a:gd name="T2" fmla="*/ 0 w 163"/>
              <a:gd name="T3" fmla="*/ 2147483646 h 164"/>
              <a:gd name="T4" fmla="*/ 2147483646 w 163"/>
              <a:gd name="T5" fmla="*/ 0 h 164"/>
              <a:gd name="T6" fmla="*/ 2147483646 w 163"/>
              <a:gd name="T7" fmla="*/ 2147483646 h 164"/>
              <a:gd name="T8" fmla="*/ 2147483646 w 163"/>
              <a:gd name="T9" fmla="*/ 2147483646 h 164"/>
              <a:gd name="T10" fmla="*/ 2147483646 w 163"/>
              <a:gd name="T11" fmla="*/ 2147483646 h 164"/>
              <a:gd name="T12" fmla="*/ 2147483646 w 163"/>
              <a:gd name="T13" fmla="*/ 2147483646 h 164"/>
              <a:gd name="T14" fmla="*/ 2147483646 w 163"/>
              <a:gd name="T15" fmla="*/ 2147483646 h 164"/>
              <a:gd name="T16" fmla="*/ 2147483646 w 163"/>
              <a:gd name="T17" fmla="*/ 2147483646 h 164"/>
              <a:gd name="T18" fmla="*/ 2147483646 w 163"/>
              <a:gd name="T19" fmla="*/ 2147483646 h 1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 h="164">
                <a:moveTo>
                  <a:pt x="81" y="164"/>
                </a:moveTo>
                <a:cubicBezTo>
                  <a:pt x="36" y="164"/>
                  <a:pt x="0" y="127"/>
                  <a:pt x="0" y="82"/>
                </a:cubicBezTo>
                <a:cubicBezTo>
                  <a:pt x="0" y="37"/>
                  <a:pt x="36" y="0"/>
                  <a:pt x="81" y="0"/>
                </a:cubicBezTo>
                <a:cubicBezTo>
                  <a:pt x="127" y="0"/>
                  <a:pt x="163" y="37"/>
                  <a:pt x="163" y="82"/>
                </a:cubicBezTo>
                <a:cubicBezTo>
                  <a:pt x="163" y="127"/>
                  <a:pt x="127" y="164"/>
                  <a:pt x="81" y="164"/>
                </a:cubicBezTo>
                <a:close/>
                <a:moveTo>
                  <a:pt x="81" y="8"/>
                </a:moveTo>
                <a:cubicBezTo>
                  <a:pt x="41" y="8"/>
                  <a:pt x="8" y="41"/>
                  <a:pt x="8" y="82"/>
                </a:cubicBezTo>
                <a:cubicBezTo>
                  <a:pt x="8" y="123"/>
                  <a:pt x="41" y="156"/>
                  <a:pt x="81" y="156"/>
                </a:cubicBezTo>
                <a:cubicBezTo>
                  <a:pt x="122" y="156"/>
                  <a:pt x="155" y="123"/>
                  <a:pt x="155" y="82"/>
                </a:cubicBezTo>
                <a:cubicBezTo>
                  <a:pt x="155" y="41"/>
                  <a:pt x="122" y="8"/>
                  <a:pt x="81"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9" name="Rectangle 18"/>
          <p:cNvSpPr>
            <a:spLocks noChangeArrowheads="1"/>
          </p:cNvSpPr>
          <p:nvPr/>
        </p:nvSpPr>
        <p:spPr bwMode="auto">
          <a:xfrm>
            <a:off x="6467475" y="760413"/>
            <a:ext cx="1301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830" name="Freeform 19"/>
          <p:cNvSpPr/>
          <p:nvPr/>
        </p:nvSpPr>
        <p:spPr bwMode="auto">
          <a:xfrm>
            <a:off x="6629400" y="858838"/>
            <a:ext cx="69850" cy="71437"/>
          </a:xfrm>
          <a:custGeom>
            <a:avLst/>
            <a:gdLst>
              <a:gd name="T0" fmla="*/ 2147483646 w 44"/>
              <a:gd name="T1" fmla="*/ 2147483646 h 45"/>
              <a:gd name="T2" fmla="*/ 0 w 44"/>
              <a:gd name="T3" fmla="*/ 2147483646 h 45"/>
              <a:gd name="T4" fmla="*/ 2147483646 w 44"/>
              <a:gd name="T5" fmla="*/ 0 h 45"/>
              <a:gd name="T6" fmla="*/ 2147483646 w 44"/>
              <a:gd name="T7" fmla="*/ 2147483646 h 45"/>
              <a:gd name="T8" fmla="*/ 2147483646 w 44"/>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5">
                <a:moveTo>
                  <a:pt x="38" y="45"/>
                </a:moveTo>
                <a:lnTo>
                  <a:pt x="0" y="5"/>
                </a:lnTo>
                <a:lnTo>
                  <a:pt x="6" y="0"/>
                </a:lnTo>
                <a:lnTo>
                  <a:pt x="44" y="39"/>
                </a:lnTo>
                <a:lnTo>
                  <a:pt x="38"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1" name="Freeform 20"/>
          <p:cNvSpPr>
            <a:spLocks noEditPoints="1"/>
          </p:cNvSpPr>
          <p:nvPr/>
        </p:nvSpPr>
        <p:spPr bwMode="auto">
          <a:xfrm>
            <a:off x="7029450" y="627063"/>
            <a:ext cx="269875" cy="269875"/>
          </a:xfrm>
          <a:custGeom>
            <a:avLst/>
            <a:gdLst>
              <a:gd name="T0" fmla="*/ 2147483646 w 164"/>
              <a:gd name="T1" fmla="*/ 2147483646 h 164"/>
              <a:gd name="T2" fmla="*/ 0 w 164"/>
              <a:gd name="T3" fmla="*/ 2147483646 h 164"/>
              <a:gd name="T4" fmla="*/ 2147483646 w 164"/>
              <a:gd name="T5" fmla="*/ 0 h 164"/>
              <a:gd name="T6" fmla="*/ 2147483646 w 164"/>
              <a:gd name="T7" fmla="*/ 2147483646 h 164"/>
              <a:gd name="T8" fmla="*/ 2147483646 w 164"/>
              <a:gd name="T9" fmla="*/ 2147483646 h 164"/>
              <a:gd name="T10" fmla="*/ 2147483646 w 164"/>
              <a:gd name="T11" fmla="*/ 2147483646 h 164"/>
              <a:gd name="T12" fmla="*/ 2147483646 w 164"/>
              <a:gd name="T13" fmla="*/ 2147483646 h 164"/>
              <a:gd name="T14" fmla="*/ 2147483646 w 164"/>
              <a:gd name="T15" fmla="*/ 2147483646 h 164"/>
              <a:gd name="T16" fmla="*/ 2147483646 w 164"/>
              <a:gd name="T17" fmla="*/ 2147483646 h 164"/>
              <a:gd name="T18" fmla="*/ 2147483646 w 164"/>
              <a:gd name="T19" fmla="*/ 2147483646 h 1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4" h="164">
                <a:moveTo>
                  <a:pt x="82" y="164"/>
                </a:moveTo>
                <a:cubicBezTo>
                  <a:pt x="36" y="164"/>
                  <a:pt x="0" y="127"/>
                  <a:pt x="0" y="82"/>
                </a:cubicBezTo>
                <a:cubicBezTo>
                  <a:pt x="0" y="37"/>
                  <a:pt x="36"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2" y="156"/>
                  <a:pt x="156" y="123"/>
                  <a:pt x="156" y="82"/>
                </a:cubicBezTo>
                <a:cubicBezTo>
                  <a:pt x="156" y="41"/>
                  <a:pt x="122" y="8"/>
                  <a:pt x="8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2" name="Rectangle 21"/>
          <p:cNvSpPr>
            <a:spLocks noChangeArrowheads="1"/>
          </p:cNvSpPr>
          <p:nvPr/>
        </p:nvSpPr>
        <p:spPr bwMode="auto">
          <a:xfrm>
            <a:off x="7097713" y="760413"/>
            <a:ext cx="1301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833" name="Rectangle 22"/>
          <p:cNvSpPr>
            <a:spLocks noChangeArrowheads="1"/>
          </p:cNvSpPr>
          <p:nvPr/>
        </p:nvSpPr>
        <p:spPr bwMode="auto">
          <a:xfrm>
            <a:off x="7158038" y="698500"/>
            <a:ext cx="6350" cy="130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834" name="Freeform 23"/>
          <p:cNvSpPr/>
          <p:nvPr/>
        </p:nvSpPr>
        <p:spPr bwMode="auto">
          <a:xfrm>
            <a:off x="7258050" y="858838"/>
            <a:ext cx="71438" cy="71437"/>
          </a:xfrm>
          <a:custGeom>
            <a:avLst/>
            <a:gdLst>
              <a:gd name="T0" fmla="*/ 2147483646 w 45"/>
              <a:gd name="T1" fmla="*/ 2147483646 h 45"/>
              <a:gd name="T2" fmla="*/ 0 w 45"/>
              <a:gd name="T3" fmla="*/ 2147483646 h 45"/>
              <a:gd name="T4" fmla="*/ 2147483646 w 45"/>
              <a:gd name="T5" fmla="*/ 0 h 45"/>
              <a:gd name="T6" fmla="*/ 2147483646 w 45"/>
              <a:gd name="T7" fmla="*/ 2147483646 h 45"/>
              <a:gd name="T8" fmla="*/ 2147483646 w 45"/>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5">
                <a:moveTo>
                  <a:pt x="39" y="45"/>
                </a:moveTo>
                <a:lnTo>
                  <a:pt x="0" y="5"/>
                </a:lnTo>
                <a:lnTo>
                  <a:pt x="7" y="0"/>
                </a:lnTo>
                <a:lnTo>
                  <a:pt x="45" y="39"/>
                </a:lnTo>
                <a:lnTo>
                  <a:pt x="39"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5" name="Freeform 24"/>
          <p:cNvSpPr>
            <a:spLocks noEditPoints="1"/>
          </p:cNvSpPr>
          <p:nvPr/>
        </p:nvSpPr>
        <p:spPr bwMode="auto">
          <a:xfrm>
            <a:off x="7650163" y="627063"/>
            <a:ext cx="269875" cy="269875"/>
          </a:xfrm>
          <a:custGeom>
            <a:avLst/>
            <a:gdLst>
              <a:gd name="T0" fmla="*/ 2147483646 w 164"/>
              <a:gd name="T1" fmla="*/ 2147483646 h 164"/>
              <a:gd name="T2" fmla="*/ 0 w 164"/>
              <a:gd name="T3" fmla="*/ 2147483646 h 164"/>
              <a:gd name="T4" fmla="*/ 2147483646 w 164"/>
              <a:gd name="T5" fmla="*/ 0 h 164"/>
              <a:gd name="T6" fmla="*/ 2147483646 w 164"/>
              <a:gd name="T7" fmla="*/ 2147483646 h 164"/>
              <a:gd name="T8" fmla="*/ 2147483646 w 164"/>
              <a:gd name="T9" fmla="*/ 2147483646 h 164"/>
              <a:gd name="T10" fmla="*/ 2147483646 w 164"/>
              <a:gd name="T11" fmla="*/ 2147483646 h 164"/>
              <a:gd name="T12" fmla="*/ 2147483646 w 164"/>
              <a:gd name="T13" fmla="*/ 2147483646 h 164"/>
              <a:gd name="T14" fmla="*/ 2147483646 w 164"/>
              <a:gd name="T15" fmla="*/ 2147483646 h 164"/>
              <a:gd name="T16" fmla="*/ 2147483646 w 164"/>
              <a:gd name="T17" fmla="*/ 2147483646 h 164"/>
              <a:gd name="T18" fmla="*/ 2147483646 w 164"/>
              <a:gd name="T19" fmla="*/ 2147483646 h 1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4" h="164">
                <a:moveTo>
                  <a:pt x="82" y="164"/>
                </a:moveTo>
                <a:cubicBezTo>
                  <a:pt x="37" y="164"/>
                  <a:pt x="0" y="127"/>
                  <a:pt x="0" y="82"/>
                </a:cubicBezTo>
                <a:cubicBezTo>
                  <a:pt x="0" y="37"/>
                  <a:pt x="37"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3" y="156"/>
                  <a:pt x="156" y="123"/>
                  <a:pt x="156" y="82"/>
                </a:cubicBezTo>
                <a:cubicBezTo>
                  <a:pt x="156" y="41"/>
                  <a:pt x="123" y="8"/>
                  <a:pt x="8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6" name="Freeform 25"/>
          <p:cNvSpPr>
            <a:spLocks noEditPoints="1"/>
          </p:cNvSpPr>
          <p:nvPr/>
        </p:nvSpPr>
        <p:spPr bwMode="auto">
          <a:xfrm>
            <a:off x="8294688" y="627063"/>
            <a:ext cx="296862" cy="296862"/>
          </a:xfrm>
          <a:custGeom>
            <a:avLst/>
            <a:gdLst>
              <a:gd name="T0" fmla="*/ 2147483646 w 180"/>
              <a:gd name="T1" fmla="*/ 2147483646 h 180"/>
              <a:gd name="T2" fmla="*/ 0 w 180"/>
              <a:gd name="T3" fmla="*/ 2147483646 h 180"/>
              <a:gd name="T4" fmla="*/ 2147483646 w 180"/>
              <a:gd name="T5" fmla="*/ 0 h 180"/>
              <a:gd name="T6" fmla="*/ 2147483646 w 180"/>
              <a:gd name="T7" fmla="*/ 2147483646 h 180"/>
              <a:gd name="T8" fmla="*/ 2147483646 w 180"/>
              <a:gd name="T9" fmla="*/ 2147483646 h 180"/>
              <a:gd name="T10" fmla="*/ 2147483646 w 180"/>
              <a:gd name="T11" fmla="*/ 2147483646 h 180"/>
              <a:gd name="T12" fmla="*/ 2147483646 w 180"/>
              <a:gd name="T13" fmla="*/ 2147483646 h 180"/>
              <a:gd name="T14" fmla="*/ 2147483646 w 180"/>
              <a:gd name="T15" fmla="*/ 2147483646 h 180"/>
              <a:gd name="T16" fmla="*/ 2147483646 w 180"/>
              <a:gd name="T17" fmla="*/ 2147483646 h 180"/>
              <a:gd name="T18" fmla="*/ 2147483646 w 180"/>
              <a:gd name="T19" fmla="*/ 2147483646 h 1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0" h="180">
                <a:moveTo>
                  <a:pt x="90" y="180"/>
                </a:moveTo>
                <a:cubicBezTo>
                  <a:pt x="41" y="180"/>
                  <a:pt x="0" y="139"/>
                  <a:pt x="0" y="90"/>
                </a:cubicBezTo>
                <a:cubicBezTo>
                  <a:pt x="0" y="40"/>
                  <a:pt x="41" y="0"/>
                  <a:pt x="90" y="0"/>
                </a:cubicBezTo>
                <a:cubicBezTo>
                  <a:pt x="140" y="0"/>
                  <a:pt x="180" y="40"/>
                  <a:pt x="180" y="90"/>
                </a:cubicBezTo>
                <a:cubicBezTo>
                  <a:pt x="180" y="139"/>
                  <a:pt x="140" y="180"/>
                  <a:pt x="90" y="180"/>
                </a:cubicBezTo>
                <a:close/>
                <a:moveTo>
                  <a:pt x="90" y="8"/>
                </a:moveTo>
                <a:cubicBezTo>
                  <a:pt x="45" y="8"/>
                  <a:pt x="8" y="45"/>
                  <a:pt x="8" y="90"/>
                </a:cubicBezTo>
                <a:cubicBezTo>
                  <a:pt x="8" y="135"/>
                  <a:pt x="45" y="172"/>
                  <a:pt x="90" y="172"/>
                </a:cubicBezTo>
                <a:cubicBezTo>
                  <a:pt x="136" y="172"/>
                  <a:pt x="172" y="135"/>
                  <a:pt x="172" y="90"/>
                </a:cubicBezTo>
                <a:cubicBezTo>
                  <a:pt x="172" y="45"/>
                  <a:pt x="136" y="8"/>
                  <a:pt x="90"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7" name="Freeform 26"/>
          <p:cNvSpPr/>
          <p:nvPr/>
        </p:nvSpPr>
        <p:spPr bwMode="auto">
          <a:xfrm>
            <a:off x="7878763" y="858838"/>
            <a:ext cx="71437" cy="71437"/>
          </a:xfrm>
          <a:custGeom>
            <a:avLst/>
            <a:gdLst>
              <a:gd name="T0" fmla="*/ 2147483646 w 45"/>
              <a:gd name="T1" fmla="*/ 2147483646 h 45"/>
              <a:gd name="T2" fmla="*/ 0 w 45"/>
              <a:gd name="T3" fmla="*/ 2147483646 h 45"/>
              <a:gd name="T4" fmla="*/ 2147483646 w 45"/>
              <a:gd name="T5" fmla="*/ 0 h 45"/>
              <a:gd name="T6" fmla="*/ 2147483646 w 45"/>
              <a:gd name="T7" fmla="*/ 2147483646 h 45"/>
              <a:gd name="T8" fmla="*/ 2147483646 w 45"/>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5">
                <a:moveTo>
                  <a:pt x="40" y="45"/>
                </a:moveTo>
                <a:lnTo>
                  <a:pt x="0" y="5"/>
                </a:lnTo>
                <a:lnTo>
                  <a:pt x="6" y="0"/>
                </a:lnTo>
                <a:lnTo>
                  <a:pt x="45" y="39"/>
                </a:lnTo>
                <a:lnTo>
                  <a:pt x="4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8" name="Freeform 27"/>
          <p:cNvSpPr>
            <a:spLocks noEditPoints="1"/>
          </p:cNvSpPr>
          <p:nvPr/>
        </p:nvSpPr>
        <p:spPr bwMode="auto">
          <a:xfrm>
            <a:off x="8428038" y="760413"/>
            <a:ext cx="30162" cy="30162"/>
          </a:xfrm>
          <a:custGeom>
            <a:avLst/>
            <a:gdLst>
              <a:gd name="T0" fmla="*/ 2147483646 w 18"/>
              <a:gd name="T1" fmla="*/ 2147483646 h 18"/>
              <a:gd name="T2" fmla="*/ 0 w 18"/>
              <a:gd name="T3" fmla="*/ 2147483646 h 18"/>
              <a:gd name="T4" fmla="*/ 2147483646 w 18"/>
              <a:gd name="T5" fmla="*/ 0 h 18"/>
              <a:gd name="T6" fmla="*/ 2147483646 w 18"/>
              <a:gd name="T7" fmla="*/ 2147483646 h 18"/>
              <a:gd name="T8" fmla="*/ 2147483646 w 18"/>
              <a:gd name="T9" fmla="*/ 2147483646 h 18"/>
              <a:gd name="T10" fmla="*/ 2147483646 w 18"/>
              <a:gd name="T11" fmla="*/ 2147483646 h 18"/>
              <a:gd name="T12" fmla="*/ 2147483646 w 18"/>
              <a:gd name="T13" fmla="*/ 2147483646 h 18"/>
              <a:gd name="T14" fmla="*/ 2147483646 w 18"/>
              <a:gd name="T15" fmla="*/ 2147483646 h 18"/>
              <a:gd name="T16" fmla="*/ 2147483646 w 18"/>
              <a:gd name="T17" fmla="*/ 2147483646 h 18"/>
              <a:gd name="T18" fmla="*/ 2147483646 w 18"/>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4"/>
                </a:moveTo>
                <a:cubicBezTo>
                  <a:pt x="7" y="4"/>
                  <a:pt x="4" y="6"/>
                  <a:pt x="4" y="9"/>
                </a:cubicBezTo>
                <a:cubicBezTo>
                  <a:pt x="4" y="12"/>
                  <a:pt x="7" y="14"/>
                  <a:pt x="9" y="14"/>
                </a:cubicBezTo>
                <a:cubicBezTo>
                  <a:pt x="12" y="14"/>
                  <a:pt x="14" y="12"/>
                  <a:pt x="14" y="9"/>
                </a:cubicBezTo>
                <a:cubicBezTo>
                  <a:pt x="14" y="6"/>
                  <a:pt x="12" y="4"/>
                  <a:pt x="9"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9" name="Freeform 28"/>
          <p:cNvSpPr/>
          <p:nvPr/>
        </p:nvSpPr>
        <p:spPr bwMode="auto">
          <a:xfrm>
            <a:off x="8455025" y="771525"/>
            <a:ext cx="60325" cy="6350"/>
          </a:xfrm>
          <a:custGeom>
            <a:avLst/>
            <a:gdLst>
              <a:gd name="T0" fmla="*/ 2147483646 w 37"/>
              <a:gd name="T1" fmla="*/ 2147483646 h 4"/>
              <a:gd name="T2" fmla="*/ 2147483646 w 37"/>
              <a:gd name="T3" fmla="*/ 2147483646 h 4"/>
              <a:gd name="T4" fmla="*/ 0 w 37"/>
              <a:gd name="T5" fmla="*/ 2147483646 h 4"/>
              <a:gd name="T6" fmla="*/ 2147483646 w 37"/>
              <a:gd name="T7" fmla="*/ 0 h 4"/>
              <a:gd name="T8" fmla="*/ 2147483646 w 37"/>
              <a:gd name="T9" fmla="*/ 0 h 4"/>
              <a:gd name="T10" fmla="*/ 2147483646 w 37"/>
              <a:gd name="T11" fmla="*/ 2147483646 h 4"/>
              <a:gd name="T12" fmla="*/ 2147483646 w 37"/>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4">
                <a:moveTo>
                  <a:pt x="35" y="4"/>
                </a:move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3"/>
                  <a:pt x="36" y="4"/>
                  <a:pt x="3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0" name="Freeform 29"/>
          <p:cNvSpPr/>
          <p:nvPr/>
        </p:nvSpPr>
        <p:spPr bwMode="auto">
          <a:xfrm>
            <a:off x="8439150" y="676275"/>
            <a:ext cx="7938" cy="87313"/>
          </a:xfrm>
          <a:custGeom>
            <a:avLst/>
            <a:gdLst>
              <a:gd name="T0" fmla="*/ 2147483646 w 4"/>
              <a:gd name="T1" fmla="*/ 2147483646 h 53"/>
              <a:gd name="T2" fmla="*/ 0 w 4"/>
              <a:gd name="T3" fmla="*/ 2147483646 h 53"/>
              <a:gd name="T4" fmla="*/ 0 w 4"/>
              <a:gd name="T5" fmla="*/ 2147483646 h 53"/>
              <a:gd name="T6" fmla="*/ 2147483646 w 4"/>
              <a:gd name="T7" fmla="*/ 0 h 53"/>
              <a:gd name="T8" fmla="*/ 2147483646 w 4"/>
              <a:gd name="T9" fmla="*/ 2147483646 h 53"/>
              <a:gd name="T10" fmla="*/ 2147483646 w 4"/>
              <a:gd name="T11" fmla="*/ 2147483646 h 53"/>
              <a:gd name="T12" fmla="*/ 2147483646 w 4"/>
              <a:gd name="T13" fmla="*/ 2147483646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53">
                <a:moveTo>
                  <a:pt x="2" y="53"/>
                </a:moveTo>
                <a:cubicBezTo>
                  <a:pt x="1" y="53"/>
                  <a:pt x="0" y="52"/>
                  <a:pt x="0" y="51"/>
                </a:cubicBezTo>
                <a:cubicBezTo>
                  <a:pt x="0" y="2"/>
                  <a:pt x="0" y="2"/>
                  <a:pt x="0" y="2"/>
                </a:cubicBezTo>
                <a:cubicBezTo>
                  <a:pt x="0" y="1"/>
                  <a:pt x="1" y="0"/>
                  <a:pt x="2" y="0"/>
                </a:cubicBezTo>
                <a:cubicBezTo>
                  <a:pt x="4" y="0"/>
                  <a:pt x="4" y="1"/>
                  <a:pt x="4" y="2"/>
                </a:cubicBezTo>
                <a:cubicBezTo>
                  <a:pt x="4" y="51"/>
                  <a:pt x="4" y="51"/>
                  <a:pt x="4" y="51"/>
                </a:cubicBezTo>
                <a:cubicBezTo>
                  <a:pt x="4" y="52"/>
                  <a:pt x="4" y="53"/>
                  <a:pt x="2"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1" name="Freeform 30"/>
          <p:cNvSpPr>
            <a:spLocks noEditPoints="1"/>
          </p:cNvSpPr>
          <p:nvPr/>
        </p:nvSpPr>
        <p:spPr bwMode="auto">
          <a:xfrm>
            <a:off x="6418263" y="1295400"/>
            <a:ext cx="266700" cy="252413"/>
          </a:xfrm>
          <a:custGeom>
            <a:avLst/>
            <a:gdLst>
              <a:gd name="T0" fmla="*/ 2147483646 w 162"/>
              <a:gd name="T1" fmla="*/ 2147483646 h 153"/>
              <a:gd name="T2" fmla="*/ 2147483646 w 162"/>
              <a:gd name="T3" fmla="*/ 2147483646 h 153"/>
              <a:gd name="T4" fmla="*/ 2147483646 w 162"/>
              <a:gd name="T5" fmla="*/ 2147483646 h 153"/>
              <a:gd name="T6" fmla="*/ 2147483646 w 162"/>
              <a:gd name="T7" fmla="*/ 2147483646 h 153"/>
              <a:gd name="T8" fmla="*/ 2147483646 w 162"/>
              <a:gd name="T9" fmla="*/ 2147483646 h 153"/>
              <a:gd name="T10" fmla="*/ 0 w 162"/>
              <a:gd name="T11" fmla="*/ 2147483646 h 153"/>
              <a:gd name="T12" fmla="*/ 2147483646 w 162"/>
              <a:gd name="T13" fmla="*/ 0 h 153"/>
              <a:gd name="T14" fmla="*/ 2147483646 w 162"/>
              <a:gd name="T15" fmla="*/ 2147483646 h 153"/>
              <a:gd name="T16" fmla="*/ 2147483646 w 162"/>
              <a:gd name="T17" fmla="*/ 2147483646 h 153"/>
              <a:gd name="T18" fmla="*/ 2147483646 w 162"/>
              <a:gd name="T19" fmla="*/ 2147483646 h 153"/>
              <a:gd name="T20" fmla="*/ 2147483646 w 162"/>
              <a:gd name="T21" fmla="*/ 2147483646 h 153"/>
              <a:gd name="T22" fmla="*/ 2147483646 w 162"/>
              <a:gd name="T23" fmla="*/ 2147483646 h 153"/>
              <a:gd name="T24" fmla="*/ 2147483646 w 162"/>
              <a:gd name="T25" fmla="*/ 2147483646 h 153"/>
              <a:gd name="T26" fmla="*/ 2147483646 w 162"/>
              <a:gd name="T27" fmla="*/ 2147483646 h 153"/>
              <a:gd name="T28" fmla="*/ 2147483646 w 162"/>
              <a:gd name="T29" fmla="*/ 2147483646 h 153"/>
              <a:gd name="T30" fmla="*/ 2147483646 w 162"/>
              <a:gd name="T31" fmla="*/ 2147483646 h 153"/>
              <a:gd name="T32" fmla="*/ 2147483646 w 162"/>
              <a:gd name="T33" fmla="*/ 2147483646 h 153"/>
              <a:gd name="T34" fmla="*/ 2147483646 w 162"/>
              <a:gd name="T35" fmla="*/ 2147483646 h 153"/>
              <a:gd name="T36" fmla="*/ 2147483646 w 162"/>
              <a:gd name="T37" fmla="*/ 2147483646 h 153"/>
              <a:gd name="T38" fmla="*/ 2147483646 w 162"/>
              <a:gd name="T39" fmla="*/ 2147483646 h 153"/>
              <a:gd name="T40" fmla="*/ 2147483646 w 162"/>
              <a:gd name="T41" fmla="*/ 2147483646 h 153"/>
              <a:gd name="T42" fmla="*/ 2147483646 w 162"/>
              <a:gd name="T43" fmla="*/ 2147483646 h 153"/>
              <a:gd name="T44" fmla="*/ 2147483646 w 162"/>
              <a:gd name="T45" fmla="*/ 2147483646 h 153"/>
              <a:gd name="T46" fmla="*/ 2147483646 w 162"/>
              <a:gd name="T47" fmla="*/ 2147483646 h 153"/>
              <a:gd name="T48" fmla="*/ 2147483646 w 162"/>
              <a:gd name="T49" fmla="*/ 2147483646 h 1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2" h="153">
                <a:moveTo>
                  <a:pt x="10" y="153"/>
                </a:moveTo>
                <a:cubicBezTo>
                  <a:pt x="10" y="142"/>
                  <a:pt x="10" y="142"/>
                  <a:pt x="10" y="142"/>
                </a:cubicBezTo>
                <a:cubicBezTo>
                  <a:pt x="12" y="141"/>
                  <a:pt x="12" y="141"/>
                  <a:pt x="12" y="141"/>
                </a:cubicBezTo>
                <a:cubicBezTo>
                  <a:pt x="20" y="137"/>
                  <a:pt x="29" y="129"/>
                  <a:pt x="29" y="120"/>
                </a:cubicBezTo>
                <a:cubicBezTo>
                  <a:pt x="29" y="119"/>
                  <a:pt x="29" y="118"/>
                  <a:pt x="29" y="118"/>
                </a:cubicBezTo>
                <a:cubicBezTo>
                  <a:pt x="10" y="105"/>
                  <a:pt x="0" y="87"/>
                  <a:pt x="0" y="67"/>
                </a:cubicBezTo>
                <a:cubicBezTo>
                  <a:pt x="0" y="30"/>
                  <a:pt x="36" y="0"/>
                  <a:pt x="81" y="0"/>
                </a:cubicBezTo>
                <a:cubicBezTo>
                  <a:pt x="126" y="0"/>
                  <a:pt x="162" y="30"/>
                  <a:pt x="162" y="67"/>
                </a:cubicBezTo>
                <a:cubicBezTo>
                  <a:pt x="162" y="104"/>
                  <a:pt x="126" y="133"/>
                  <a:pt x="81" y="133"/>
                </a:cubicBezTo>
                <a:cubicBezTo>
                  <a:pt x="77" y="133"/>
                  <a:pt x="74" y="133"/>
                  <a:pt x="70" y="133"/>
                </a:cubicBezTo>
                <a:cubicBezTo>
                  <a:pt x="53" y="149"/>
                  <a:pt x="32" y="152"/>
                  <a:pt x="14" y="153"/>
                </a:cubicBezTo>
                <a:lnTo>
                  <a:pt x="10" y="153"/>
                </a:lnTo>
                <a:close/>
                <a:moveTo>
                  <a:pt x="81" y="8"/>
                </a:moveTo>
                <a:cubicBezTo>
                  <a:pt x="41" y="8"/>
                  <a:pt x="8" y="35"/>
                  <a:pt x="8" y="67"/>
                </a:cubicBezTo>
                <a:cubicBezTo>
                  <a:pt x="8" y="84"/>
                  <a:pt x="18" y="101"/>
                  <a:pt x="35" y="112"/>
                </a:cubicBezTo>
                <a:cubicBezTo>
                  <a:pt x="36" y="113"/>
                  <a:pt x="36" y="113"/>
                  <a:pt x="36" y="113"/>
                </a:cubicBezTo>
                <a:cubicBezTo>
                  <a:pt x="37" y="115"/>
                  <a:pt x="37" y="115"/>
                  <a:pt x="37" y="115"/>
                </a:cubicBezTo>
                <a:cubicBezTo>
                  <a:pt x="37" y="117"/>
                  <a:pt x="37" y="118"/>
                  <a:pt x="37" y="120"/>
                </a:cubicBezTo>
                <a:cubicBezTo>
                  <a:pt x="37" y="130"/>
                  <a:pt x="30" y="139"/>
                  <a:pt x="22" y="144"/>
                </a:cubicBezTo>
                <a:cubicBezTo>
                  <a:pt x="37" y="143"/>
                  <a:pt x="53" y="139"/>
                  <a:pt x="66" y="126"/>
                </a:cubicBezTo>
                <a:cubicBezTo>
                  <a:pt x="68" y="124"/>
                  <a:pt x="68" y="124"/>
                  <a:pt x="68" y="124"/>
                </a:cubicBezTo>
                <a:cubicBezTo>
                  <a:pt x="70" y="125"/>
                  <a:pt x="70" y="125"/>
                  <a:pt x="70" y="125"/>
                </a:cubicBezTo>
                <a:cubicBezTo>
                  <a:pt x="73" y="125"/>
                  <a:pt x="77" y="125"/>
                  <a:pt x="81" y="125"/>
                </a:cubicBezTo>
                <a:cubicBezTo>
                  <a:pt x="121" y="125"/>
                  <a:pt x="154" y="99"/>
                  <a:pt x="154" y="67"/>
                </a:cubicBezTo>
                <a:cubicBezTo>
                  <a:pt x="154" y="35"/>
                  <a:pt x="121" y="8"/>
                  <a:pt x="81"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2" name="Freeform 31"/>
          <p:cNvSpPr>
            <a:spLocks noEditPoints="1"/>
          </p:cNvSpPr>
          <p:nvPr/>
        </p:nvSpPr>
        <p:spPr bwMode="auto">
          <a:xfrm>
            <a:off x="7177088" y="1393825"/>
            <a:ext cx="147637" cy="150813"/>
          </a:xfrm>
          <a:custGeom>
            <a:avLst/>
            <a:gdLst>
              <a:gd name="T0" fmla="*/ 2147483646 w 90"/>
              <a:gd name="T1" fmla="*/ 2147483646 h 91"/>
              <a:gd name="T2" fmla="*/ 2147483646 w 90"/>
              <a:gd name="T3" fmla="*/ 2147483646 h 91"/>
              <a:gd name="T4" fmla="*/ 2147483646 w 90"/>
              <a:gd name="T5" fmla="*/ 2147483646 h 91"/>
              <a:gd name="T6" fmla="*/ 0 w 90"/>
              <a:gd name="T7" fmla="*/ 2147483646 h 91"/>
              <a:gd name="T8" fmla="*/ 2147483646 w 90"/>
              <a:gd name="T9" fmla="*/ 0 h 91"/>
              <a:gd name="T10" fmla="*/ 2147483646 w 90"/>
              <a:gd name="T11" fmla="*/ 2147483646 h 91"/>
              <a:gd name="T12" fmla="*/ 2147483646 w 90"/>
              <a:gd name="T13" fmla="*/ 2147483646 h 91"/>
              <a:gd name="T14" fmla="*/ 2147483646 w 90"/>
              <a:gd name="T15" fmla="*/ 2147483646 h 91"/>
              <a:gd name="T16" fmla="*/ 2147483646 w 90"/>
              <a:gd name="T17" fmla="*/ 2147483646 h 91"/>
              <a:gd name="T18" fmla="*/ 2147483646 w 90"/>
              <a:gd name="T19" fmla="*/ 2147483646 h 91"/>
              <a:gd name="T20" fmla="*/ 2147483646 w 90"/>
              <a:gd name="T21" fmla="*/ 2147483646 h 91"/>
              <a:gd name="T22" fmla="*/ 2147483646 w 90"/>
              <a:gd name="T23" fmla="*/ 2147483646 h 91"/>
              <a:gd name="T24" fmla="*/ 2147483646 w 90"/>
              <a:gd name="T25" fmla="*/ 2147483646 h 91"/>
              <a:gd name="T26" fmla="*/ 2147483646 w 90"/>
              <a:gd name="T27" fmla="*/ 2147483646 h 91"/>
              <a:gd name="T28" fmla="*/ 2147483646 w 90"/>
              <a:gd name="T29" fmla="*/ 2147483646 h 91"/>
              <a:gd name="T30" fmla="*/ 2147483646 w 90"/>
              <a:gd name="T31" fmla="*/ 2147483646 h 91"/>
              <a:gd name="T32" fmla="*/ 2147483646 w 90"/>
              <a:gd name="T33" fmla="*/ 2147483646 h 91"/>
              <a:gd name="T34" fmla="*/ 2147483646 w 90"/>
              <a:gd name="T35" fmla="*/ 2147483646 h 91"/>
              <a:gd name="T36" fmla="*/ 2147483646 w 90"/>
              <a:gd name="T37" fmla="*/ 2147483646 h 91"/>
              <a:gd name="T38" fmla="*/ 2147483646 w 90"/>
              <a:gd name="T39" fmla="*/ 2147483646 h 91"/>
              <a:gd name="T40" fmla="*/ 2147483646 w 90"/>
              <a:gd name="T41" fmla="*/ 2147483646 h 91"/>
              <a:gd name="T42" fmla="*/ 2147483646 w 90"/>
              <a:gd name="T43" fmla="*/ 2147483646 h 91"/>
              <a:gd name="T44" fmla="*/ 2147483646 w 90"/>
              <a:gd name="T45" fmla="*/ 2147483646 h 91"/>
              <a:gd name="T46" fmla="*/ 2147483646 w 90"/>
              <a:gd name="T47" fmla="*/ 2147483646 h 91"/>
              <a:gd name="T48" fmla="*/ 2147483646 w 90"/>
              <a:gd name="T49" fmla="*/ 2147483646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0" h="91">
                <a:moveTo>
                  <a:pt x="83" y="91"/>
                </a:moveTo>
                <a:cubicBezTo>
                  <a:pt x="73" y="91"/>
                  <a:pt x="64" y="87"/>
                  <a:pt x="57" y="80"/>
                </a:cubicBezTo>
                <a:cubicBezTo>
                  <a:pt x="53" y="81"/>
                  <a:pt x="49" y="81"/>
                  <a:pt x="45" y="81"/>
                </a:cubicBezTo>
                <a:cubicBezTo>
                  <a:pt x="20" y="81"/>
                  <a:pt x="0" y="63"/>
                  <a:pt x="0" y="41"/>
                </a:cubicBezTo>
                <a:cubicBezTo>
                  <a:pt x="0" y="18"/>
                  <a:pt x="20" y="0"/>
                  <a:pt x="45" y="0"/>
                </a:cubicBezTo>
                <a:cubicBezTo>
                  <a:pt x="70" y="0"/>
                  <a:pt x="90" y="18"/>
                  <a:pt x="90" y="41"/>
                </a:cubicBezTo>
                <a:cubicBezTo>
                  <a:pt x="90" y="49"/>
                  <a:pt x="87" y="57"/>
                  <a:pt x="82" y="64"/>
                </a:cubicBezTo>
                <a:cubicBezTo>
                  <a:pt x="81" y="66"/>
                  <a:pt x="81" y="68"/>
                  <a:pt x="81" y="70"/>
                </a:cubicBezTo>
                <a:cubicBezTo>
                  <a:pt x="81" y="76"/>
                  <a:pt x="84" y="81"/>
                  <a:pt x="89" y="84"/>
                </a:cubicBezTo>
                <a:cubicBezTo>
                  <a:pt x="90" y="85"/>
                  <a:pt x="90" y="85"/>
                  <a:pt x="90" y="85"/>
                </a:cubicBezTo>
                <a:cubicBezTo>
                  <a:pt x="90" y="90"/>
                  <a:pt x="90" y="90"/>
                  <a:pt x="90" y="90"/>
                </a:cubicBezTo>
                <a:cubicBezTo>
                  <a:pt x="89" y="90"/>
                  <a:pt x="89" y="90"/>
                  <a:pt x="89" y="90"/>
                </a:cubicBezTo>
                <a:cubicBezTo>
                  <a:pt x="87" y="90"/>
                  <a:pt x="85" y="91"/>
                  <a:pt x="83" y="91"/>
                </a:cubicBezTo>
                <a:close/>
                <a:moveTo>
                  <a:pt x="58" y="75"/>
                </a:moveTo>
                <a:cubicBezTo>
                  <a:pt x="59" y="76"/>
                  <a:pt x="59" y="76"/>
                  <a:pt x="59" y="76"/>
                </a:cubicBezTo>
                <a:cubicBezTo>
                  <a:pt x="66" y="83"/>
                  <a:pt x="75" y="87"/>
                  <a:pt x="85" y="87"/>
                </a:cubicBezTo>
                <a:cubicBezTo>
                  <a:pt x="80" y="83"/>
                  <a:pt x="77" y="77"/>
                  <a:pt x="77" y="70"/>
                </a:cubicBezTo>
                <a:cubicBezTo>
                  <a:pt x="77" y="67"/>
                  <a:pt x="77" y="65"/>
                  <a:pt x="78" y="62"/>
                </a:cubicBezTo>
                <a:cubicBezTo>
                  <a:pt x="79" y="62"/>
                  <a:pt x="79" y="62"/>
                  <a:pt x="79" y="62"/>
                </a:cubicBezTo>
                <a:cubicBezTo>
                  <a:pt x="84" y="55"/>
                  <a:pt x="86" y="48"/>
                  <a:pt x="86" y="41"/>
                </a:cubicBezTo>
                <a:cubicBezTo>
                  <a:pt x="86" y="20"/>
                  <a:pt x="68" y="4"/>
                  <a:pt x="45" y="4"/>
                </a:cubicBezTo>
                <a:cubicBezTo>
                  <a:pt x="22" y="4"/>
                  <a:pt x="4" y="20"/>
                  <a:pt x="4" y="41"/>
                </a:cubicBezTo>
                <a:cubicBezTo>
                  <a:pt x="4" y="61"/>
                  <a:pt x="22" y="77"/>
                  <a:pt x="45" y="77"/>
                </a:cubicBezTo>
                <a:cubicBezTo>
                  <a:pt x="49" y="77"/>
                  <a:pt x="53" y="77"/>
                  <a:pt x="57" y="75"/>
                </a:cubicBezTo>
                <a:lnTo>
                  <a:pt x="58" y="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3" name="Freeform 32"/>
          <p:cNvSpPr>
            <a:spLocks noEditPoints="1"/>
          </p:cNvSpPr>
          <p:nvPr/>
        </p:nvSpPr>
        <p:spPr bwMode="auto">
          <a:xfrm>
            <a:off x="7029450" y="1281113"/>
            <a:ext cx="266700" cy="249237"/>
          </a:xfrm>
          <a:custGeom>
            <a:avLst/>
            <a:gdLst>
              <a:gd name="T0" fmla="*/ 2147483646 w 162"/>
              <a:gd name="T1" fmla="*/ 2147483646 h 152"/>
              <a:gd name="T2" fmla="*/ 2147483646 w 162"/>
              <a:gd name="T3" fmla="*/ 2147483646 h 152"/>
              <a:gd name="T4" fmla="*/ 2147483646 w 162"/>
              <a:gd name="T5" fmla="*/ 2147483646 h 152"/>
              <a:gd name="T6" fmla="*/ 2147483646 w 162"/>
              <a:gd name="T7" fmla="*/ 2147483646 h 152"/>
              <a:gd name="T8" fmla="*/ 2147483646 w 162"/>
              <a:gd name="T9" fmla="*/ 2147483646 h 152"/>
              <a:gd name="T10" fmla="*/ 0 w 162"/>
              <a:gd name="T11" fmla="*/ 2147483646 h 152"/>
              <a:gd name="T12" fmla="*/ 2147483646 w 162"/>
              <a:gd name="T13" fmla="*/ 0 h 152"/>
              <a:gd name="T14" fmla="*/ 2147483646 w 162"/>
              <a:gd name="T15" fmla="*/ 2147483646 h 152"/>
              <a:gd name="T16" fmla="*/ 2147483646 w 162"/>
              <a:gd name="T17" fmla="*/ 2147483646 h 152"/>
              <a:gd name="T18" fmla="*/ 2147483646 w 162"/>
              <a:gd name="T19" fmla="*/ 2147483646 h 152"/>
              <a:gd name="T20" fmla="*/ 2147483646 w 162"/>
              <a:gd name="T21" fmla="*/ 2147483646 h 152"/>
              <a:gd name="T22" fmla="*/ 2147483646 w 162"/>
              <a:gd name="T23" fmla="*/ 2147483646 h 152"/>
              <a:gd name="T24" fmla="*/ 2147483646 w 162"/>
              <a:gd name="T25" fmla="*/ 2147483646 h 152"/>
              <a:gd name="T26" fmla="*/ 2147483646 w 162"/>
              <a:gd name="T27" fmla="*/ 2147483646 h 152"/>
              <a:gd name="T28" fmla="*/ 2147483646 w 162"/>
              <a:gd name="T29" fmla="*/ 2147483646 h 152"/>
              <a:gd name="T30" fmla="*/ 2147483646 w 162"/>
              <a:gd name="T31" fmla="*/ 2147483646 h 152"/>
              <a:gd name="T32" fmla="*/ 2147483646 w 162"/>
              <a:gd name="T33" fmla="*/ 2147483646 h 152"/>
              <a:gd name="T34" fmla="*/ 2147483646 w 162"/>
              <a:gd name="T35" fmla="*/ 2147483646 h 152"/>
              <a:gd name="T36" fmla="*/ 2147483646 w 162"/>
              <a:gd name="T37" fmla="*/ 2147483646 h 152"/>
              <a:gd name="T38" fmla="*/ 2147483646 w 162"/>
              <a:gd name="T39" fmla="*/ 2147483646 h 152"/>
              <a:gd name="T40" fmla="*/ 2147483646 w 162"/>
              <a:gd name="T41" fmla="*/ 2147483646 h 152"/>
              <a:gd name="T42" fmla="*/ 2147483646 w 162"/>
              <a:gd name="T43" fmla="*/ 2147483646 h 152"/>
              <a:gd name="T44" fmla="*/ 2147483646 w 162"/>
              <a:gd name="T45" fmla="*/ 2147483646 h 152"/>
              <a:gd name="T46" fmla="*/ 2147483646 w 162"/>
              <a:gd name="T47" fmla="*/ 2147483646 h 152"/>
              <a:gd name="T48" fmla="*/ 2147483646 w 162"/>
              <a:gd name="T49" fmla="*/ 2147483646 h 152"/>
              <a:gd name="T50" fmla="*/ 2147483646 w 162"/>
              <a:gd name="T51" fmla="*/ 2147483646 h 152"/>
              <a:gd name="T52" fmla="*/ 2147483646 w 162"/>
              <a:gd name="T53" fmla="*/ 2147483646 h 152"/>
              <a:gd name="T54" fmla="*/ 2147483646 w 162"/>
              <a:gd name="T55" fmla="*/ 2147483646 h 152"/>
              <a:gd name="T56" fmla="*/ 2147483646 w 162"/>
              <a:gd name="T57" fmla="*/ 2147483646 h 152"/>
              <a:gd name="T58" fmla="*/ 2147483646 w 162"/>
              <a:gd name="T59" fmla="*/ 2147483646 h 152"/>
              <a:gd name="T60" fmla="*/ 2147483646 w 162"/>
              <a:gd name="T61" fmla="*/ 2147483646 h 152"/>
              <a:gd name="T62" fmla="*/ 2147483646 w 162"/>
              <a:gd name="T63" fmla="*/ 2147483646 h 152"/>
              <a:gd name="T64" fmla="*/ 2147483646 w 162"/>
              <a:gd name="T65" fmla="*/ 2147483646 h 152"/>
              <a:gd name="T66" fmla="*/ 2147483646 w 162"/>
              <a:gd name="T67" fmla="*/ 2147483646 h 152"/>
              <a:gd name="T68" fmla="*/ 2147483646 w 162"/>
              <a:gd name="T69" fmla="*/ 2147483646 h 1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2" h="152">
                <a:moveTo>
                  <a:pt x="10" y="152"/>
                </a:moveTo>
                <a:cubicBezTo>
                  <a:pt x="10" y="141"/>
                  <a:pt x="10" y="141"/>
                  <a:pt x="10" y="141"/>
                </a:cubicBezTo>
                <a:cubicBezTo>
                  <a:pt x="12" y="140"/>
                  <a:pt x="12" y="140"/>
                  <a:pt x="12" y="140"/>
                </a:cubicBezTo>
                <a:cubicBezTo>
                  <a:pt x="20" y="136"/>
                  <a:pt x="29" y="129"/>
                  <a:pt x="29" y="119"/>
                </a:cubicBezTo>
                <a:cubicBezTo>
                  <a:pt x="29" y="119"/>
                  <a:pt x="29" y="118"/>
                  <a:pt x="29" y="117"/>
                </a:cubicBezTo>
                <a:cubicBezTo>
                  <a:pt x="10" y="104"/>
                  <a:pt x="0" y="86"/>
                  <a:pt x="0" y="66"/>
                </a:cubicBezTo>
                <a:cubicBezTo>
                  <a:pt x="0" y="30"/>
                  <a:pt x="36" y="0"/>
                  <a:pt x="81" y="0"/>
                </a:cubicBezTo>
                <a:cubicBezTo>
                  <a:pt x="125" y="0"/>
                  <a:pt x="161" y="28"/>
                  <a:pt x="162" y="65"/>
                </a:cubicBezTo>
                <a:cubicBezTo>
                  <a:pt x="162" y="71"/>
                  <a:pt x="162" y="71"/>
                  <a:pt x="162" y="71"/>
                </a:cubicBezTo>
                <a:cubicBezTo>
                  <a:pt x="156" y="68"/>
                  <a:pt x="156" y="68"/>
                  <a:pt x="156" y="68"/>
                </a:cubicBezTo>
                <a:cubicBezTo>
                  <a:pt x="149" y="65"/>
                  <a:pt x="142" y="64"/>
                  <a:pt x="134" y="64"/>
                </a:cubicBezTo>
                <a:cubicBezTo>
                  <a:pt x="121" y="64"/>
                  <a:pt x="108" y="68"/>
                  <a:pt x="98" y="77"/>
                </a:cubicBezTo>
                <a:cubicBezTo>
                  <a:pt x="89" y="85"/>
                  <a:pt x="83" y="97"/>
                  <a:pt x="83" y="110"/>
                </a:cubicBezTo>
                <a:cubicBezTo>
                  <a:pt x="83" y="116"/>
                  <a:pt x="85" y="122"/>
                  <a:pt x="87" y="127"/>
                </a:cubicBezTo>
                <a:cubicBezTo>
                  <a:pt x="90" y="133"/>
                  <a:pt x="90" y="133"/>
                  <a:pt x="90" y="133"/>
                </a:cubicBezTo>
                <a:cubicBezTo>
                  <a:pt x="84" y="133"/>
                  <a:pt x="84" y="133"/>
                  <a:pt x="84" y="133"/>
                </a:cubicBezTo>
                <a:cubicBezTo>
                  <a:pt x="79" y="133"/>
                  <a:pt x="75" y="133"/>
                  <a:pt x="70" y="132"/>
                </a:cubicBezTo>
                <a:cubicBezTo>
                  <a:pt x="53" y="149"/>
                  <a:pt x="32" y="152"/>
                  <a:pt x="14" y="152"/>
                </a:cubicBezTo>
                <a:lnTo>
                  <a:pt x="10" y="152"/>
                </a:lnTo>
                <a:close/>
                <a:moveTo>
                  <a:pt x="81" y="8"/>
                </a:moveTo>
                <a:cubicBezTo>
                  <a:pt x="41" y="8"/>
                  <a:pt x="8" y="34"/>
                  <a:pt x="8" y="66"/>
                </a:cubicBezTo>
                <a:cubicBezTo>
                  <a:pt x="8" y="84"/>
                  <a:pt x="18" y="100"/>
                  <a:pt x="35" y="112"/>
                </a:cubicBezTo>
                <a:cubicBezTo>
                  <a:pt x="36" y="112"/>
                  <a:pt x="36" y="112"/>
                  <a:pt x="36" y="112"/>
                </a:cubicBezTo>
                <a:cubicBezTo>
                  <a:pt x="37" y="114"/>
                  <a:pt x="37" y="114"/>
                  <a:pt x="37" y="114"/>
                </a:cubicBezTo>
                <a:cubicBezTo>
                  <a:pt x="37" y="116"/>
                  <a:pt x="37" y="118"/>
                  <a:pt x="37" y="119"/>
                </a:cubicBezTo>
                <a:cubicBezTo>
                  <a:pt x="37" y="129"/>
                  <a:pt x="30" y="138"/>
                  <a:pt x="22" y="144"/>
                </a:cubicBezTo>
                <a:cubicBezTo>
                  <a:pt x="37" y="142"/>
                  <a:pt x="53" y="139"/>
                  <a:pt x="66" y="125"/>
                </a:cubicBezTo>
                <a:cubicBezTo>
                  <a:pt x="68" y="124"/>
                  <a:pt x="68" y="124"/>
                  <a:pt x="68" y="124"/>
                </a:cubicBezTo>
                <a:cubicBezTo>
                  <a:pt x="70" y="124"/>
                  <a:pt x="70" y="124"/>
                  <a:pt x="70" y="124"/>
                </a:cubicBezTo>
                <a:cubicBezTo>
                  <a:pt x="72" y="124"/>
                  <a:pt x="75" y="125"/>
                  <a:pt x="78" y="125"/>
                </a:cubicBezTo>
                <a:cubicBezTo>
                  <a:pt x="76" y="120"/>
                  <a:pt x="75" y="115"/>
                  <a:pt x="75" y="110"/>
                </a:cubicBezTo>
                <a:cubicBezTo>
                  <a:pt x="75" y="95"/>
                  <a:pt x="82" y="81"/>
                  <a:pt x="93" y="71"/>
                </a:cubicBezTo>
                <a:cubicBezTo>
                  <a:pt x="104" y="61"/>
                  <a:pt x="119" y="56"/>
                  <a:pt x="134" y="56"/>
                </a:cubicBezTo>
                <a:cubicBezTo>
                  <a:pt x="141" y="56"/>
                  <a:pt x="147" y="57"/>
                  <a:pt x="153" y="59"/>
                </a:cubicBezTo>
                <a:cubicBezTo>
                  <a:pt x="149" y="30"/>
                  <a:pt x="118" y="8"/>
                  <a:pt x="81"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4" name="Freeform 33"/>
          <p:cNvSpPr>
            <a:spLocks noEditPoints="1"/>
          </p:cNvSpPr>
          <p:nvPr/>
        </p:nvSpPr>
        <p:spPr bwMode="auto">
          <a:xfrm>
            <a:off x="7661275" y="1281113"/>
            <a:ext cx="250825" cy="234950"/>
          </a:xfrm>
          <a:custGeom>
            <a:avLst/>
            <a:gdLst>
              <a:gd name="T0" fmla="*/ 2147483646 w 152"/>
              <a:gd name="T1" fmla="*/ 2147483646 h 143"/>
              <a:gd name="T2" fmla="*/ 2147483646 w 152"/>
              <a:gd name="T3" fmla="*/ 2147483646 h 143"/>
              <a:gd name="T4" fmla="*/ 2147483646 w 152"/>
              <a:gd name="T5" fmla="*/ 2147483646 h 143"/>
              <a:gd name="T6" fmla="*/ 2147483646 w 152"/>
              <a:gd name="T7" fmla="*/ 2147483646 h 143"/>
              <a:gd name="T8" fmla="*/ 2147483646 w 152"/>
              <a:gd name="T9" fmla="*/ 2147483646 h 143"/>
              <a:gd name="T10" fmla="*/ 0 w 152"/>
              <a:gd name="T11" fmla="*/ 2147483646 h 143"/>
              <a:gd name="T12" fmla="*/ 2147483646 w 152"/>
              <a:gd name="T13" fmla="*/ 0 h 143"/>
              <a:gd name="T14" fmla="*/ 2147483646 w 152"/>
              <a:gd name="T15" fmla="*/ 2147483646 h 143"/>
              <a:gd name="T16" fmla="*/ 2147483646 w 152"/>
              <a:gd name="T17" fmla="*/ 2147483646 h 143"/>
              <a:gd name="T18" fmla="*/ 2147483646 w 152"/>
              <a:gd name="T19" fmla="*/ 2147483646 h 143"/>
              <a:gd name="T20" fmla="*/ 2147483646 w 152"/>
              <a:gd name="T21" fmla="*/ 2147483646 h 143"/>
              <a:gd name="T22" fmla="*/ 2147483646 w 152"/>
              <a:gd name="T23" fmla="*/ 2147483646 h 143"/>
              <a:gd name="T24" fmla="*/ 2147483646 w 152"/>
              <a:gd name="T25" fmla="*/ 2147483646 h 143"/>
              <a:gd name="T26" fmla="*/ 2147483646 w 152"/>
              <a:gd name="T27" fmla="*/ 2147483646 h 143"/>
              <a:gd name="T28" fmla="*/ 2147483646 w 152"/>
              <a:gd name="T29" fmla="*/ 2147483646 h 143"/>
              <a:gd name="T30" fmla="*/ 2147483646 w 152"/>
              <a:gd name="T31" fmla="*/ 2147483646 h 143"/>
              <a:gd name="T32" fmla="*/ 2147483646 w 152"/>
              <a:gd name="T33" fmla="*/ 2147483646 h 143"/>
              <a:gd name="T34" fmla="*/ 2147483646 w 152"/>
              <a:gd name="T35" fmla="*/ 2147483646 h 143"/>
              <a:gd name="T36" fmla="*/ 2147483646 w 152"/>
              <a:gd name="T37" fmla="*/ 2147483646 h 143"/>
              <a:gd name="T38" fmla="*/ 2147483646 w 152"/>
              <a:gd name="T39" fmla="*/ 2147483646 h 143"/>
              <a:gd name="T40" fmla="*/ 2147483646 w 152"/>
              <a:gd name="T41" fmla="*/ 2147483646 h 143"/>
              <a:gd name="T42" fmla="*/ 2147483646 w 152"/>
              <a:gd name="T43" fmla="*/ 2147483646 h 143"/>
              <a:gd name="T44" fmla="*/ 2147483646 w 152"/>
              <a:gd name="T45" fmla="*/ 2147483646 h 143"/>
              <a:gd name="T46" fmla="*/ 2147483646 w 152"/>
              <a:gd name="T47" fmla="*/ 2147483646 h 143"/>
              <a:gd name="T48" fmla="*/ 2147483646 w 152"/>
              <a:gd name="T49" fmla="*/ 2147483646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2" h="143">
                <a:moveTo>
                  <a:pt x="10" y="143"/>
                </a:moveTo>
                <a:cubicBezTo>
                  <a:pt x="10" y="132"/>
                  <a:pt x="10" y="132"/>
                  <a:pt x="10" y="132"/>
                </a:cubicBezTo>
                <a:cubicBezTo>
                  <a:pt x="12" y="131"/>
                  <a:pt x="12" y="131"/>
                  <a:pt x="12" y="131"/>
                </a:cubicBezTo>
                <a:cubicBezTo>
                  <a:pt x="21" y="127"/>
                  <a:pt x="27" y="119"/>
                  <a:pt x="27" y="112"/>
                </a:cubicBezTo>
                <a:cubicBezTo>
                  <a:pt x="27" y="111"/>
                  <a:pt x="27" y="110"/>
                  <a:pt x="27" y="110"/>
                </a:cubicBezTo>
                <a:cubicBezTo>
                  <a:pt x="10" y="98"/>
                  <a:pt x="0" y="81"/>
                  <a:pt x="0" y="62"/>
                </a:cubicBezTo>
                <a:cubicBezTo>
                  <a:pt x="0" y="28"/>
                  <a:pt x="34" y="0"/>
                  <a:pt x="76" y="0"/>
                </a:cubicBezTo>
                <a:cubicBezTo>
                  <a:pt x="118" y="0"/>
                  <a:pt x="152" y="28"/>
                  <a:pt x="152" y="62"/>
                </a:cubicBezTo>
                <a:cubicBezTo>
                  <a:pt x="152" y="96"/>
                  <a:pt x="118" y="125"/>
                  <a:pt x="76" y="125"/>
                </a:cubicBezTo>
                <a:cubicBezTo>
                  <a:pt x="73" y="125"/>
                  <a:pt x="70" y="124"/>
                  <a:pt x="66" y="124"/>
                </a:cubicBezTo>
                <a:cubicBezTo>
                  <a:pt x="50" y="139"/>
                  <a:pt x="31" y="142"/>
                  <a:pt x="14" y="142"/>
                </a:cubicBezTo>
                <a:lnTo>
                  <a:pt x="10" y="143"/>
                </a:lnTo>
                <a:close/>
                <a:moveTo>
                  <a:pt x="76" y="8"/>
                </a:moveTo>
                <a:cubicBezTo>
                  <a:pt x="39" y="8"/>
                  <a:pt x="8" y="32"/>
                  <a:pt x="8" y="62"/>
                </a:cubicBezTo>
                <a:cubicBezTo>
                  <a:pt x="8" y="78"/>
                  <a:pt x="17" y="94"/>
                  <a:pt x="33" y="104"/>
                </a:cubicBezTo>
                <a:cubicBezTo>
                  <a:pt x="35" y="105"/>
                  <a:pt x="35" y="105"/>
                  <a:pt x="35" y="105"/>
                </a:cubicBezTo>
                <a:cubicBezTo>
                  <a:pt x="35" y="107"/>
                  <a:pt x="35" y="107"/>
                  <a:pt x="35" y="107"/>
                </a:cubicBezTo>
                <a:cubicBezTo>
                  <a:pt x="35" y="108"/>
                  <a:pt x="35" y="110"/>
                  <a:pt x="35" y="112"/>
                </a:cubicBezTo>
                <a:cubicBezTo>
                  <a:pt x="35" y="120"/>
                  <a:pt x="30" y="128"/>
                  <a:pt x="22" y="134"/>
                </a:cubicBezTo>
                <a:cubicBezTo>
                  <a:pt x="36" y="133"/>
                  <a:pt x="50" y="129"/>
                  <a:pt x="62" y="117"/>
                </a:cubicBezTo>
                <a:cubicBezTo>
                  <a:pt x="64" y="116"/>
                  <a:pt x="64" y="116"/>
                  <a:pt x="64" y="116"/>
                </a:cubicBezTo>
                <a:cubicBezTo>
                  <a:pt x="65" y="116"/>
                  <a:pt x="65" y="116"/>
                  <a:pt x="65" y="116"/>
                </a:cubicBezTo>
                <a:cubicBezTo>
                  <a:pt x="69" y="116"/>
                  <a:pt x="73" y="117"/>
                  <a:pt x="76" y="117"/>
                </a:cubicBezTo>
                <a:cubicBezTo>
                  <a:pt x="114" y="117"/>
                  <a:pt x="144" y="92"/>
                  <a:pt x="144" y="62"/>
                </a:cubicBezTo>
                <a:cubicBezTo>
                  <a:pt x="144" y="32"/>
                  <a:pt x="114" y="8"/>
                  <a:pt x="7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5" name="Freeform 34"/>
          <p:cNvSpPr>
            <a:spLocks noEditPoints="1"/>
          </p:cNvSpPr>
          <p:nvPr/>
        </p:nvSpPr>
        <p:spPr bwMode="auto">
          <a:xfrm>
            <a:off x="7777163" y="1368425"/>
            <a:ext cx="179387" cy="176213"/>
          </a:xfrm>
          <a:custGeom>
            <a:avLst/>
            <a:gdLst>
              <a:gd name="T0" fmla="*/ 2147483646 w 109"/>
              <a:gd name="T1" fmla="*/ 2147483646 h 107"/>
              <a:gd name="T2" fmla="*/ 2147483646 w 109"/>
              <a:gd name="T3" fmla="*/ 2147483646 h 107"/>
              <a:gd name="T4" fmla="*/ 2147483646 w 109"/>
              <a:gd name="T5" fmla="*/ 2147483646 h 107"/>
              <a:gd name="T6" fmla="*/ 2147483646 w 109"/>
              <a:gd name="T7" fmla="*/ 2147483646 h 107"/>
              <a:gd name="T8" fmla="*/ 0 w 109"/>
              <a:gd name="T9" fmla="*/ 2147483646 h 107"/>
              <a:gd name="T10" fmla="*/ 2147483646 w 109"/>
              <a:gd name="T11" fmla="*/ 2147483646 h 107"/>
              <a:gd name="T12" fmla="*/ 2147483646 w 109"/>
              <a:gd name="T13" fmla="*/ 2147483646 h 107"/>
              <a:gd name="T14" fmla="*/ 2147483646 w 109"/>
              <a:gd name="T15" fmla="*/ 2147483646 h 107"/>
              <a:gd name="T16" fmla="*/ 2147483646 w 109"/>
              <a:gd name="T17" fmla="*/ 2147483646 h 107"/>
              <a:gd name="T18" fmla="*/ 2147483646 w 109"/>
              <a:gd name="T19" fmla="*/ 2147483646 h 107"/>
              <a:gd name="T20" fmla="*/ 2147483646 w 109"/>
              <a:gd name="T21" fmla="*/ 0 h 107"/>
              <a:gd name="T22" fmla="*/ 2147483646 w 109"/>
              <a:gd name="T23" fmla="*/ 2147483646 h 107"/>
              <a:gd name="T24" fmla="*/ 2147483646 w 109"/>
              <a:gd name="T25" fmla="*/ 2147483646 h 107"/>
              <a:gd name="T26" fmla="*/ 2147483646 w 109"/>
              <a:gd name="T27" fmla="*/ 2147483646 h 107"/>
              <a:gd name="T28" fmla="*/ 2147483646 w 109"/>
              <a:gd name="T29" fmla="*/ 2147483646 h 107"/>
              <a:gd name="T30" fmla="*/ 2147483646 w 109"/>
              <a:gd name="T31" fmla="*/ 2147483646 h 107"/>
              <a:gd name="T32" fmla="*/ 2147483646 w 109"/>
              <a:gd name="T33" fmla="*/ 2147483646 h 107"/>
              <a:gd name="T34" fmla="*/ 2147483646 w 109"/>
              <a:gd name="T35" fmla="*/ 2147483646 h 107"/>
              <a:gd name="T36" fmla="*/ 2147483646 w 109"/>
              <a:gd name="T37" fmla="*/ 2147483646 h 107"/>
              <a:gd name="T38" fmla="*/ 2147483646 w 109"/>
              <a:gd name="T39" fmla="*/ 2147483646 h 107"/>
              <a:gd name="T40" fmla="*/ 2147483646 w 109"/>
              <a:gd name="T41" fmla="*/ 2147483646 h 107"/>
              <a:gd name="T42" fmla="*/ 2147483646 w 109"/>
              <a:gd name="T43" fmla="*/ 2147483646 h 107"/>
              <a:gd name="T44" fmla="*/ 2147483646 w 109"/>
              <a:gd name="T45" fmla="*/ 2147483646 h 107"/>
              <a:gd name="T46" fmla="*/ 2147483646 w 109"/>
              <a:gd name="T47" fmla="*/ 2147483646 h 107"/>
              <a:gd name="T48" fmla="*/ 2147483646 w 109"/>
              <a:gd name="T49" fmla="*/ 2147483646 h 107"/>
              <a:gd name="T50" fmla="*/ 2147483646 w 109"/>
              <a:gd name="T51" fmla="*/ 2147483646 h 107"/>
              <a:gd name="T52" fmla="*/ 2147483646 w 109"/>
              <a:gd name="T53" fmla="*/ 2147483646 h 107"/>
              <a:gd name="T54" fmla="*/ 2147483646 w 109"/>
              <a:gd name="T55" fmla="*/ 2147483646 h 107"/>
              <a:gd name="T56" fmla="*/ 2147483646 w 109"/>
              <a:gd name="T57" fmla="*/ 2147483646 h 107"/>
              <a:gd name="T58" fmla="*/ 2147483646 w 109"/>
              <a:gd name="T59" fmla="*/ 2147483646 h 107"/>
              <a:gd name="T60" fmla="*/ 2147483646 w 109"/>
              <a:gd name="T61" fmla="*/ 2147483646 h 107"/>
              <a:gd name="T62" fmla="*/ 2147483646 w 109"/>
              <a:gd name="T63" fmla="*/ 2147483646 h 107"/>
              <a:gd name="T64" fmla="*/ 2147483646 w 109"/>
              <a:gd name="T65" fmla="*/ 2147483646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7">
                <a:moveTo>
                  <a:pt x="100" y="107"/>
                </a:moveTo>
                <a:cubicBezTo>
                  <a:pt x="98" y="107"/>
                  <a:pt x="98" y="107"/>
                  <a:pt x="98" y="107"/>
                </a:cubicBezTo>
                <a:cubicBezTo>
                  <a:pt x="81" y="106"/>
                  <a:pt x="67" y="103"/>
                  <a:pt x="54" y="91"/>
                </a:cubicBezTo>
                <a:cubicBezTo>
                  <a:pt x="36" y="93"/>
                  <a:pt x="19" y="89"/>
                  <a:pt x="6" y="81"/>
                </a:cubicBezTo>
                <a:cubicBezTo>
                  <a:pt x="0" y="77"/>
                  <a:pt x="0" y="77"/>
                  <a:pt x="0" y="77"/>
                </a:cubicBezTo>
                <a:cubicBezTo>
                  <a:pt x="7" y="77"/>
                  <a:pt x="7" y="77"/>
                  <a:pt x="7" y="77"/>
                </a:cubicBezTo>
                <a:cubicBezTo>
                  <a:pt x="28" y="77"/>
                  <a:pt x="48" y="70"/>
                  <a:pt x="63" y="58"/>
                </a:cubicBezTo>
                <a:cubicBezTo>
                  <a:pt x="71" y="52"/>
                  <a:pt x="77" y="44"/>
                  <a:pt x="81" y="36"/>
                </a:cubicBezTo>
                <a:cubicBezTo>
                  <a:pt x="86" y="28"/>
                  <a:pt x="88" y="18"/>
                  <a:pt x="88" y="9"/>
                </a:cubicBezTo>
                <a:cubicBezTo>
                  <a:pt x="88" y="8"/>
                  <a:pt x="88" y="6"/>
                  <a:pt x="88" y="5"/>
                </a:cubicBezTo>
                <a:cubicBezTo>
                  <a:pt x="87" y="0"/>
                  <a:pt x="87" y="0"/>
                  <a:pt x="87" y="0"/>
                </a:cubicBezTo>
                <a:cubicBezTo>
                  <a:pt x="91" y="3"/>
                  <a:pt x="91" y="3"/>
                  <a:pt x="91" y="3"/>
                </a:cubicBezTo>
                <a:cubicBezTo>
                  <a:pt x="103" y="13"/>
                  <a:pt x="109" y="26"/>
                  <a:pt x="109" y="39"/>
                </a:cubicBezTo>
                <a:cubicBezTo>
                  <a:pt x="109" y="55"/>
                  <a:pt x="101" y="69"/>
                  <a:pt x="86" y="79"/>
                </a:cubicBezTo>
                <a:cubicBezTo>
                  <a:pt x="86" y="80"/>
                  <a:pt x="86" y="81"/>
                  <a:pt x="86" y="82"/>
                </a:cubicBezTo>
                <a:cubicBezTo>
                  <a:pt x="86" y="89"/>
                  <a:pt x="91" y="96"/>
                  <a:pt x="99" y="100"/>
                </a:cubicBezTo>
                <a:cubicBezTo>
                  <a:pt x="100" y="100"/>
                  <a:pt x="100" y="100"/>
                  <a:pt x="100" y="100"/>
                </a:cubicBezTo>
                <a:lnTo>
                  <a:pt x="100" y="107"/>
                </a:lnTo>
                <a:close/>
                <a:moveTo>
                  <a:pt x="55" y="87"/>
                </a:moveTo>
                <a:cubicBezTo>
                  <a:pt x="56" y="87"/>
                  <a:pt x="56" y="87"/>
                  <a:pt x="56" y="87"/>
                </a:cubicBezTo>
                <a:cubicBezTo>
                  <a:pt x="68" y="99"/>
                  <a:pt x="80" y="102"/>
                  <a:pt x="96" y="103"/>
                </a:cubicBezTo>
                <a:cubicBezTo>
                  <a:pt x="87" y="98"/>
                  <a:pt x="82" y="90"/>
                  <a:pt x="82" y="82"/>
                </a:cubicBezTo>
                <a:cubicBezTo>
                  <a:pt x="82" y="80"/>
                  <a:pt x="82" y="79"/>
                  <a:pt x="82" y="78"/>
                </a:cubicBezTo>
                <a:cubicBezTo>
                  <a:pt x="82" y="77"/>
                  <a:pt x="82" y="77"/>
                  <a:pt x="82" y="77"/>
                </a:cubicBezTo>
                <a:cubicBezTo>
                  <a:pt x="83" y="76"/>
                  <a:pt x="83" y="76"/>
                  <a:pt x="83" y="76"/>
                </a:cubicBezTo>
                <a:cubicBezTo>
                  <a:pt x="97" y="67"/>
                  <a:pt x="105" y="54"/>
                  <a:pt x="105" y="39"/>
                </a:cubicBezTo>
                <a:cubicBezTo>
                  <a:pt x="105" y="28"/>
                  <a:pt x="101" y="18"/>
                  <a:pt x="92" y="9"/>
                </a:cubicBezTo>
                <a:cubicBezTo>
                  <a:pt x="92" y="9"/>
                  <a:pt x="92" y="9"/>
                  <a:pt x="92" y="9"/>
                </a:cubicBezTo>
                <a:cubicBezTo>
                  <a:pt x="92" y="19"/>
                  <a:pt x="89" y="29"/>
                  <a:pt x="85" y="38"/>
                </a:cubicBezTo>
                <a:cubicBezTo>
                  <a:pt x="80" y="47"/>
                  <a:pt x="74" y="54"/>
                  <a:pt x="66" y="61"/>
                </a:cubicBezTo>
                <a:cubicBezTo>
                  <a:pt x="52" y="72"/>
                  <a:pt x="33" y="79"/>
                  <a:pt x="14" y="81"/>
                </a:cubicBezTo>
                <a:cubicBezTo>
                  <a:pt x="26" y="86"/>
                  <a:pt x="40" y="88"/>
                  <a:pt x="54" y="87"/>
                </a:cubicBezTo>
                <a:lnTo>
                  <a:pt x="55" y="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6" name="Freeform 35"/>
          <p:cNvSpPr>
            <a:spLocks noEditPoints="1"/>
          </p:cNvSpPr>
          <p:nvPr/>
        </p:nvSpPr>
        <p:spPr bwMode="auto">
          <a:xfrm>
            <a:off x="5768975" y="1282700"/>
            <a:ext cx="95250" cy="260350"/>
          </a:xfrm>
          <a:custGeom>
            <a:avLst/>
            <a:gdLst>
              <a:gd name="T0" fmla="*/ 0 w 60"/>
              <a:gd name="T1" fmla="*/ 2147483646 h 164"/>
              <a:gd name="T2" fmla="*/ 0 w 60"/>
              <a:gd name="T3" fmla="*/ 2147483646 h 164"/>
              <a:gd name="T4" fmla="*/ 2147483646 w 60"/>
              <a:gd name="T5" fmla="*/ 0 h 164"/>
              <a:gd name="T6" fmla="*/ 2147483646 w 60"/>
              <a:gd name="T7" fmla="*/ 2147483646 h 164"/>
              <a:gd name="T8" fmla="*/ 0 w 60"/>
              <a:gd name="T9" fmla="*/ 2147483646 h 164"/>
              <a:gd name="T10" fmla="*/ 2147483646 w 60"/>
              <a:gd name="T11" fmla="*/ 2147483646 h 164"/>
              <a:gd name="T12" fmla="*/ 2147483646 w 60"/>
              <a:gd name="T13" fmla="*/ 2147483646 h 164"/>
              <a:gd name="T14" fmla="*/ 2147483646 w 60"/>
              <a:gd name="T15" fmla="*/ 2147483646 h 164"/>
              <a:gd name="T16" fmla="*/ 2147483646 w 60"/>
              <a:gd name="T17" fmla="*/ 2147483646 h 164"/>
              <a:gd name="T18" fmla="*/ 2147483646 w 60"/>
              <a:gd name="T19" fmla="*/ 2147483646 h 1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64">
                <a:moveTo>
                  <a:pt x="0" y="164"/>
                </a:moveTo>
                <a:lnTo>
                  <a:pt x="0" y="24"/>
                </a:lnTo>
                <a:lnTo>
                  <a:pt x="60" y="0"/>
                </a:lnTo>
                <a:lnTo>
                  <a:pt x="60" y="139"/>
                </a:lnTo>
                <a:lnTo>
                  <a:pt x="0" y="164"/>
                </a:lnTo>
                <a:close/>
                <a:moveTo>
                  <a:pt x="4" y="27"/>
                </a:moveTo>
                <a:lnTo>
                  <a:pt x="4" y="157"/>
                </a:lnTo>
                <a:lnTo>
                  <a:pt x="56" y="137"/>
                </a:lnTo>
                <a:lnTo>
                  <a:pt x="56" y="6"/>
                </a:lnTo>
                <a:lnTo>
                  <a:pt x="4"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7" name="Freeform 36"/>
          <p:cNvSpPr>
            <a:spLocks noEditPoints="1"/>
          </p:cNvSpPr>
          <p:nvPr/>
        </p:nvSpPr>
        <p:spPr bwMode="auto">
          <a:xfrm>
            <a:off x="5872163" y="1284288"/>
            <a:ext cx="101600" cy="261937"/>
          </a:xfrm>
          <a:custGeom>
            <a:avLst/>
            <a:gdLst>
              <a:gd name="T0" fmla="*/ 2147483646 w 64"/>
              <a:gd name="T1" fmla="*/ 2147483646 h 165"/>
              <a:gd name="T2" fmla="*/ 0 w 64"/>
              <a:gd name="T3" fmla="*/ 2147483646 h 165"/>
              <a:gd name="T4" fmla="*/ 0 w 64"/>
              <a:gd name="T5" fmla="*/ 0 h 165"/>
              <a:gd name="T6" fmla="*/ 2147483646 w 64"/>
              <a:gd name="T7" fmla="*/ 2147483646 h 165"/>
              <a:gd name="T8" fmla="*/ 2147483646 w 64"/>
              <a:gd name="T9" fmla="*/ 2147483646 h 165"/>
              <a:gd name="T10" fmla="*/ 2147483646 w 64"/>
              <a:gd name="T11" fmla="*/ 2147483646 h 165"/>
              <a:gd name="T12" fmla="*/ 2147483646 w 64"/>
              <a:gd name="T13" fmla="*/ 2147483646 h 165"/>
              <a:gd name="T14" fmla="*/ 2147483646 w 64"/>
              <a:gd name="T15" fmla="*/ 2147483646 h 165"/>
              <a:gd name="T16" fmla="*/ 2147483646 w 64"/>
              <a:gd name="T17" fmla="*/ 2147483646 h 165"/>
              <a:gd name="T18" fmla="*/ 2147483646 w 64"/>
              <a:gd name="T19" fmla="*/ 2147483646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 h="165">
                <a:moveTo>
                  <a:pt x="64" y="165"/>
                </a:moveTo>
                <a:lnTo>
                  <a:pt x="0" y="144"/>
                </a:lnTo>
                <a:lnTo>
                  <a:pt x="0" y="0"/>
                </a:lnTo>
                <a:lnTo>
                  <a:pt x="64" y="22"/>
                </a:lnTo>
                <a:lnTo>
                  <a:pt x="64" y="165"/>
                </a:lnTo>
                <a:close/>
                <a:moveTo>
                  <a:pt x="8" y="138"/>
                </a:moveTo>
                <a:lnTo>
                  <a:pt x="56" y="153"/>
                </a:lnTo>
                <a:lnTo>
                  <a:pt x="56" y="27"/>
                </a:lnTo>
                <a:lnTo>
                  <a:pt x="8" y="11"/>
                </a:lnTo>
                <a:lnTo>
                  <a:pt x="8" y="1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8" name="Freeform 37"/>
          <p:cNvSpPr>
            <a:spLocks noEditPoints="1"/>
          </p:cNvSpPr>
          <p:nvPr/>
        </p:nvSpPr>
        <p:spPr bwMode="auto">
          <a:xfrm>
            <a:off x="5981700" y="1282700"/>
            <a:ext cx="79375" cy="250825"/>
          </a:xfrm>
          <a:custGeom>
            <a:avLst/>
            <a:gdLst>
              <a:gd name="T0" fmla="*/ 0 w 50"/>
              <a:gd name="T1" fmla="*/ 2147483646 h 158"/>
              <a:gd name="T2" fmla="*/ 0 w 50"/>
              <a:gd name="T3" fmla="*/ 2147483646 h 158"/>
              <a:gd name="T4" fmla="*/ 2147483646 w 50"/>
              <a:gd name="T5" fmla="*/ 0 h 158"/>
              <a:gd name="T6" fmla="*/ 2147483646 w 50"/>
              <a:gd name="T7" fmla="*/ 2147483646 h 158"/>
              <a:gd name="T8" fmla="*/ 0 w 50"/>
              <a:gd name="T9" fmla="*/ 2147483646 h 158"/>
              <a:gd name="T10" fmla="*/ 2147483646 w 50"/>
              <a:gd name="T11" fmla="*/ 2147483646 h 158"/>
              <a:gd name="T12" fmla="*/ 2147483646 w 50"/>
              <a:gd name="T13" fmla="*/ 2147483646 h 158"/>
              <a:gd name="T14" fmla="*/ 2147483646 w 50"/>
              <a:gd name="T15" fmla="*/ 2147483646 h 158"/>
              <a:gd name="T16" fmla="*/ 2147483646 w 50"/>
              <a:gd name="T17" fmla="*/ 2147483646 h 158"/>
              <a:gd name="T18" fmla="*/ 2147483646 w 50"/>
              <a:gd name="T19" fmla="*/ 2147483646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 h="158">
                <a:moveTo>
                  <a:pt x="0" y="158"/>
                </a:moveTo>
                <a:lnTo>
                  <a:pt x="0" y="19"/>
                </a:lnTo>
                <a:lnTo>
                  <a:pt x="50" y="0"/>
                </a:lnTo>
                <a:lnTo>
                  <a:pt x="50" y="139"/>
                </a:lnTo>
                <a:lnTo>
                  <a:pt x="0" y="158"/>
                </a:lnTo>
                <a:close/>
                <a:moveTo>
                  <a:pt x="5" y="23"/>
                </a:moveTo>
                <a:lnTo>
                  <a:pt x="5" y="153"/>
                </a:lnTo>
                <a:lnTo>
                  <a:pt x="46" y="137"/>
                </a:lnTo>
                <a:lnTo>
                  <a:pt x="46" y="6"/>
                </a:lnTo>
                <a:lnTo>
                  <a:pt x="5"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49" name="Freeform 38"/>
          <p:cNvSpPr>
            <a:spLocks noEditPoints="1"/>
          </p:cNvSpPr>
          <p:nvPr/>
        </p:nvSpPr>
        <p:spPr bwMode="auto">
          <a:xfrm>
            <a:off x="5138738" y="1262063"/>
            <a:ext cx="293687" cy="300037"/>
          </a:xfrm>
          <a:custGeom>
            <a:avLst/>
            <a:gdLst>
              <a:gd name="T0" fmla="*/ 2147483646 w 179"/>
              <a:gd name="T1" fmla="*/ 2147483646 h 182"/>
              <a:gd name="T2" fmla="*/ 2147483646 w 179"/>
              <a:gd name="T3" fmla="*/ 2147483646 h 182"/>
              <a:gd name="T4" fmla="*/ 2147483646 w 179"/>
              <a:gd name="T5" fmla="*/ 2147483646 h 182"/>
              <a:gd name="T6" fmla="*/ 2147483646 w 179"/>
              <a:gd name="T7" fmla="*/ 2147483646 h 182"/>
              <a:gd name="T8" fmla="*/ 2147483646 w 179"/>
              <a:gd name="T9" fmla="*/ 2147483646 h 182"/>
              <a:gd name="T10" fmla="*/ 2147483646 w 179"/>
              <a:gd name="T11" fmla="*/ 2147483646 h 182"/>
              <a:gd name="T12" fmla="*/ 0 w 179"/>
              <a:gd name="T13" fmla="*/ 2147483646 h 182"/>
              <a:gd name="T14" fmla="*/ 2147483646 w 179"/>
              <a:gd name="T15" fmla="*/ 2147483646 h 182"/>
              <a:gd name="T16" fmla="*/ 2147483646 w 179"/>
              <a:gd name="T17" fmla="*/ 2147483646 h 182"/>
              <a:gd name="T18" fmla="*/ 2147483646 w 179"/>
              <a:gd name="T19" fmla="*/ 2147483646 h 182"/>
              <a:gd name="T20" fmla="*/ 0 w 179"/>
              <a:gd name="T21" fmla="*/ 2147483646 h 182"/>
              <a:gd name="T22" fmla="*/ 2147483646 w 179"/>
              <a:gd name="T23" fmla="*/ 2147483646 h 182"/>
              <a:gd name="T24" fmla="*/ 2147483646 w 179"/>
              <a:gd name="T25" fmla="*/ 2147483646 h 182"/>
              <a:gd name="T26" fmla="*/ 2147483646 w 179"/>
              <a:gd name="T27" fmla="*/ 2147483646 h 182"/>
              <a:gd name="T28" fmla="*/ 2147483646 w 179"/>
              <a:gd name="T29" fmla="*/ 2147483646 h 182"/>
              <a:gd name="T30" fmla="*/ 2147483646 w 179"/>
              <a:gd name="T31" fmla="*/ 2147483646 h 182"/>
              <a:gd name="T32" fmla="*/ 2147483646 w 179"/>
              <a:gd name="T33" fmla="*/ 0 h 182"/>
              <a:gd name="T34" fmla="*/ 2147483646 w 179"/>
              <a:gd name="T35" fmla="*/ 0 h 182"/>
              <a:gd name="T36" fmla="*/ 2147483646 w 179"/>
              <a:gd name="T37" fmla="*/ 2147483646 h 182"/>
              <a:gd name="T38" fmla="*/ 2147483646 w 179"/>
              <a:gd name="T39" fmla="*/ 2147483646 h 182"/>
              <a:gd name="T40" fmla="*/ 2147483646 w 179"/>
              <a:gd name="T41" fmla="*/ 2147483646 h 182"/>
              <a:gd name="T42" fmla="*/ 2147483646 w 179"/>
              <a:gd name="T43" fmla="*/ 2147483646 h 182"/>
              <a:gd name="T44" fmla="*/ 2147483646 w 179"/>
              <a:gd name="T45" fmla="*/ 2147483646 h 182"/>
              <a:gd name="T46" fmla="*/ 2147483646 w 179"/>
              <a:gd name="T47" fmla="*/ 2147483646 h 182"/>
              <a:gd name="T48" fmla="*/ 2147483646 w 179"/>
              <a:gd name="T49" fmla="*/ 2147483646 h 182"/>
              <a:gd name="T50" fmla="*/ 2147483646 w 179"/>
              <a:gd name="T51" fmla="*/ 2147483646 h 182"/>
              <a:gd name="T52" fmla="*/ 2147483646 w 179"/>
              <a:gd name="T53" fmla="*/ 2147483646 h 182"/>
              <a:gd name="T54" fmla="*/ 2147483646 w 179"/>
              <a:gd name="T55" fmla="*/ 2147483646 h 182"/>
              <a:gd name="T56" fmla="*/ 2147483646 w 179"/>
              <a:gd name="T57" fmla="*/ 2147483646 h 182"/>
              <a:gd name="T58" fmla="*/ 2147483646 w 179"/>
              <a:gd name="T59" fmla="*/ 2147483646 h 182"/>
              <a:gd name="T60" fmla="*/ 2147483646 w 179"/>
              <a:gd name="T61" fmla="*/ 2147483646 h 182"/>
              <a:gd name="T62" fmla="*/ 2147483646 w 179"/>
              <a:gd name="T63" fmla="*/ 2147483646 h 182"/>
              <a:gd name="T64" fmla="*/ 2147483646 w 179"/>
              <a:gd name="T65" fmla="*/ 2147483646 h 182"/>
              <a:gd name="T66" fmla="*/ 2147483646 w 179"/>
              <a:gd name="T67" fmla="*/ 2147483646 h 182"/>
              <a:gd name="T68" fmla="*/ 2147483646 w 179"/>
              <a:gd name="T69" fmla="*/ 2147483646 h 182"/>
              <a:gd name="T70" fmla="*/ 2147483646 w 179"/>
              <a:gd name="T71" fmla="*/ 2147483646 h 182"/>
              <a:gd name="T72" fmla="*/ 2147483646 w 179"/>
              <a:gd name="T73" fmla="*/ 2147483646 h 182"/>
              <a:gd name="T74" fmla="*/ 2147483646 w 179"/>
              <a:gd name="T75" fmla="*/ 2147483646 h 182"/>
              <a:gd name="T76" fmla="*/ 2147483646 w 179"/>
              <a:gd name="T77" fmla="*/ 2147483646 h 182"/>
              <a:gd name="T78" fmla="*/ 2147483646 w 179"/>
              <a:gd name="T79" fmla="*/ 2147483646 h 182"/>
              <a:gd name="T80" fmla="*/ 2147483646 w 179"/>
              <a:gd name="T81" fmla="*/ 2147483646 h 182"/>
              <a:gd name="T82" fmla="*/ 2147483646 w 179"/>
              <a:gd name="T83" fmla="*/ 2147483646 h 182"/>
              <a:gd name="T84" fmla="*/ 2147483646 w 179"/>
              <a:gd name="T85" fmla="*/ 2147483646 h 182"/>
              <a:gd name="T86" fmla="*/ 2147483646 w 179"/>
              <a:gd name="T87" fmla="*/ 2147483646 h 182"/>
              <a:gd name="T88" fmla="*/ 2147483646 w 179"/>
              <a:gd name="T89" fmla="*/ 2147483646 h 182"/>
              <a:gd name="T90" fmla="*/ 2147483646 w 179"/>
              <a:gd name="T91" fmla="*/ 2147483646 h 182"/>
              <a:gd name="T92" fmla="*/ 2147483646 w 179"/>
              <a:gd name="T93" fmla="*/ 2147483646 h 182"/>
              <a:gd name="T94" fmla="*/ 2147483646 w 179"/>
              <a:gd name="T95" fmla="*/ 2147483646 h 182"/>
              <a:gd name="T96" fmla="*/ 2147483646 w 179"/>
              <a:gd name="T97" fmla="*/ 2147483646 h 182"/>
              <a:gd name="T98" fmla="*/ 2147483646 w 179"/>
              <a:gd name="T99" fmla="*/ 2147483646 h 182"/>
              <a:gd name="T100" fmla="*/ 2147483646 w 179"/>
              <a:gd name="T101" fmla="*/ 2147483646 h 182"/>
              <a:gd name="T102" fmla="*/ 2147483646 w 179"/>
              <a:gd name="T103" fmla="*/ 2147483646 h 182"/>
              <a:gd name="T104" fmla="*/ 2147483646 w 179"/>
              <a:gd name="T105" fmla="*/ 2147483646 h 182"/>
              <a:gd name="T106" fmla="*/ 2147483646 w 179"/>
              <a:gd name="T107" fmla="*/ 2147483646 h 1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9" h="182">
                <a:moveTo>
                  <a:pt x="111" y="182"/>
                </a:moveTo>
                <a:cubicBezTo>
                  <a:pt x="68" y="182"/>
                  <a:pt x="68" y="182"/>
                  <a:pt x="68" y="182"/>
                </a:cubicBezTo>
                <a:cubicBezTo>
                  <a:pt x="68" y="178"/>
                  <a:pt x="68" y="178"/>
                  <a:pt x="68" y="178"/>
                </a:cubicBezTo>
                <a:cubicBezTo>
                  <a:pt x="68" y="162"/>
                  <a:pt x="55" y="149"/>
                  <a:pt x="39" y="149"/>
                </a:cubicBezTo>
                <a:cubicBezTo>
                  <a:pt x="34" y="149"/>
                  <a:pt x="29" y="150"/>
                  <a:pt x="25" y="153"/>
                </a:cubicBezTo>
                <a:cubicBezTo>
                  <a:pt x="21" y="155"/>
                  <a:pt x="21" y="155"/>
                  <a:pt x="21" y="155"/>
                </a:cubicBezTo>
                <a:cubicBezTo>
                  <a:pt x="0" y="118"/>
                  <a:pt x="0" y="118"/>
                  <a:pt x="0" y="118"/>
                </a:cubicBezTo>
                <a:cubicBezTo>
                  <a:pt x="3" y="116"/>
                  <a:pt x="3" y="116"/>
                  <a:pt x="3" y="116"/>
                </a:cubicBezTo>
                <a:cubicBezTo>
                  <a:pt x="17" y="108"/>
                  <a:pt x="22" y="90"/>
                  <a:pt x="14" y="76"/>
                </a:cubicBezTo>
                <a:cubicBezTo>
                  <a:pt x="12" y="72"/>
                  <a:pt x="8" y="68"/>
                  <a:pt x="3" y="66"/>
                </a:cubicBezTo>
                <a:cubicBezTo>
                  <a:pt x="0" y="64"/>
                  <a:pt x="0" y="64"/>
                  <a:pt x="0" y="64"/>
                </a:cubicBezTo>
                <a:cubicBezTo>
                  <a:pt x="21" y="27"/>
                  <a:pt x="21" y="27"/>
                  <a:pt x="21" y="27"/>
                </a:cubicBezTo>
                <a:cubicBezTo>
                  <a:pt x="25" y="29"/>
                  <a:pt x="25" y="29"/>
                  <a:pt x="25" y="29"/>
                </a:cubicBezTo>
                <a:cubicBezTo>
                  <a:pt x="29" y="32"/>
                  <a:pt x="34" y="33"/>
                  <a:pt x="39" y="33"/>
                </a:cubicBezTo>
                <a:cubicBezTo>
                  <a:pt x="50" y="33"/>
                  <a:pt x="59" y="27"/>
                  <a:pt x="64" y="18"/>
                </a:cubicBezTo>
                <a:cubicBezTo>
                  <a:pt x="67" y="14"/>
                  <a:pt x="68" y="9"/>
                  <a:pt x="68" y="4"/>
                </a:cubicBezTo>
                <a:cubicBezTo>
                  <a:pt x="68" y="0"/>
                  <a:pt x="68" y="0"/>
                  <a:pt x="68" y="0"/>
                </a:cubicBezTo>
                <a:cubicBezTo>
                  <a:pt x="111" y="0"/>
                  <a:pt x="111" y="0"/>
                  <a:pt x="111" y="0"/>
                </a:cubicBezTo>
                <a:cubicBezTo>
                  <a:pt x="111" y="4"/>
                  <a:pt x="111" y="4"/>
                  <a:pt x="111" y="4"/>
                </a:cubicBezTo>
                <a:cubicBezTo>
                  <a:pt x="111" y="20"/>
                  <a:pt x="124" y="33"/>
                  <a:pt x="140" y="33"/>
                </a:cubicBezTo>
                <a:cubicBezTo>
                  <a:pt x="145" y="33"/>
                  <a:pt x="150" y="32"/>
                  <a:pt x="154" y="29"/>
                </a:cubicBezTo>
                <a:cubicBezTo>
                  <a:pt x="158" y="27"/>
                  <a:pt x="158" y="27"/>
                  <a:pt x="158" y="27"/>
                </a:cubicBezTo>
                <a:cubicBezTo>
                  <a:pt x="179" y="64"/>
                  <a:pt x="179" y="64"/>
                  <a:pt x="179" y="64"/>
                </a:cubicBezTo>
                <a:cubicBezTo>
                  <a:pt x="176" y="66"/>
                  <a:pt x="176" y="66"/>
                  <a:pt x="176" y="66"/>
                </a:cubicBezTo>
                <a:cubicBezTo>
                  <a:pt x="162" y="74"/>
                  <a:pt x="157" y="92"/>
                  <a:pt x="165" y="106"/>
                </a:cubicBezTo>
                <a:cubicBezTo>
                  <a:pt x="167" y="110"/>
                  <a:pt x="171" y="114"/>
                  <a:pt x="175" y="116"/>
                </a:cubicBezTo>
                <a:cubicBezTo>
                  <a:pt x="179" y="118"/>
                  <a:pt x="179" y="118"/>
                  <a:pt x="179" y="118"/>
                </a:cubicBezTo>
                <a:cubicBezTo>
                  <a:pt x="158" y="155"/>
                  <a:pt x="158" y="155"/>
                  <a:pt x="158" y="155"/>
                </a:cubicBezTo>
                <a:cubicBezTo>
                  <a:pt x="154" y="153"/>
                  <a:pt x="154" y="153"/>
                  <a:pt x="154" y="153"/>
                </a:cubicBezTo>
                <a:cubicBezTo>
                  <a:pt x="150" y="150"/>
                  <a:pt x="145" y="149"/>
                  <a:pt x="140" y="149"/>
                </a:cubicBezTo>
                <a:cubicBezTo>
                  <a:pt x="129" y="149"/>
                  <a:pt x="120" y="154"/>
                  <a:pt x="114" y="163"/>
                </a:cubicBezTo>
                <a:cubicBezTo>
                  <a:pt x="112" y="168"/>
                  <a:pt x="111" y="173"/>
                  <a:pt x="111" y="178"/>
                </a:cubicBezTo>
                <a:lnTo>
                  <a:pt x="111" y="182"/>
                </a:lnTo>
                <a:close/>
                <a:moveTo>
                  <a:pt x="76" y="174"/>
                </a:moveTo>
                <a:cubicBezTo>
                  <a:pt x="103" y="174"/>
                  <a:pt x="103" y="174"/>
                  <a:pt x="103" y="174"/>
                </a:cubicBezTo>
                <a:cubicBezTo>
                  <a:pt x="103" y="169"/>
                  <a:pt x="105" y="164"/>
                  <a:pt x="108" y="159"/>
                </a:cubicBezTo>
                <a:cubicBezTo>
                  <a:pt x="114" y="148"/>
                  <a:pt x="126" y="141"/>
                  <a:pt x="140" y="141"/>
                </a:cubicBezTo>
                <a:cubicBezTo>
                  <a:pt x="145" y="141"/>
                  <a:pt x="150" y="142"/>
                  <a:pt x="155" y="144"/>
                </a:cubicBezTo>
                <a:cubicBezTo>
                  <a:pt x="168" y="121"/>
                  <a:pt x="168" y="121"/>
                  <a:pt x="168" y="121"/>
                </a:cubicBezTo>
                <a:cubicBezTo>
                  <a:pt x="164" y="118"/>
                  <a:pt x="160" y="114"/>
                  <a:pt x="158" y="110"/>
                </a:cubicBezTo>
                <a:cubicBezTo>
                  <a:pt x="148" y="93"/>
                  <a:pt x="153" y="72"/>
                  <a:pt x="168" y="61"/>
                </a:cubicBezTo>
                <a:cubicBezTo>
                  <a:pt x="155" y="38"/>
                  <a:pt x="155" y="38"/>
                  <a:pt x="155" y="38"/>
                </a:cubicBezTo>
                <a:cubicBezTo>
                  <a:pt x="150" y="40"/>
                  <a:pt x="145" y="41"/>
                  <a:pt x="140" y="41"/>
                </a:cubicBezTo>
                <a:cubicBezTo>
                  <a:pt x="121" y="41"/>
                  <a:pt x="105" y="26"/>
                  <a:pt x="103" y="8"/>
                </a:cubicBezTo>
                <a:cubicBezTo>
                  <a:pt x="76" y="8"/>
                  <a:pt x="76" y="8"/>
                  <a:pt x="76" y="8"/>
                </a:cubicBezTo>
                <a:cubicBezTo>
                  <a:pt x="76" y="13"/>
                  <a:pt x="74" y="18"/>
                  <a:pt x="71" y="22"/>
                </a:cubicBezTo>
                <a:cubicBezTo>
                  <a:pt x="65" y="34"/>
                  <a:pt x="52" y="41"/>
                  <a:pt x="39" y="41"/>
                </a:cubicBezTo>
                <a:cubicBezTo>
                  <a:pt x="34" y="41"/>
                  <a:pt x="29" y="40"/>
                  <a:pt x="24" y="38"/>
                </a:cubicBezTo>
                <a:cubicBezTo>
                  <a:pt x="11" y="61"/>
                  <a:pt x="11" y="61"/>
                  <a:pt x="11" y="61"/>
                </a:cubicBezTo>
                <a:cubicBezTo>
                  <a:pt x="15" y="64"/>
                  <a:pt x="18" y="68"/>
                  <a:pt x="21" y="72"/>
                </a:cubicBezTo>
                <a:cubicBezTo>
                  <a:pt x="31" y="89"/>
                  <a:pt x="26" y="110"/>
                  <a:pt x="11" y="121"/>
                </a:cubicBezTo>
                <a:cubicBezTo>
                  <a:pt x="24" y="144"/>
                  <a:pt x="24" y="144"/>
                  <a:pt x="24" y="144"/>
                </a:cubicBezTo>
                <a:cubicBezTo>
                  <a:pt x="29" y="142"/>
                  <a:pt x="34" y="141"/>
                  <a:pt x="39" y="141"/>
                </a:cubicBezTo>
                <a:cubicBezTo>
                  <a:pt x="58" y="141"/>
                  <a:pt x="74" y="155"/>
                  <a:pt x="76"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50" name="Freeform 39"/>
          <p:cNvSpPr>
            <a:spLocks noEditPoints="1"/>
          </p:cNvSpPr>
          <p:nvPr/>
        </p:nvSpPr>
        <p:spPr bwMode="auto">
          <a:xfrm>
            <a:off x="5224463" y="1350963"/>
            <a:ext cx="122237" cy="122237"/>
          </a:xfrm>
          <a:custGeom>
            <a:avLst/>
            <a:gdLst>
              <a:gd name="T0" fmla="*/ 2147483646 w 75"/>
              <a:gd name="T1" fmla="*/ 2147483646 h 74"/>
              <a:gd name="T2" fmla="*/ 0 w 75"/>
              <a:gd name="T3" fmla="*/ 2147483646 h 74"/>
              <a:gd name="T4" fmla="*/ 2147483646 w 75"/>
              <a:gd name="T5" fmla="*/ 0 h 74"/>
              <a:gd name="T6" fmla="*/ 2147483646 w 75"/>
              <a:gd name="T7" fmla="*/ 2147483646 h 74"/>
              <a:gd name="T8" fmla="*/ 2147483646 w 75"/>
              <a:gd name="T9" fmla="*/ 2147483646 h 74"/>
              <a:gd name="T10" fmla="*/ 2147483646 w 75"/>
              <a:gd name="T11" fmla="*/ 2147483646 h 74"/>
              <a:gd name="T12" fmla="*/ 2147483646 w 75"/>
              <a:gd name="T13" fmla="*/ 2147483646 h 74"/>
              <a:gd name="T14" fmla="*/ 2147483646 w 75"/>
              <a:gd name="T15" fmla="*/ 2147483646 h 74"/>
              <a:gd name="T16" fmla="*/ 2147483646 w 75"/>
              <a:gd name="T17" fmla="*/ 2147483646 h 74"/>
              <a:gd name="T18" fmla="*/ 2147483646 w 75"/>
              <a:gd name="T19" fmla="*/ 2147483646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74">
                <a:moveTo>
                  <a:pt x="37" y="74"/>
                </a:moveTo>
                <a:cubicBezTo>
                  <a:pt x="17" y="74"/>
                  <a:pt x="0" y="57"/>
                  <a:pt x="0" y="37"/>
                </a:cubicBezTo>
                <a:cubicBezTo>
                  <a:pt x="0" y="16"/>
                  <a:pt x="17" y="0"/>
                  <a:pt x="37" y="0"/>
                </a:cubicBezTo>
                <a:cubicBezTo>
                  <a:pt x="58" y="0"/>
                  <a:pt x="75" y="16"/>
                  <a:pt x="75" y="37"/>
                </a:cubicBezTo>
                <a:cubicBezTo>
                  <a:pt x="75" y="57"/>
                  <a:pt x="58" y="74"/>
                  <a:pt x="37" y="74"/>
                </a:cubicBezTo>
                <a:close/>
                <a:moveTo>
                  <a:pt x="37" y="4"/>
                </a:moveTo>
                <a:cubicBezTo>
                  <a:pt x="19" y="4"/>
                  <a:pt x="4" y="18"/>
                  <a:pt x="4" y="37"/>
                </a:cubicBezTo>
                <a:cubicBezTo>
                  <a:pt x="4" y="55"/>
                  <a:pt x="19" y="70"/>
                  <a:pt x="37" y="70"/>
                </a:cubicBezTo>
                <a:cubicBezTo>
                  <a:pt x="56" y="70"/>
                  <a:pt x="71" y="55"/>
                  <a:pt x="71" y="37"/>
                </a:cubicBezTo>
                <a:cubicBezTo>
                  <a:pt x="71" y="18"/>
                  <a:pt x="56" y="4"/>
                  <a:pt x="37"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51" name="Freeform 40"/>
          <p:cNvSpPr>
            <a:spLocks noEditPoints="1"/>
          </p:cNvSpPr>
          <p:nvPr/>
        </p:nvSpPr>
        <p:spPr bwMode="auto">
          <a:xfrm>
            <a:off x="8291513" y="2108200"/>
            <a:ext cx="309562" cy="69850"/>
          </a:xfrm>
          <a:custGeom>
            <a:avLst/>
            <a:gdLst>
              <a:gd name="T0" fmla="*/ 2147483646 w 188"/>
              <a:gd name="T1" fmla="*/ 2147483646 h 42"/>
              <a:gd name="T2" fmla="*/ 2147483646 w 188"/>
              <a:gd name="T3" fmla="*/ 2147483646 h 42"/>
              <a:gd name="T4" fmla="*/ 0 w 188"/>
              <a:gd name="T5" fmla="*/ 2147483646 h 42"/>
              <a:gd name="T6" fmla="*/ 0 w 188"/>
              <a:gd name="T7" fmla="*/ 0 h 42"/>
              <a:gd name="T8" fmla="*/ 2147483646 w 188"/>
              <a:gd name="T9" fmla="*/ 0 h 42"/>
              <a:gd name="T10" fmla="*/ 2147483646 w 188"/>
              <a:gd name="T11" fmla="*/ 2147483646 h 42"/>
              <a:gd name="T12" fmla="*/ 2147483646 w 188"/>
              <a:gd name="T13" fmla="*/ 2147483646 h 42"/>
              <a:gd name="T14" fmla="*/ 2147483646 w 188"/>
              <a:gd name="T15" fmla="*/ 2147483646 h 42"/>
              <a:gd name="T16" fmla="*/ 2147483646 w 188"/>
              <a:gd name="T17" fmla="*/ 2147483646 h 42"/>
              <a:gd name="T18" fmla="*/ 2147483646 w 188"/>
              <a:gd name="T19" fmla="*/ 2147483646 h 42"/>
              <a:gd name="T20" fmla="*/ 2147483646 w 188"/>
              <a:gd name="T21" fmla="*/ 2147483646 h 42"/>
              <a:gd name="T22" fmla="*/ 2147483646 w 188"/>
              <a:gd name="T23" fmla="*/ 2147483646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8" h="42">
                <a:moveTo>
                  <a:pt x="150" y="42"/>
                </a:moveTo>
                <a:cubicBezTo>
                  <a:pt x="38" y="42"/>
                  <a:pt x="38" y="42"/>
                  <a:pt x="38" y="42"/>
                </a:cubicBezTo>
                <a:cubicBezTo>
                  <a:pt x="17" y="42"/>
                  <a:pt x="0" y="25"/>
                  <a:pt x="0" y="4"/>
                </a:cubicBezTo>
                <a:cubicBezTo>
                  <a:pt x="0" y="0"/>
                  <a:pt x="0" y="0"/>
                  <a:pt x="0" y="0"/>
                </a:cubicBezTo>
                <a:cubicBezTo>
                  <a:pt x="188" y="0"/>
                  <a:pt x="188" y="0"/>
                  <a:pt x="188" y="0"/>
                </a:cubicBezTo>
                <a:cubicBezTo>
                  <a:pt x="188" y="4"/>
                  <a:pt x="188" y="4"/>
                  <a:pt x="188" y="4"/>
                </a:cubicBezTo>
                <a:cubicBezTo>
                  <a:pt x="188" y="25"/>
                  <a:pt x="171" y="42"/>
                  <a:pt x="150" y="42"/>
                </a:cubicBezTo>
                <a:close/>
                <a:moveTo>
                  <a:pt x="8" y="8"/>
                </a:moveTo>
                <a:cubicBezTo>
                  <a:pt x="10" y="23"/>
                  <a:pt x="22" y="34"/>
                  <a:pt x="38" y="34"/>
                </a:cubicBezTo>
                <a:cubicBezTo>
                  <a:pt x="150" y="34"/>
                  <a:pt x="150" y="34"/>
                  <a:pt x="150" y="34"/>
                </a:cubicBezTo>
                <a:cubicBezTo>
                  <a:pt x="165" y="34"/>
                  <a:pt x="177" y="23"/>
                  <a:pt x="179" y="8"/>
                </a:cubicBez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52" name="Rectangle 41"/>
          <p:cNvSpPr>
            <a:spLocks noChangeArrowheads="1"/>
          </p:cNvSpPr>
          <p:nvPr/>
        </p:nvSpPr>
        <p:spPr bwMode="auto">
          <a:xfrm>
            <a:off x="8540750" y="2135188"/>
            <a:ext cx="127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853" name="Freeform 42"/>
          <p:cNvSpPr>
            <a:spLocks noEditPoints="1"/>
          </p:cNvSpPr>
          <p:nvPr/>
        </p:nvSpPr>
        <p:spPr bwMode="auto">
          <a:xfrm>
            <a:off x="8289925" y="1935163"/>
            <a:ext cx="311150" cy="161925"/>
          </a:xfrm>
          <a:custGeom>
            <a:avLst/>
            <a:gdLst>
              <a:gd name="T0" fmla="*/ 2147483646 w 196"/>
              <a:gd name="T1" fmla="*/ 2147483646 h 102"/>
              <a:gd name="T2" fmla="*/ 0 w 196"/>
              <a:gd name="T3" fmla="*/ 2147483646 h 102"/>
              <a:gd name="T4" fmla="*/ 2147483646 w 196"/>
              <a:gd name="T5" fmla="*/ 0 h 102"/>
              <a:gd name="T6" fmla="*/ 2147483646 w 196"/>
              <a:gd name="T7" fmla="*/ 0 h 102"/>
              <a:gd name="T8" fmla="*/ 2147483646 w 196"/>
              <a:gd name="T9" fmla="*/ 2147483646 h 102"/>
              <a:gd name="T10" fmla="*/ 2147483646 w 196"/>
              <a:gd name="T11" fmla="*/ 2147483646 h 102"/>
              <a:gd name="T12" fmla="*/ 2147483646 w 196"/>
              <a:gd name="T13" fmla="*/ 2147483646 h 102"/>
              <a:gd name="T14" fmla="*/ 2147483646 w 196"/>
              <a:gd name="T15" fmla="*/ 2147483646 h 102"/>
              <a:gd name="T16" fmla="*/ 2147483646 w 196"/>
              <a:gd name="T17" fmla="*/ 2147483646 h 102"/>
              <a:gd name="T18" fmla="*/ 2147483646 w 196"/>
              <a:gd name="T19" fmla="*/ 2147483646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6" h="102">
                <a:moveTo>
                  <a:pt x="196" y="102"/>
                </a:moveTo>
                <a:lnTo>
                  <a:pt x="0" y="102"/>
                </a:lnTo>
                <a:lnTo>
                  <a:pt x="14" y="0"/>
                </a:lnTo>
                <a:lnTo>
                  <a:pt x="184" y="0"/>
                </a:lnTo>
                <a:lnTo>
                  <a:pt x="196" y="102"/>
                </a:lnTo>
                <a:close/>
                <a:moveTo>
                  <a:pt x="10" y="94"/>
                </a:moveTo>
                <a:lnTo>
                  <a:pt x="187" y="94"/>
                </a:lnTo>
                <a:lnTo>
                  <a:pt x="176" y="9"/>
                </a:lnTo>
                <a:lnTo>
                  <a:pt x="21" y="9"/>
                </a:lnTo>
                <a:lnTo>
                  <a:pt x="10" y="9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4854" name="组合 24894"/>
          <p:cNvGrpSpPr/>
          <p:nvPr/>
        </p:nvGrpSpPr>
        <p:grpSpPr bwMode="auto">
          <a:xfrm>
            <a:off x="3238500" y="1260475"/>
            <a:ext cx="304800" cy="304800"/>
            <a:chOff x="3238501" y="1260476"/>
            <a:chExt cx="304800" cy="304800"/>
          </a:xfrm>
        </p:grpSpPr>
        <p:sp>
          <p:nvSpPr>
            <p:cNvPr id="35036" name="Freeform 5"/>
            <p:cNvSpPr>
              <a:spLocks noEditPoints="1"/>
            </p:cNvSpPr>
            <p:nvPr/>
          </p:nvSpPr>
          <p:spPr bwMode="auto">
            <a:xfrm>
              <a:off x="3238501" y="1260476"/>
              <a:ext cx="304800" cy="304800"/>
            </a:xfrm>
            <a:custGeom>
              <a:avLst/>
              <a:gdLst>
                <a:gd name="T0" fmla="*/ 2147483646 w 185"/>
                <a:gd name="T1" fmla="*/ 2147483646 h 185"/>
                <a:gd name="T2" fmla="*/ 0 w 185"/>
                <a:gd name="T3" fmla="*/ 2147483646 h 185"/>
                <a:gd name="T4" fmla="*/ 2147483646 w 185"/>
                <a:gd name="T5" fmla="*/ 0 h 185"/>
                <a:gd name="T6" fmla="*/ 2147483646 w 185"/>
                <a:gd name="T7" fmla="*/ 2147483646 h 185"/>
                <a:gd name="T8" fmla="*/ 2147483646 w 185"/>
                <a:gd name="T9" fmla="*/ 2147483646 h 185"/>
                <a:gd name="T10" fmla="*/ 2147483646 w 185"/>
                <a:gd name="T11" fmla="*/ 2147483646 h 185"/>
                <a:gd name="T12" fmla="*/ 2147483646 w 185"/>
                <a:gd name="T13" fmla="*/ 2147483646 h 185"/>
                <a:gd name="T14" fmla="*/ 2147483646 w 185"/>
                <a:gd name="T15" fmla="*/ 2147483646 h 185"/>
                <a:gd name="T16" fmla="*/ 2147483646 w 185"/>
                <a:gd name="T17" fmla="*/ 2147483646 h 185"/>
                <a:gd name="T18" fmla="*/ 2147483646 w 185"/>
                <a:gd name="T19" fmla="*/ 2147483646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37" name="Freeform 7"/>
            <p:cNvSpPr>
              <a:spLocks noEditPoints="1"/>
            </p:cNvSpPr>
            <p:nvPr/>
          </p:nvSpPr>
          <p:spPr bwMode="auto">
            <a:xfrm>
              <a:off x="3268663" y="1289051"/>
              <a:ext cx="246062" cy="246063"/>
            </a:xfrm>
            <a:custGeom>
              <a:avLst/>
              <a:gdLst>
                <a:gd name="T0" fmla="*/ 2147483646 w 150"/>
                <a:gd name="T1" fmla="*/ 2147483646 h 150"/>
                <a:gd name="T2" fmla="*/ 0 w 150"/>
                <a:gd name="T3" fmla="*/ 2147483646 h 150"/>
                <a:gd name="T4" fmla="*/ 2147483646 w 150"/>
                <a:gd name="T5" fmla="*/ 0 h 150"/>
                <a:gd name="T6" fmla="*/ 2147483646 w 150"/>
                <a:gd name="T7" fmla="*/ 2147483646 h 150"/>
                <a:gd name="T8" fmla="*/ 2147483646 w 150"/>
                <a:gd name="T9" fmla="*/ 2147483646 h 150"/>
                <a:gd name="T10" fmla="*/ 2147483646 w 150"/>
                <a:gd name="T11" fmla="*/ 2147483646 h 150"/>
                <a:gd name="T12" fmla="*/ 2147483646 w 150"/>
                <a:gd name="T13" fmla="*/ 2147483646 h 150"/>
                <a:gd name="T14" fmla="*/ 2147483646 w 150"/>
                <a:gd name="T15" fmla="*/ 2147483646 h 150"/>
                <a:gd name="T16" fmla="*/ 2147483646 w 150"/>
                <a:gd name="T17" fmla="*/ 2147483646 h 150"/>
                <a:gd name="T18" fmla="*/ 2147483646 w 150"/>
                <a:gd name="T19" fmla="*/ 2147483646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38" name="Rectangle 43"/>
            <p:cNvSpPr>
              <a:spLocks noChangeArrowheads="1"/>
            </p:cNvSpPr>
            <p:nvPr/>
          </p:nvSpPr>
          <p:spPr bwMode="auto">
            <a:xfrm>
              <a:off x="3338513" y="1409701"/>
              <a:ext cx="1047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5039" name="Rectangle 44"/>
            <p:cNvSpPr>
              <a:spLocks noChangeArrowheads="1"/>
            </p:cNvSpPr>
            <p:nvPr/>
          </p:nvSpPr>
          <p:spPr bwMode="auto">
            <a:xfrm>
              <a:off x="3387726" y="1358901"/>
              <a:ext cx="6350" cy="106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grpSp>
      <p:sp>
        <p:nvSpPr>
          <p:cNvPr id="34855" name="Freeform 45"/>
          <p:cNvSpPr>
            <a:spLocks noEditPoints="1"/>
          </p:cNvSpPr>
          <p:nvPr/>
        </p:nvSpPr>
        <p:spPr bwMode="auto">
          <a:xfrm>
            <a:off x="1974850" y="1260475"/>
            <a:ext cx="304800" cy="304800"/>
          </a:xfrm>
          <a:custGeom>
            <a:avLst/>
            <a:gdLst>
              <a:gd name="T0" fmla="*/ 2147483646 w 185"/>
              <a:gd name="T1" fmla="*/ 2147483646 h 185"/>
              <a:gd name="T2" fmla="*/ 0 w 185"/>
              <a:gd name="T3" fmla="*/ 2147483646 h 185"/>
              <a:gd name="T4" fmla="*/ 2147483646 w 185"/>
              <a:gd name="T5" fmla="*/ 0 h 185"/>
              <a:gd name="T6" fmla="*/ 2147483646 w 185"/>
              <a:gd name="T7" fmla="*/ 2147483646 h 185"/>
              <a:gd name="T8" fmla="*/ 2147483646 w 185"/>
              <a:gd name="T9" fmla="*/ 2147483646 h 185"/>
              <a:gd name="T10" fmla="*/ 2147483646 w 185"/>
              <a:gd name="T11" fmla="*/ 2147483646 h 185"/>
              <a:gd name="T12" fmla="*/ 2147483646 w 185"/>
              <a:gd name="T13" fmla="*/ 2147483646 h 185"/>
              <a:gd name="T14" fmla="*/ 2147483646 w 185"/>
              <a:gd name="T15" fmla="*/ 2147483646 h 185"/>
              <a:gd name="T16" fmla="*/ 2147483646 w 185"/>
              <a:gd name="T17" fmla="*/ 2147483646 h 185"/>
              <a:gd name="T18" fmla="*/ 2147483646 w 185"/>
              <a:gd name="T19" fmla="*/ 2147483646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56" name="Freeform 46"/>
          <p:cNvSpPr>
            <a:spLocks noEditPoints="1"/>
          </p:cNvSpPr>
          <p:nvPr/>
        </p:nvSpPr>
        <p:spPr bwMode="auto">
          <a:xfrm>
            <a:off x="2005013" y="1289050"/>
            <a:ext cx="246062" cy="246063"/>
          </a:xfrm>
          <a:custGeom>
            <a:avLst/>
            <a:gdLst>
              <a:gd name="T0" fmla="*/ 2147483646 w 150"/>
              <a:gd name="T1" fmla="*/ 2147483646 h 150"/>
              <a:gd name="T2" fmla="*/ 0 w 150"/>
              <a:gd name="T3" fmla="*/ 2147483646 h 150"/>
              <a:gd name="T4" fmla="*/ 2147483646 w 150"/>
              <a:gd name="T5" fmla="*/ 0 h 150"/>
              <a:gd name="T6" fmla="*/ 2147483646 w 150"/>
              <a:gd name="T7" fmla="*/ 2147483646 h 150"/>
              <a:gd name="T8" fmla="*/ 2147483646 w 150"/>
              <a:gd name="T9" fmla="*/ 2147483646 h 150"/>
              <a:gd name="T10" fmla="*/ 2147483646 w 150"/>
              <a:gd name="T11" fmla="*/ 2147483646 h 150"/>
              <a:gd name="T12" fmla="*/ 2147483646 w 150"/>
              <a:gd name="T13" fmla="*/ 2147483646 h 150"/>
              <a:gd name="T14" fmla="*/ 2147483646 w 150"/>
              <a:gd name="T15" fmla="*/ 2147483646 h 150"/>
              <a:gd name="T16" fmla="*/ 2147483646 w 150"/>
              <a:gd name="T17" fmla="*/ 2147483646 h 150"/>
              <a:gd name="T18" fmla="*/ 2147483646 w 150"/>
              <a:gd name="T19" fmla="*/ 2147483646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57" name="Freeform 47"/>
          <p:cNvSpPr/>
          <p:nvPr/>
        </p:nvSpPr>
        <p:spPr bwMode="auto">
          <a:xfrm>
            <a:off x="2089150" y="1373188"/>
            <a:ext cx="77788" cy="79375"/>
          </a:xfrm>
          <a:custGeom>
            <a:avLst/>
            <a:gdLst>
              <a:gd name="T0" fmla="*/ 2147483646 w 49"/>
              <a:gd name="T1" fmla="*/ 2147483646 h 50"/>
              <a:gd name="T2" fmla="*/ 0 w 49"/>
              <a:gd name="T3" fmla="*/ 2147483646 h 50"/>
              <a:gd name="T4" fmla="*/ 2147483646 w 49"/>
              <a:gd name="T5" fmla="*/ 0 h 50"/>
              <a:gd name="T6" fmla="*/ 2147483646 w 49"/>
              <a:gd name="T7" fmla="*/ 2147483646 h 50"/>
              <a:gd name="T8" fmla="*/ 2147483646 w 49"/>
              <a:gd name="T9" fmla="*/ 2147483646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0">
                <a:moveTo>
                  <a:pt x="46" y="50"/>
                </a:moveTo>
                <a:lnTo>
                  <a:pt x="0" y="3"/>
                </a:lnTo>
                <a:lnTo>
                  <a:pt x="2" y="0"/>
                </a:lnTo>
                <a:lnTo>
                  <a:pt x="49" y="47"/>
                </a:lnTo>
                <a:lnTo>
                  <a:pt x="46"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58" name="Freeform 48"/>
          <p:cNvSpPr/>
          <p:nvPr/>
        </p:nvSpPr>
        <p:spPr bwMode="auto">
          <a:xfrm>
            <a:off x="2089150" y="1373188"/>
            <a:ext cx="77788" cy="79375"/>
          </a:xfrm>
          <a:custGeom>
            <a:avLst/>
            <a:gdLst>
              <a:gd name="T0" fmla="*/ 2147483646 w 49"/>
              <a:gd name="T1" fmla="*/ 2147483646 h 50"/>
              <a:gd name="T2" fmla="*/ 0 w 49"/>
              <a:gd name="T3" fmla="*/ 2147483646 h 50"/>
              <a:gd name="T4" fmla="*/ 2147483646 w 49"/>
              <a:gd name="T5" fmla="*/ 0 h 50"/>
              <a:gd name="T6" fmla="*/ 2147483646 w 49"/>
              <a:gd name="T7" fmla="*/ 2147483646 h 50"/>
              <a:gd name="T8" fmla="*/ 2147483646 w 49"/>
              <a:gd name="T9" fmla="*/ 2147483646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0">
                <a:moveTo>
                  <a:pt x="2" y="50"/>
                </a:moveTo>
                <a:lnTo>
                  <a:pt x="0" y="47"/>
                </a:lnTo>
                <a:lnTo>
                  <a:pt x="46" y="0"/>
                </a:lnTo>
                <a:lnTo>
                  <a:pt x="49" y="3"/>
                </a:lnTo>
                <a:lnTo>
                  <a:pt x="2"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59" name="Freeform 49"/>
          <p:cNvSpPr>
            <a:spLocks noEditPoints="1"/>
          </p:cNvSpPr>
          <p:nvPr/>
        </p:nvSpPr>
        <p:spPr bwMode="auto">
          <a:xfrm>
            <a:off x="2605088" y="1260475"/>
            <a:ext cx="304800" cy="304800"/>
          </a:xfrm>
          <a:custGeom>
            <a:avLst/>
            <a:gdLst>
              <a:gd name="T0" fmla="*/ 2147483646 w 185"/>
              <a:gd name="T1" fmla="*/ 2147483646 h 185"/>
              <a:gd name="T2" fmla="*/ 0 w 185"/>
              <a:gd name="T3" fmla="*/ 2147483646 h 185"/>
              <a:gd name="T4" fmla="*/ 2147483646 w 185"/>
              <a:gd name="T5" fmla="*/ 0 h 185"/>
              <a:gd name="T6" fmla="*/ 2147483646 w 185"/>
              <a:gd name="T7" fmla="*/ 2147483646 h 185"/>
              <a:gd name="T8" fmla="*/ 2147483646 w 185"/>
              <a:gd name="T9" fmla="*/ 2147483646 h 185"/>
              <a:gd name="T10" fmla="*/ 2147483646 w 185"/>
              <a:gd name="T11" fmla="*/ 2147483646 h 185"/>
              <a:gd name="T12" fmla="*/ 2147483646 w 185"/>
              <a:gd name="T13" fmla="*/ 2147483646 h 185"/>
              <a:gd name="T14" fmla="*/ 2147483646 w 185"/>
              <a:gd name="T15" fmla="*/ 2147483646 h 185"/>
              <a:gd name="T16" fmla="*/ 2147483646 w 185"/>
              <a:gd name="T17" fmla="*/ 2147483646 h 185"/>
              <a:gd name="T18" fmla="*/ 2147483646 w 185"/>
              <a:gd name="T19" fmla="*/ 2147483646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5" h="185">
                <a:moveTo>
                  <a:pt x="92" y="185"/>
                </a:moveTo>
                <a:cubicBezTo>
                  <a:pt x="42" y="185"/>
                  <a:pt x="0" y="143"/>
                  <a:pt x="0" y="92"/>
                </a:cubicBezTo>
                <a:cubicBezTo>
                  <a:pt x="0" y="41"/>
                  <a:pt x="42" y="0"/>
                  <a:pt x="92" y="0"/>
                </a:cubicBezTo>
                <a:cubicBezTo>
                  <a:pt x="143" y="0"/>
                  <a:pt x="185" y="41"/>
                  <a:pt x="185" y="92"/>
                </a:cubicBezTo>
                <a:cubicBezTo>
                  <a:pt x="185" y="143"/>
                  <a:pt x="143" y="185"/>
                  <a:pt x="92" y="185"/>
                </a:cubicBezTo>
                <a:close/>
                <a:moveTo>
                  <a:pt x="92" y="8"/>
                </a:moveTo>
                <a:cubicBezTo>
                  <a:pt x="46" y="8"/>
                  <a:pt x="8" y="46"/>
                  <a:pt x="8" y="92"/>
                </a:cubicBezTo>
                <a:cubicBezTo>
                  <a:pt x="8" y="139"/>
                  <a:pt x="46" y="177"/>
                  <a:pt x="92" y="177"/>
                </a:cubicBezTo>
                <a:cubicBezTo>
                  <a:pt x="139" y="177"/>
                  <a:pt x="177" y="139"/>
                  <a:pt x="177" y="92"/>
                </a:cubicBezTo>
                <a:cubicBezTo>
                  <a:pt x="177" y="46"/>
                  <a:pt x="139" y="8"/>
                  <a:pt x="9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60" name="Freeform 50"/>
          <p:cNvSpPr>
            <a:spLocks noEditPoints="1"/>
          </p:cNvSpPr>
          <p:nvPr/>
        </p:nvSpPr>
        <p:spPr bwMode="auto">
          <a:xfrm>
            <a:off x="2633663" y="1289050"/>
            <a:ext cx="247650" cy="246063"/>
          </a:xfrm>
          <a:custGeom>
            <a:avLst/>
            <a:gdLst>
              <a:gd name="T0" fmla="*/ 2147483646 w 151"/>
              <a:gd name="T1" fmla="*/ 2147483646 h 150"/>
              <a:gd name="T2" fmla="*/ 0 w 151"/>
              <a:gd name="T3" fmla="*/ 2147483646 h 150"/>
              <a:gd name="T4" fmla="*/ 2147483646 w 151"/>
              <a:gd name="T5" fmla="*/ 0 h 150"/>
              <a:gd name="T6" fmla="*/ 2147483646 w 151"/>
              <a:gd name="T7" fmla="*/ 2147483646 h 150"/>
              <a:gd name="T8" fmla="*/ 2147483646 w 151"/>
              <a:gd name="T9" fmla="*/ 2147483646 h 150"/>
              <a:gd name="T10" fmla="*/ 2147483646 w 151"/>
              <a:gd name="T11" fmla="*/ 2147483646 h 150"/>
              <a:gd name="T12" fmla="*/ 2147483646 w 151"/>
              <a:gd name="T13" fmla="*/ 2147483646 h 150"/>
              <a:gd name="T14" fmla="*/ 2147483646 w 151"/>
              <a:gd name="T15" fmla="*/ 2147483646 h 150"/>
              <a:gd name="T16" fmla="*/ 2147483646 w 151"/>
              <a:gd name="T17" fmla="*/ 2147483646 h 150"/>
              <a:gd name="T18" fmla="*/ 2147483646 w 151"/>
              <a:gd name="T19" fmla="*/ 2147483646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1" h="150">
                <a:moveTo>
                  <a:pt x="75" y="150"/>
                </a:moveTo>
                <a:cubicBezTo>
                  <a:pt x="34" y="150"/>
                  <a:pt x="0" y="117"/>
                  <a:pt x="0" y="75"/>
                </a:cubicBezTo>
                <a:cubicBezTo>
                  <a:pt x="0" y="34"/>
                  <a:pt x="34" y="0"/>
                  <a:pt x="75" y="0"/>
                </a:cubicBezTo>
                <a:cubicBezTo>
                  <a:pt x="117" y="0"/>
                  <a:pt x="151" y="34"/>
                  <a:pt x="151" y="75"/>
                </a:cubicBezTo>
                <a:cubicBezTo>
                  <a:pt x="151" y="117"/>
                  <a:pt x="117" y="150"/>
                  <a:pt x="75" y="150"/>
                </a:cubicBezTo>
                <a:close/>
                <a:moveTo>
                  <a:pt x="75" y="4"/>
                </a:moveTo>
                <a:cubicBezTo>
                  <a:pt x="36" y="4"/>
                  <a:pt x="4" y="36"/>
                  <a:pt x="4" y="75"/>
                </a:cubicBezTo>
                <a:cubicBezTo>
                  <a:pt x="4" y="115"/>
                  <a:pt x="36" y="146"/>
                  <a:pt x="75" y="146"/>
                </a:cubicBezTo>
                <a:cubicBezTo>
                  <a:pt x="115" y="146"/>
                  <a:pt x="147" y="115"/>
                  <a:pt x="147" y="75"/>
                </a:cubicBezTo>
                <a:cubicBezTo>
                  <a:pt x="147" y="36"/>
                  <a:pt x="115" y="4"/>
                  <a:pt x="75"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61" name="Rectangle 51"/>
          <p:cNvSpPr>
            <a:spLocks noChangeArrowheads="1"/>
          </p:cNvSpPr>
          <p:nvPr/>
        </p:nvSpPr>
        <p:spPr bwMode="auto">
          <a:xfrm>
            <a:off x="2705100" y="1409700"/>
            <a:ext cx="1047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862" name="Freeform 52"/>
          <p:cNvSpPr>
            <a:spLocks noEditPoints="1"/>
          </p:cNvSpPr>
          <p:nvPr/>
        </p:nvSpPr>
        <p:spPr bwMode="auto">
          <a:xfrm>
            <a:off x="8297863" y="3789363"/>
            <a:ext cx="304800" cy="304800"/>
          </a:xfrm>
          <a:custGeom>
            <a:avLst/>
            <a:gdLst>
              <a:gd name="T0" fmla="*/ 2147483646 w 185"/>
              <a:gd name="T1" fmla="*/ 2147483646 h 185"/>
              <a:gd name="T2" fmla="*/ 0 w 185"/>
              <a:gd name="T3" fmla="*/ 2147483646 h 185"/>
              <a:gd name="T4" fmla="*/ 2147483646 w 185"/>
              <a:gd name="T5" fmla="*/ 0 h 185"/>
              <a:gd name="T6" fmla="*/ 2147483646 w 185"/>
              <a:gd name="T7" fmla="*/ 2147483646 h 185"/>
              <a:gd name="T8" fmla="*/ 2147483646 w 185"/>
              <a:gd name="T9" fmla="*/ 2147483646 h 185"/>
              <a:gd name="T10" fmla="*/ 2147483646 w 185"/>
              <a:gd name="T11" fmla="*/ 2147483646 h 185"/>
              <a:gd name="T12" fmla="*/ 2147483646 w 185"/>
              <a:gd name="T13" fmla="*/ 2147483646 h 185"/>
              <a:gd name="T14" fmla="*/ 2147483646 w 185"/>
              <a:gd name="T15" fmla="*/ 2147483646 h 185"/>
              <a:gd name="T16" fmla="*/ 2147483646 w 185"/>
              <a:gd name="T17" fmla="*/ 2147483646 h 185"/>
              <a:gd name="T18" fmla="*/ 2147483646 w 185"/>
              <a:gd name="T19" fmla="*/ 2147483646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63" name="Rectangle 53"/>
          <p:cNvSpPr>
            <a:spLocks noChangeArrowheads="1"/>
          </p:cNvSpPr>
          <p:nvPr/>
        </p:nvSpPr>
        <p:spPr bwMode="auto">
          <a:xfrm>
            <a:off x="8397875" y="3938588"/>
            <a:ext cx="1047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864" name="Rectangle 54"/>
          <p:cNvSpPr>
            <a:spLocks noChangeArrowheads="1"/>
          </p:cNvSpPr>
          <p:nvPr/>
        </p:nvSpPr>
        <p:spPr bwMode="auto">
          <a:xfrm>
            <a:off x="8447088" y="3889375"/>
            <a:ext cx="6350" cy="106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865" name="Freeform 55"/>
          <p:cNvSpPr>
            <a:spLocks noEditPoints="1"/>
          </p:cNvSpPr>
          <p:nvPr/>
        </p:nvSpPr>
        <p:spPr bwMode="auto">
          <a:xfrm>
            <a:off x="7035800" y="3789363"/>
            <a:ext cx="303213" cy="304800"/>
          </a:xfrm>
          <a:custGeom>
            <a:avLst/>
            <a:gdLst>
              <a:gd name="T0" fmla="*/ 2147483646 w 185"/>
              <a:gd name="T1" fmla="*/ 2147483646 h 185"/>
              <a:gd name="T2" fmla="*/ 0 w 185"/>
              <a:gd name="T3" fmla="*/ 2147483646 h 185"/>
              <a:gd name="T4" fmla="*/ 2147483646 w 185"/>
              <a:gd name="T5" fmla="*/ 0 h 185"/>
              <a:gd name="T6" fmla="*/ 2147483646 w 185"/>
              <a:gd name="T7" fmla="*/ 2147483646 h 185"/>
              <a:gd name="T8" fmla="*/ 2147483646 w 185"/>
              <a:gd name="T9" fmla="*/ 2147483646 h 185"/>
              <a:gd name="T10" fmla="*/ 2147483646 w 185"/>
              <a:gd name="T11" fmla="*/ 2147483646 h 185"/>
              <a:gd name="T12" fmla="*/ 2147483646 w 185"/>
              <a:gd name="T13" fmla="*/ 2147483646 h 185"/>
              <a:gd name="T14" fmla="*/ 2147483646 w 185"/>
              <a:gd name="T15" fmla="*/ 2147483646 h 185"/>
              <a:gd name="T16" fmla="*/ 2147483646 w 185"/>
              <a:gd name="T17" fmla="*/ 2147483646 h 185"/>
              <a:gd name="T18" fmla="*/ 2147483646 w 185"/>
              <a:gd name="T19" fmla="*/ 2147483646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66" name="Freeform 56"/>
          <p:cNvSpPr/>
          <p:nvPr/>
        </p:nvSpPr>
        <p:spPr bwMode="auto">
          <a:xfrm>
            <a:off x="7146925" y="3902075"/>
            <a:ext cx="79375" cy="79375"/>
          </a:xfrm>
          <a:custGeom>
            <a:avLst/>
            <a:gdLst>
              <a:gd name="T0" fmla="*/ 2147483646 w 50"/>
              <a:gd name="T1" fmla="*/ 2147483646 h 50"/>
              <a:gd name="T2" fmla="*/ 0 w 50"/>
              <a:gd name="T3" fmla="*/ 2147483646 h 50"/>
              <a:gd name="T4" fmla="*/ 2147483646 w 50"/>
              <a:gd name="T5" fmla="*/ 0 h 50"/>
              <a:gd name="T6" fmla="*/ 2147483646 w 50"/>
              <a:gd name="T7" fmla="*/ 2147483646 h 50"/>
              <a:gd name="T8" fmla="*/ 2147483646 w 50"/>
              <a:gd name="T9" fmla="*/ 2147483646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0">
                <a:moveTo>
                  <a:pt x="47" y="50"/>
                </a:moveTo>
                <a:lnTo>
                  <a:pt x="0" y="4"/>
                </a:lnTo>
                <a:lnTo>
                  <a:pt x="3" y="0"/>
                </a:lnTo>
                <a:lnTo>
                  <a:pt x="50" y="47"/>
                </a:lnTo>
                <a:lnTo>
                  <a:pt x="47"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67" name="Freeform 57"/>
          <p:cNvSpPr/>
          <p:nvPr/>
        </p:nvSpPr>
        <p:spPr bwMode="auto">
          <a:xfrm>
            <a:off x="7146925" y="3902075"/>
            <a:ext cx="79375" cy="79375"/>
          </a:xfrm>
          <a:custGeom>
            <a:avLst/>
            <a:gdLst>
              <a:gd name="T0" fmla="*/ 2147483646 w 50"/>
              <a:gd name="T1" fmla="*/ 2147483646 h 50"/>
              <a:gd name="T2" fmla="*/ 0 w 50"/>
              <a:gd name="T3" fmla="*/ 2147483646 h 50"/>
              <a:gd name="T4" fmla="*/ 2147483646 w 50"/>
              <a:gd name="T5" fmla="*/ 0 h 50"/>
              <a:gd name="T6" fmla="*/ 2147483646 w 50"/>
              <a:gd name="T7" fmla="*/ 2147483646 h 50"/>
              <a:gd name="T8" fmla="*/ 2147483646 w 50"/>
              <a:gd name="T9" fmla="*/ 2147483646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0">
                <a:moveTo>
                  <a:pt x="3" y="50"/>
                </a:moveTo>
                <a:lnTo>
                  <a:pt x="0" y="47"/>
                </a:lnTo>
                <a:lnTo>
                  <a:pt x="47" y="0"/>
                </a:lnTo>
                <a:lnTo>
                  <a:pt x="50" y="4"/>
                </a:lnTo>
                <a:lnTo>
                  <a:pt x="3"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68" name="Freeform 58"/>
          <p:cNvSpPr>
            <a:spLocks noEditPoints="1"/>
          </p:cNvSpPr>
          <p:nvPr/>
        </p:nvSpPr>
        <p:spPr bwMode="auto">
          <a:xfrm>
            <a:off x="7664450" y="3789363"/>
            <a:ext cx="303213" cy="304800"/>
          </a:xfrm>
          <a:custGeom>
            <a:avLst/>
            <a:gdLst>
              <a:gd name="T0" fmla="*/ 2147483646 w 184"/>
              <a:gd name="T1" fmla="*/ 2147483646 h 185"/>
              <a:gd name="T2" fmla="*/ 0 w 184"/>
              <a:gd name="T3" fmla="*/ 2147483646 h 185"/>
              <a:gd name="T4" fmla="*/ 2147483646 w 184"/>
              <a:gd name="T5" fmla="*/ 0 h 185"/>
              <a:gd name="T6" fmla="*/ 2147483646 w 184"/>
              <a:gd name="T7" fmla="*/ 2147483646 h 185"/>
              <a:gd name="T8" fmla="*/ 2147483646 w 184"/>
              <a:gd name="T9" fmla="*/ 2147483646 h 185"/>
              <a:gd name="T10" fmla="*/ 2147483646 w 184"/>
              <a:gd name="T11" fmla="*/ 2147483646 h 185"/>
              <a:gd name="T12" fmla="*/ 2147483646 w 184"/>
              <a:gd name="T13" fmla="*/ 2147483646 h 185"/>
              <a:gd name="T14" fmla="*/ 2147483646 w 184"/>
              <a:gd name="T15" fmla="*/ 2147483646 h 185"/>
              <a:gd name="T16" fmla="*/ 2147483646 w 184"/>
              <a:gd name="T17" fmla="*/ 2147483646 h 185"/>
              <a:gd name="T18" fmla="*/ 2147483646 w 184"/>
              <a:gd name="T19" fmla="*/ 2147483646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4" h="185">
                <a:moveTo>
                  <a:pt x="92" y="185"/>
                </a:moveTo>
                <a:cubicBezTo>
                  <a:pt x="41" y="185"/>
                  <a:pt x="0" y="144"/>
                  <a:pt x="0" y="93"/>
                </a:cubicBezTo>
                <a:cubicBezTo>
                  <a:pt x="0" y="42"/>
                  <a:pt x="41" y="0"/>
                  <a:pt x="92" y="0"/>
                </a:cubicBezTo>
                <a:cubicBezTo>
                  <a:pt x="143" y="0"/>
                  <a:pt x="184" y="42"/>
                  <a:pt x="184" y="93"/>
                </a:cubicBezTo>
                <a:cubicBezTo>
                  <a:pt x="184" y="144"/>
                  <a:pt x="143" y="185"/>
                  <a:pt x="92" y="185"/>
                </a:cubicBezTo>
                <a:close/>
                <a:moveTo>
                  <a:pt x="92" y="8"/>
                </a:moveTo>
                <a:cubicBezTo>
                  <a:pt x="46" y="8"/>
                  <a:pt x="8" y="46"/>
                  <a:pt x="8" y="93"/>
                </a:cubicBezTo>
                <a:cubicBezTo>
                  <a:pt x="8" y="139"/>
                  <a:pt x="46" y="177"/>
                  <a:pt x="92" y="177"/>
                </a:cubicBezTo>
                <a:cubicBezTo>
                  <a:pt x="139" y="177"/>
                  <a:pt x="176" y="139"/>
                  <a:pt x="176" y="93"/>
                </a:cubicBezTo>
                <a:cubicBezTo>
                  <a:pt x="176" y="46"/>
                  <a:pt x="139" y="8"/>
                  <a:pt x="9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69" name="Rectangle 59"/>
          <p:cNvSpPr>
            <a:spLocks noChangeArrowheads="1"/>
          </p:cNvSpPr>
          <p:nvPr/>
        </p:nvSpPr>
        <p:spPr bwMode="auto">
          <a:xfrm>
            <a:off x="7764463" y="3938588"/>
            <a:ext cx="1047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grpSp>
        <p:nvGrpSpPr>
          <p:cNvPr id="34870" name="组合 24895"/>
          <p:cNvGrpSpPr/>
          <p:nvPr/>
        </p:nvGrpSpPr>
        <p:grpSpPr bwMode="auto">
          <a:xfrm>
            <a:off x="1373188" y="1287463"/>
            <a:ext cx="250825" cy="252412"/>
            <a:chOff x="1373188" y="1287463"/>
            <a:chExt cx="250825" cy="252413"/>
          </a:xfrm>
        </p:grpSpPr>
        <p:sp>
          <p:nvSpPr>
            <p:cNvPr id="35034" name="Freeform 60"/>
            <p:cNvSpPr>
              <a:spLocks noEditPoints="1"/>
            </p:cNvSpPr>
            <p:nvPr/>
          </p:nvSpPr>
          <p:spPr bwMode="auto">
            <a:xfrm>
              <a:off x="1373188" y="1287463"/>
              <a:ext cx="250825" cy="252413"/>
            </a:xfrm>
            <a:custGeom>
              <a:avLst/>
              <a:gdLst>
                <a:gd name="T0" fmla="*/ 2147483646 w 153"/>
                <a:gd name="T1" fmla="*/ 2147483646 h 153"/>
                <a:gd name="T2" fmla="*/ 2147483646 w 153"/>
                <a:gd name="T3" fmla="*/ 2147483646 h 153"/>
                <a:gd name="T4" fmla="*/ 0 w 153"/>
                <a:gd name="T5" fmla="*/ 2147483646 h 153"/>
                <a:gd name="T6" fmla="*/ 0 w 153"/>
                <a:gd name="T7" fmla="*/ 2147483646 h 153"/>
                <a:gd name="T8" fmla="*/ 2147483646 w 153"/>
                <a:gd name="T9" fmla="*/ 2147483646 h 153"/>
                <a:gd name="T10" fmla="*/ 2147483646 w 153"/>
                <a:gd name="T11" fmla="*/ 2147483646 h 153"/>
                <a:gd name="T12" fmla="*/ 2147483646 w 153"/>
                <a:gd name="T13" fmla="*/ 0 h 153"/>
                <a:gd name="T14" fmla="*/ 2147483646 w 153"/>
                <a:gd name="T15" fmla="*/ 2147483646 h 153"/>
                <a:gd name="T16" fmla="*/ 2147483646 w 153"/>
                <a:gd name="T17" fmla="*/ 2147483646 h 153"/>
                <a:gd name="T18" fmla="*/ 2147483646 w 153"/>
                <a:gd name="T19" fmla="*/ 2147483646 h 153"/>
                <a:gd name="T20" fmla="*/ 2147483646 w 153"/>
                <a:gd name="T21" fmla="*/ 2147483646 h 153"/>
                <a:gd name="T22" fmla="*/ 2147483646 w 153"/>
                <a:gd name="T23" fmla="*/ 2147483646 h 153"/>
                <a:gd name="T24" fmla="*/ 2147483646 w 153"/>
                <a:gd name="T25" fmla="*/ 2147483646 h 153"/>
                <a:gd name="T26" fmla="*/ 2147483646 w 153"/>
                <a:gd name="T27" fmla="*/ 2147483646 h 153"/>
                <a:gd name="T28" fmla="*/ 2147483646 w 153"/>
                <a:gd name="T29" fmla="*/ 2147483646 h 153"/>
                <a:gd name="T30" fmla="*/ 2147483646 w 153"/>
                <a:gd name="T31" fmla="*/ 2147483646 h 153"/>
                <a:gd name="T32" fmla="*/ 2147483646 w 153"/>
                <a:gd name="T33" fmla="*/ 2147483646 h 153"/>
                <a:gd name="T34" fmla="*/ 2147483646 w 153"/>
                <a:gd name="T35" fmla="*/ 2147483646 h 153"/>
                <a:gd name="T36" fmla="*/ 2147483646 w 153"/>
                <a:gd name="T37" fmla="*/ 2147483646 h 153"/>
                <a:gd name="T38" fmla="*/ 2147483646 w 153"/>
                <a:gd name="T39" fmla="*/ 2147483646 h 153"/>
                <a:gd name="T40" fmla="*/ 2147483646 w 153"/>
                <a:gd name="T41" fmla="*/ 2147483646 h 153"/>
                <a:gd name="T42" fmla="*/ 2147483646 w 153"/>
                <a:gd name="T43" fmla="*/ 2147483646 h 153"/>
                <a:gd name="T44" fmla="*/ 2147483646 w 153"/>
                <a:gd name="T45" fmla="*/ 2147483646 h 153"/>
                <a:gd name="T46" fmla="*/ 2147483646 w 153"/>
                <a:gd name="T47" fmla="*/ 2147483646 h 153"/>
                <a:gd name="T48" fmla="*/ 2147483646 w 153"/>
                <a:gd name="T49" fmla="*/ 2147483646 h 153"/>
                <a:gd name="T50" fmla="*/ 2147483646 w 153"/>
                <a:gd name="T51" fmla="*/ 2147483646 h 153"/>
                <a:gd name="T52" fmla="*/ 2147483646 w 153"/>
                <a:gd name="T53" fmla="*/ 2147483646 h 153"/>
                <a:gd name="T54" fmla="*/ 2147483646 w 153"/>
                <a:gd name="T55" fmla="*/ 2147483646 h 153"/>
                <a:gd name="T56" fmla="*/ 2147483646 w 153"/>
                <a:gd name="T57" fmla="*/ 2147483646 h 153"/>
                <a:gd name="T58" fmla="*/ 2147483646 w 153"/>
                <a:gd name="T59" fmla="*/ 2147483646 h 153"/>
                <a:gd name="T60" fmla="*/ 2147483646 w 153"/>
                <a:gd name="T61" fmla="*/ 2147483646 h 153"/>
                <a:gd name="T62" fmla="*/ 2147483646 w 153"/>
                <a:gd name="T63" fmla="*/ 2147483646 h 153"/>
                <a:gd name="T64" fmla="*/ 2147483646 w 153"/>
                <a:gd name="T65" fmla="*/ 2147483646 h 153"/>
                <a:gd name="T66" fmla="*/ 2147483646 w 153"/>
                <a:gd name="T67" fmla="*/ 2147483646 h 153"/>
                <a:gd name="T68" fmla="*/ 2147483646 w 153"/>
                <a:gd name="T69" fmla="*/ 2147483646 h 153"/>
                <a:gd name="T70" fmla="*/ 2147483646 w 153"/>
                <a:gd name="T71" fmla="*/ 2147483646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3" h="153">
                  <a:moveTo>
                    <a:pt x="26" y="153"/>
                  </a:moveTo>
                  <a:cubicBezTo>
                    <a:pt x="13" y="153"/>
                    <a:pt x="13" y="153"/>
                    <a:pt x="13" y="153"/>
                  </a:cubicBezTo>
                  <a:cubicBezTo>
                    <a:pt x="6" y="153"/>
                    <a:pt x="0" y="147"/>
                    <a:pt x="0" y="140"/>
                  </a:cubicBezTo>
                  <a:cubicBezTo>
                    <a:pt x="0" y="111"/>
                    <a:pt x="0" y="111"/>
                    <a:pt x="0" y="111"/>
                  </a:cubicBezTo>
                  <a:cubicBezTo>
                    <a:pt x="55" y="56"/>
                    <a:pt x="55" y="56"/>
                    <a:pt x="55" y="56"/>
                  </a:cubicBezTo>
                  <a:cubicBezTo>
                    <a:pt x="55" y="54"/>
                    <a:pt x="54" y="51"/>
                    <a:pt x="54" y="49"/>
                  </a:cubicBezTo>
                  <a:cubicBezTo>
                    <a:pt x="54" y="22"/>
                    <a:pt x="77" y="0"/>
                    <a:pt x="104" y="0"/>
                  </a:cubicBezTo>
                  <a:cubicBezTo>
                    <a:pt x="131" y="0"/>
                    <a:pt x="153" y="22"/>
                    <a:pt x="153" y="49"/>
                  </a:cubicBezTo>
                  <a:cubicBezTo>
                    <a:pt x="153" y="76"/>
                    <a:pt x="131" y="99"/>
                    <a:pt x="104" y="99"/>
                  </a:cubicBezTo>
                  <a:cubicBezTo>
                    <a:pt x="99" y="99"/>
                    <a:pt x="94" y="98"/>
                    <a:pt x="89" y="96"/>
                  </a:cubicBezTo>
                  <a:cubicBezTo>
                    <a:pt x="78" y="108"/>
                    <a:pt x="78" y="108"/>
                    <a:pt x="78" y="108"/>
                  </a:cubicBezTo>
                  <a:cubicBezTo>
                    <a:pt x="62" y="108"/>
                    <a:pt x="62" y="108"/>
                    <a:pt x="62" y="108"/>
                  </a:cubicBezTo>
                  <a:cubicBezTo>
                    <a:pt x="62" y="126"/>
                    <a:pt x="62" y="126"/>
                    <a:pt x="62" y="126"/>
                  </a:cubicBezTo>
                  <a:cubicBezTo>
                    <a:pt x="44" y="126"/>
                    <a:pt x="44" y="126"/>
                    <a:pt x="44" y="126"/>
                  </a:cubicBezTo>
                  <a:cubicBezTo>
                    <a:pt x="44" y="144"/>
                    <a:pt x="44" y="144"/>
                    <a:pt x="44" y="144"/>
                  </a:cubicBezTo>
                  <a:cubicBezTo>
                    <a:pt x="26" y="144"/>
                    <a:pt x="26" y="144"/>
                    <a:pt x="26" y="144"/>
                  </a:cubicBezTo>
                  <a:lnTo>
                    <a:pt x="26" y="153"/>
                  </a:lnTo>
                  <a:close/>
                  <a:moveTo>
                    <a:pt x="8" y="114"/>
                  </a:moveTo>
                  <a:cubicBezTo>
                    <a:pt x="8" y="140"/>
                    <a:pt x="8" y="140"/>
                    <a:pt x="8" y="140"/>
                  </a:cubicBezTo>
                  <a:cubicBezTo>
                    <a:pt x="8" y="143"/>
                    <a:pt x="10" y="145"/>
                    <a:pt x="13" y="145"/>
                  </a:cubicBezTo>
                  <a:cubicBezTo>
                    <a:pt x="18" y="145"/>
                    <a:pt x="18" y="145"/>
                    <a:pt x="18" y="145"/>
                  </a:cubicBezTo>
                  <a:cubicBezTo>
                    <a:pt x="18" y="136"/>
                    <a:pt x="18" y="136"/>
                    <a:pt x="18" y="136"/>
                  </a:cubicBezTo>
                  <a:cubicBezTo>
                    <a:pt x="36" y="136"/>
                    <a:pt x="36" y="136"/>
                    <a:pt x="36" y="136"/>
                  </a:cubicBezTo>
                  <a:cubicBezTo>
                    <a:pt x="36" y="118"/>
                    <a:pt x="36" y="118"/>
                    <a:pt x="36" y="118"/>
                  </a:cubicBezTo>
                  <a:cubicBezTo>
                    <a:pt x="54" y="118"/>
                    <a:pt x="54" y="118"/>
                    <a:pt x="54" y="118"/>
                  </a:cubicBezTo>
                  <a:cubicBezTo>
                    <a:pt x="54" y="100"/>
                    <a:pt x="54" y="100"/>
                    <a:pt x="54" y="100"/>
                  </a:cubicBezTo>
                  <a:cubicBezTo>
                    <a:pt x="75" y="100"/>
                    <a:pt x="75" y="100"/>
                    <a:pt x="75" y="100"/>
                  </a:cubicBezTo>
                  <a:cubicBezTo>
                    <a:pt x="87" y="87"/>
                    <a:pt x="87" y="87"/>
                    <a:pt x="87" y="87"/>
                  </a:cubicBezTo>
                  <a:cubicBezTo>
                    <a:pt x="90" y="88"/>
                    <a:pt x="90" y="88"/>
                    <a:pt x="90" y="88"/>
                  </a:cubicBezTo>
                  <a:cubicBezTo>
                    <a:pt x="94" y="90"/>
                    <a:pt x="99" y="91"/>
                    <a:pt x="104" y="91"/>
                  </a:cubicBezTo>
                  <a:cubicBezTo>
                    <a:pt x="127" y="91"/>
                    <a:pt x="145" y="72"/>
                    <a:pt x="145" y="49"/>
                  </a:cubicBezTo>
                  <a:cubicBezTo>
                    <a:pt x="145" y="26"/>
                    <a:pt x="127" y="8"/>
                    <a:pt x="104" y="8"/>
                  </a:cubicBezTo>
                  <a:cubicBezTo>
                    <a:pt x="81" y="8"/>
                    <a:pt x="62" y="26"/>
                    <a:pt x="62" y="49"/>
                  </a:cubicBezTo>
                  <a:cubicBezTo>
                    <a:pt x="62" y="52"/>
                    <a:pt x="63" y="54"/>
                    <a:pt x="63" y="57"/>
                  </a:cubicBezTo>
                  <a:cubicBezTo>
                    <a:pt x="64" y="59"/>
                    <a:pt x="64" y="59"/>
                    <a:pt x="64" y="59"/>
                  </a:cubicBezTo>
                  <a:lnTo>
                    <a:pt x="8" y="1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35" name="Freeform 61"/>
            <p:cNvSpPr>
              <a:spLocks noEditPoints="1"/>
            </p:cNvSpPr>
            <p:nvPr/>
          </p:nvSpPr>
          <p:spPr bwMode="auto">
            <a:xfrm>
              <a:off x="1531938" y="1328738"/>
              <a:ext cx="52387" cy="50800"/>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6" y="31"/>
                  </a:moveTo>
                  <a:cubicBezTo>
                    <a:pt x="7" y="31"/>
                    <a:pt x="0" y="24"/>
                    <a:pt x="0" y="15"/>
                  </a:cubicBezTo>
                  <a:cubicBezTo>
                    <a:pt x="0" y="7"/>
                    <a:pt x="7" y="0"/>
                    <a:pt x="16" y="0"/>
                  </a:cubicBezTo>
                  <a:cubicBezTo>
                    <a:pt x="24" y="0"/>
                    <a:pt x="31" y="7"/>
                    <a:pt x="31" y="15"/>
                  </a:cubicBezTo>
                  <a:cubicBezTo>
                    <a:pt x="31" y="24"/>
                    <a:pt x="24" y="31"/>
                    <a:pt x="16" y="31"/>
                  </a:cubicBezTo>
                  <a:close/>
                  <a:moveTo>
                    <a:pt x="16" y="4"/>
                  </a:moveTo>
                  <a:cubicBezTo>
                    <a:pt x="9" y="4"/>
                    <a:pt x="4" y="9"/>
                    <a:pt x="4" y="15"/>
                  </a:cubicBezTo>
                  <a:cubicBezTo>
                    <a:pt x="4" y="22"/>
                    <a:pt x="9" y="27"/>
                    <a:pt x="16" y="27"/>
                  </a:cubicBezTo>
                  <a:cubicBezTo>
                    <a:pt x="22" y="27"/>
                    <a:pt x="27" y="22"/>
                    <a:pt x="27" y="15"/>
                  </a:cubicBezTo>
                  <a:cubicBezTo>
                    <a:pt x="27" y="9"/>
                    <a:pt x="22"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4871" name="Freeform 62"/>
          <p:cNvSpPr>
            <a:spLocks noEditPoints="1"/>
          </p:cNvSpPr>
          <p:nvPr/>
        </p:nvSpPr>
        <p:spPr bwMode="auto">
          <a:xfrm>
            <a:off x="3867150" y="1263650"/>
            <a:ext cx="312738" cy="312738"/>
          </a:xfrm>
          <a:custGeom>
            <a:avLst/>
            <a:gdLst>
              <a:gd name="T0" fmla="*/ 2147483646 w 190"/>
              <a:gd name="T1" fmla="*/ 2147483646 h 190"/>
              <a:gd name="T2" fmla="*/ 2147483646 w 190"/>
              <a:gd name="T3" fmla="*/ 2147483646 h 190"/>
              <a:gd name="T4" fmla="*/ 2147483646 w 190"/>
              <a:gd name="T5" fmla="*/ 2147483646 h 190"/>
              <a:gd name="T6" fmla="*/ 2147483646 w 190"/>
              <a:gd name="T7" fmla="*/ 2147483646 h 190"/>
              <a:gd name="T8" fmla="*/ 0 w 190"/>
              <a:gd name="T9" fmla="*/ 2147483646 h 190"/>
              <a:gd name="T10" fmla="*/ 2147483646 w 190"/>
              <a:gd name="T11" fmla="*/ 2147483646 h 190"/>
              <a:gd name="T12" fmla="*/ 2147483646 w 190"/>
              <a:gd name="T13" fmla="*/ 2147483646 h 190"/>
              <a:gd name="T14" fmla="*/ 2147483646 w 190"/>
              <a:gd name="T15" fmla="*/ 2147483646 h 190"/>
              <a:gd name="T16" fmla="*/ 2147483646 w 190"/>
              <a:gd name="T17" fmla="*/ 0 h 190"/>
              <a:gd name="T18" fmla="*/ 2147483646 w 190"/>
              <a:gd name="T19" fmla="*/ 2147483646 h 190"/>
              <a:gd name="T20" fmla="*/ 2147483646 w 190"/>
              <a:gd name="T21" fmla="*/ 2147483646 h 190"/>
              <a:gd name="T22" fmla="*/ 2147483646 w 190"/>
              <a:gd name="T23" fmla="*/ 2147483646 h 190"/>
              <a:gd name="T24" fmla="*/ 2147483646 w 190"/>
              <a:gd name="T25" fmla="*/ 2147483646 h 190"/>
              <a:gd name="T26" fmla="*/ 2147483646 w 190"/>
              <a:gd name="T27" fmla="*/ 2147483646 h 190"/>
              <a:gd name="T28" fmla="*/ 2147483646 w 190"/>
              <a:gd name="T29" fmla="*/ 2147483646 h 190"/>
              <a:gd name="T30" fmla="*/ 2147483646 w 190"/>
              <a:gd name="T31" fmla="*/ 2147483646 h 190"/>
              <a:gd name="T32" fmla="*/ 2147483646 w 190"/>
              <a:gd name="T33" fmla="*/ 2147483646 h 190"/>
              <a:gd name="T34" fmla="*/ 2147483646 w 190"/>
              <a:gd name="T35" fmla="*/ 2147483646 h 190"/>
              <a:gd name="T36" fmla="*/ 2147483646 w 190"/>
              <a:gd name="T37" fmla="*/ 2147483646 h 190"/>
              <a:gd name="T38" fmla="*/ 2147483646 w 190"/>
              <a:gd name="T39" fmla="*/ 2147483646 h 190"/>
              <a:gd name="T40" fmla="*/ 2147483646 w 190"/>
              <a:gd name="T41" fmla="*/ 2147483646 h 190"/>
              <a:gd name="T42" fmla="*/ 2147483646 w 190"/>
              <a:gd name="T43" fmla="*/ 2147483646 h 190"/>
              <a:gd name="T44" fmla="*/ 2147483646 w 190"/>
              <a:gd name="T45" fmla="*/ 2147483646 h 190"/>
              <a:gd name="T46" fmla="*/ 2147483646 w 190"/>
              <a:gd name="T47" fmla="*/ 2147483646 h 190"/>
              <a:gd name="T48" fmla="*/ 2147483646 w 190"/>
              <a:gd name="T49" fmla="*/ 2147483646 h 190"/>
              <a:gd name="T50" fmla="*/ 2147483646 w 190"/>
              <a:gd name="T51" fmla="*/ 2147483646 h 190"/>
              <a:gd name="T52" fmla="*/ 2147483646 w 190"/>
              <a:gd name="T53" fmla="*/ 2147483646 h 190"/>
              <a:gd name="T54" fmla="*/ 2147483646 w 190"/>
              <a:gd name="T55" fmla="*/ 2147483646 h 190"/>
              <a:gd name="T56" fmla="*/ 2147483646 w 190"/>
              <a:gd name="T57" fmla="*/ 2147483646 h 190"/>
              <a:gd name="T58" fmla="*/ 2147483646 w 190"/>
              <a:gd name="T59" fmla="*/ 2147483646 h 190"/>
              <a:gd name="T60" fmla="*/ 2147483646 w 190"/>
              <a:gd name="T61" fmla="*/ 2147483646 h 190"/>
              <a:gd name="T62" fmla="*/ 2147483646 w 190"/>
              <a:gd name="T63" fmla="*/ 2147483646 h 190"/>
              <a:gd name="T64" fmla="*/ 2147483646 w 190"/>
              <a:gd name="T65" fmla="*/ 2147483646 h 190"/>
              <a:gd name="T66" fmla="*/ 2147483646 w 190"/>
              <a:gd name="T67" fmla="*/ 2147483646 h 190"/>
              <a:gd name="T68" fmla="*/ 2147483646 w 190"/>
              <a:gd name="T69" fmla="*/ 2147483646 h 190"/>
              <a:gd name="T70" fmla="*/ 2147483646 w 190"/>
              <a:gd name="T71" fmla="*/ 2147483646 h 190"/>
              <a:gd name="T72" fmla="*/ 2147483646 w 190"/>
              <a:gd name="T73" fmla="*/ 2147483646 h 190"/>
              <a:gd name="T74" fmla="*/ 2147483646 w 190"/>
              <a:gd name="T75" fmla="*/ 2147483646 h 190"/>
              <a:gd name="T76" fmla="*/ 2147483646 w 190"/>
              <a:gd name="T77" fmla="*/ 2147483646 h 190"/>
              <a:gd name="T78" fmla="*/ 2147483646 w 190"/>
              <a:gd name="T79" fmla="*/ 2147483646 h 190"/>
              <a:gd name="T80" fmla="*/ 2147483646 w 190"/>
              <a:gd name="T81" fmla="*/ 2147483646 h 1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0" h="190">
                <a:moveTo>
                  <a:pt x="111" y="190"/>
                </a:moveTo>
                <a:cubicBezTo>
                  <a:pt x="78" y="190"/>
                  <a:pt x="78" y="190"/>
                  <a:pt x="78" y="190"/>
                </a:cubicBezTo>
                <a:cubicBezTo>
                  <a:pt x="74" y="160"/>
                  <a:pt x="74" y="160"/>
                  <a:pt x="74" y="160"/>
                </a:cubicBezTo>
                <a:cubicBezTo>
                  <a:pt x="70" y="159"/>
                  <a:pt x="67" y="158"/>
                  <a:pt x="63" y="156"/>
                </a:cubicBezTo>
                <a:cubicBezTo>
                  <a:pt x="39" y="173"/>
                  <a:pt x="39" y="173"/>
                  <a:pt x="39" y="173"/>
                </a:cubicBezTo>
                <a:cubicBezTo>
                  <a:pt x="16" y="150"/>
                  <a:pt x="16" y="150"/>
                  <a:pt x="16" y="150"/>
                </a:cubicBezTo>
                <a:cubicBezTo>
                  <a:pt x="33" y="126"/>
                  <a:pt x="33" y="126"/>
                  <a:pt x="33" y="126"/>
                </a:cubicBezTo>
                <a:cubicBezTo>
                  <a:pt x="32" y="123"/>
                  <a:pt x="30" y="119"/>
                  <a:pt x="29" y="116"/>
                </a:cubicBezTo>
                <a:cubicBezTo>
                  <a:pt x="0" y="111"/>
                  <a:pt x="0" y="111"/>
                  <a:pt x="0" y="111"/>
                </a:cubicBezTo>
                <a:cubicBezTo>
                  <a:pt x="0" y="78"/>
                  <a:pt x="0" y="78"/>
                  <a:pt x="0" y="78"/>
                </a:cubicBezTo>
                <a:cubicBezTo>
                  <a:pt x="29" y="73"/>
                  <a:pt x="29" y="73"/>
                  <a:pt x="29" y="73"/>
                </a:cubicBezTo>
                <a:cubicBezTo>
                  <a:pt x="30" y="70"/>
                  <a:pt x="32" y="67"/>
                  <a:pt x="33" y="63"/>
                </a:cubicBezTo>
                <a:cubicBezTo>
                  <a:pt x="16" y="39"/>
                  <a:pt x="16" y="39"/>
                  <a:pt x="16" y="39"/>
                </a:cubicBezTo>
                <a:cubicBezTo>
                  <a:pt x="39" y="16"/>
                  <a:pt x="39" y="16"/>
                  <a:pt x="39" y="16"/>
                </a:cubicBezTo>
                <a:cubicBezTo>
                  <a:pt x="63" y="33"/>
                  <a:pt x="63" y="33"/>
                  <a:pt x="63" y="33"/>
                </a:cubicBezTo>
                <a:cubicBezTo>
                  <a:pt x="67" y="32"/>
                  <a:pt x="70" y="30"/>
                  <a:pt x="74" y="29"/>
                </a:cubicBezTo>
                <a:cubicBezTo>
                  <a:pt x="78" y="0"/>
                  <a:pt x="78" y="0"/>
                  <a:pt x="78" y="0"/>
                </a:cubicBezTo>
                <a:cubicBezTo>
                  <a:pt x="111" y="0"/>
                  <a:pt x="111" y="0"/>
                  <a:pt x="111" y="0"/>
                </a:cubicBezTo>
                <a:cubicBezTo>
                  <a:pt x="116" y="29"/>
                  <a:pt x="116" y="29"/>
                  <a:pt x="116" y="29"/>
                </a:cubicBezTo>
                <a:cubicBezTo>
                  <a:pt x="120" y="30"/>
                  <a:pt x="123" y="32"/>
                  <a:pt x="126" y="33"/>
                </a:cubicBezTo>
                <a:cubicBezTo>
                  <a:pt x="150" y="16"/>
                  <a:pt x="150" y="16"/>
                  <a:pt x="150" y="16"/>
                </a:cubicBezTo>
                <a:cubicBezTo>
                  <a:pt x="174" y="39"/>
                  <a:pt x="174" y="39"/>
                  <a:pt x="174" y="39"/>
                </a:cubicBezTo>
                <a:cubicBezTo>
                  <a:pt x="156" y="63"/>
                  <a:pt x="156" y="63"/>
                  <a:pt x="156" y="63"/>
                </a:cubicBezTo>
                <a:cubicBezTo>
                  <a:pt x="158" y="67"/>
                  <a:pt x="159" y="70"/>
                  <a:pt x="160" y="73"/>
                </a:cubicBezTo>
                <a:cubicBezTo>
                  <a:pt x="190" y="78"/>
                  <a:pt x="190" y="78"/>
                  <a:pt x="190" y="78"/>
                </a:cubicBezTo>
                <a:cubicBezTo>
                  <a:pt x="190" y="111"/>
                  <a:pt x="190" y="111"/>
                  <a:pt x="190" y="111"/>
                </a:cubicBezTo>
                <a:cubicBezTo>
                  <a:pt x="160" y="116"/>
                  <a:pt x="160" y="116"/>
                  <a:pt x="160" y="116"/>
                </a:cubicBezTo>
                <a:cubicBezTo>
                  <a:pt x="159" y="119"/>
                  <a:pt x="158" y="123"/>
                  <a:pt x="156" y="126"/>
                </a:cubicBezTo>
                <a:cubicBezTo>
                  <a:pt x="174" y="150"/>
                  <a:pt x="174" y="150"/>
                  <a:pt x="174" y="150"/>
                </a:cubicBezTo>
                <a:cubicBezTo>
                  <a:pt x="150" y="173"/>
                  <a:pt x="150" y="173"/>
                  <a:pt x="150" y="173"/>
                </a:cubicBezTo>
                <a:cubicBezTo>
                  <a:pt x="126" y="156"/>
                  <a:pt x="126" y="156"/>
                  <a:pt x="126" y="156"/>
                </a:cubicBezTo>
                <a:cubicBezTo>
                  <a:pt x="123" y="158"/>
                  <a:pt x="120" y="159"/>
                  <a:pt x="116" y="160"/>
                </a:cubicBezTo>
                <a:lnTo>
                  <a:pt x="111" y="190"/>
                </a:lnTo>
                <a:close/>
                <a:moveTo>
                  <a:pt x="85" y="182"/>
                </a:moveTo>
                <a:cubicBezTo>
                  <a:pt x="104" y="182"/>
                  <a:pt x="104" y="182"/>
                  <a:pt x="104" y="182"/>
                </a:cubicBezTo>
                <a:cubicBezTo>
                  <a:pt x="109" y="154"/>
                  <a:pt x="109" y="154"/>
                  <a:pt x="109" y="154"/>
                </a:cubicBezTo>
                <a:cubicBezTo>
                  <a:pt x="111" y="153"/>
                  <a:pt x="111" y="153"/>
                  <a:pt x="111" y="153"/>
                </a:cubicBezTo>
                <a:cubicBezTo>
                  <a:pt x="116" y="152"/>
                  <a:pt x="120" y="150"/>
                  <a:pt x="125" y="148"/>
                </a:cubicBezTo>
                <a:cubicBezTo>
                  <a:pt x="127" y="147"/>
                  <a:pt x="127" y="147"/>
                  <a:pt x="127" y="147"/>
                </a:cubicBezTo>
                <a:cubicBezTo>
                  <a:pt x="150" y="163"/>
                  <a:pt x="150" y="163"/>
                  <a:pt x="150" y="163"/>
                </a:cubicBezTo>
                <a:cubicBezTo>
                  <a:pt x="163" y="149"/>
                  <a:pt x="163" y="149"/>
                  <a:pt x="163" y="149"/>
                </a:cubicBezTo>
                <a:cubicBezTo>
                  <a:pt x="147" y="127"/>
                  <a:pt x="147" y="127"/>
                  <a:pt x="147" y="127"/>
                </a:cubicBezTo>
                <a:cubicBezTo>
                  <a:pt x="148" y="124"/>
                  <a:pt x="148" y="124"/>
                  <a:pt x="148" y="124"/>
                </a:cubicBezTo>
                <a:cubicBezTo>
                  <a:pt x="150" y="120"/>
                  <a:pt x="152" y="116"/>
                  <a:pt x="153" y="111"/>
                </a:cubicBezTo>
                <a:cubicBezTo>
                  <a:pt x="154" y="109"/>
                  <a:pt x="154" y="109"/>
                  <a:pt x="154" y="109"/>
                </a:cubicBezTo>
                <a:cubicBezTo>
                  <a:pt x="182" y="104"/>
                  <a:pt x="182" y="104"/>
                  <a:pt x="182" y="104"/>
                </a:cubicBezTo>
                <a:cubicBezTo>
                  <a:pt x="182" y="85"/>
                  <a:pt x="182" y="85"/>
                  <a:pt x="182" y="85"/>
                </a:cubicBezTo>
                <a:cubicBezTo>
                  <a:pt x="154" y="80"/>
                  <a:pt x="154" y="80"/>
                  <a:pt x="154" y="80"/>
                </a:cubicBezTo>
                <a:cubicBezTo>
                  <a:pt x="153" y="78"/>
                  <a:pt x="153" y="78"/>
                  <a:pt x="153" y="78"/>
                </a:cubicBezTo>
                <a:cubicBezTo>
                  <a:pt x="152" y="73"/>
                  <a:pt x="150" y="69"/>
                  <a:pt x="148" y="65"/>
                </a:cubicBezTo>
                <a:cubicBezTo>
                  <a:pt x="147" y="63"/>
                  <a:pt x="147" y="63"/>
                  <a:pt x="147" y="63"/>
                </a:cubicBezTo>
                <a:cubicBezTo>
                  <a:pt x="163" y="40"/>
                  <a:pt x="163" y="40"/>
                  <a:pt x="163" y="40"/>
                </a:cubicBezTo>
                <a:cubicBezTo>
                  <a:pt x="150" y="26"/>
                  <a:pt x="150" y="26"/>
                  <a:pt x="150" y="26"/>
                </a:cubicBezTo>
                <a:cubicBezTo>
                  <a:pt x="127" y="43"/>
                  <a:pt x="127" y="43"/>
                  <a:pt x="127" y="43"/>
                </a:cubicBezTo>
                <a:cubicBezTo>
                  <a:pt x="125" y="41"/>
                  <a:pt x="125" y="41"/>
                  <a:pt x="125" y="41"/>
                </a:cubicBezTo>
                <a:cubicBezTo>
                  <a:pt x="120" y="39"/>
                  <a:pt x="116" y="37"/>
                  <a:pt x="111" y="36"/>
                </a:cubicBezTo>
                <a:cubicBezTo>
                  <a:pt x="109" y="35"/>
                  <a:pt x="109" y="35"/>
                  <a:pt x="109" y="35"/>
                </a:cubicBezTo>
                <a:cubicBezTo>
                  <a:pt x="104" y="8"/>
                  <a:pt x="104" y="8"/>
                  <a:pt x="104" y="8"/>
                </a:cubicBezTo>
                <a:cubicBezTo>
                  <a:pt x="85" y="8"/>
                  <a:pt x="85" y="8"/>
                  <a:pt x="85" y="8"/>
                </a:cubicBezTo>
                <a:cubicBezTo>
                  <a:pt x="81" y="35"/>
                  <a:pt x="81" y="35"/>
                  <a:pt x="81" y="35"/>
                </a:cubicBezTo>
                <a:cubicBezTo>
                  <a:pt x="78" y="36"/>
                  <a:pt x="78" y="36"/>
                  <a:pt x="78" y="36"/>
                </a:cubicBezTo>
                <a:cubicBezTo>
                  <a:pt x="74" y="37"/>
                  <a:pt x="69" y="39"/>
                  <a:pt x="65" y="41"/>
                </a:cubicBezTo>
                <a:cubicBezTo>
                  <a:pt x="63" y="43"/>
                  <a:pt x="63" y="43"/>
                  <a:pt x="63" y="43"/>
                </a:cubicBezTo>
                <a:cubicBezTo>
                  <a:pt x="40" y="26"/>
                  <a:pt x="40" y="26"/>
                  <a:pt x="40" y="26"/>
                </a:cubicBezTo>
                <a:cubicBezTo>
                  <a:pt x="27" y="40"/>
                  <a:pt x="27" y="40"/>
                  <a:pt x="27" y="40"/>
                </a:cubicBezTo>
                <a:cubicBezTo>
                  <a:pt x="43" y="63"/>
                  <a:pt x="43" y="63"/>
                  <a:pt x="43" y="63"/>
                </a:cubicBezTo>
                <a:cubicBezTo>
                  <a:pt x="42" y="65"/>
                  <a:pt x="42" y="65"/>
                  <a:pt x="42" y="65"/>
                </a:cubicBezTo>
                <a:cubicBezTo>
                  <a:pt x="39" y="69"/>
                  <a:pt x="37" y="74"/>
                  <a:pt x="36" y="78"/>
                </a:cubicBezTo>
                <a:cubicBezTo>
                  <a:pt x="35" y="80"/>
                  <a:pt x="35" y="80"/>
                  <a:pt x="35" y="80"/>
                </a:cubicBezTo>
                <a:cubicBezTo>
                  <a:pt x="8" y="85"/>
                  <a:pt x="8" y="85"/>
                  <a:pt x="8" y="85"/>
                </a:cubicBezTo>
                <a:cubicBezTo>
                  <a:pt x="8" y="104"/>
                  <a:pt x="8" y="104"/>
                  <a:pt x="8" y="104"/>
                </a:cubicBezTo>
                <a:cubicBezTo>
                  <a:pt x="35" y="109"/>
                  <a:pt x="35" y="109"/>
                  <a:pt x="35" y="109"/>
                </a:cubicBezTo>
                <a:cubicBezTo>
                  <a:pt x="36" y="111"/>
                  <a:pt x="36" y="111"/>
                  <a:pt x="36" y="111"/>
                </a:cubicBezTo>
                <a:cubicBezTo>
                  <a:pt x="37" y="116"/>
                  <a:pt x="39" y="120"/>
                  <a:pt x="42" y="124"/>
                </a:cubicBezTo>
                <a:cubicBezTo>
                  <a:pt x="43" y="127"/>
                  <a:pt x="43" y="127"/>
                  <a:pt x="43" y="127"/>
                </a:cubicBezTo>
                <a:cubicBezTo>
                  <a:pt x="27" y="149"/>
                  <a:pt x="27" y="149"/>
                  <a:pt x="27" y="149"/>
                </a:cubicBezTo>
                <a:cubicBezTo>
                  <a:pt x="40" y="163"/>
                  <a:pt x="40" y="163"/>
                  <a:pt x="40" y="163"/>
                </a:cubicBezTo>
                <a:cubicBezTo>
                  <a:pt x="63" y="147"/>
                  <a:pt x="63" y="147"/>
                  <a:pt x="63" y="147"/>
                </a:cubicBezTo>
                <a:cubicBezTo>
                  <a:pt x="65" y="148"/>
                  <a:pt x="65" y="148"/>
                  <a:pt x="65" y="148"/>
                </a:cubicBezTo>
                <a:cubicBezTo>
                  <a:pt x="69" y="150"/>
                  <a:pt x="74" y="152"/>
                  <a:pt x="78" y="153"/>
                </a:cubicBezTo>
                <a:cubicBezTo>
                  <a:pt x="81" y="154"/>
                  <a:pt x="81" y="154"/>
                  <a:pt x="81" y="154"/>
                </a:cubicBezTo>
                <a:lnTo>
                  <a:pt x="85" y="1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72" name="Freeform 63"/>
          <p:cNvSpPr>
            <a:spLocks noEditPoints="1"/>
          </p:cNvSpPr>
          <p:nvPr/>
        </p:nvSpPr>
        <p:spPr bwMode="auto">
          <a:xfrm>
            <a:off x="3976688" y="1374775"/>
            <a:ext cx="92075" cy="92075"/>
          </a:xfrm>
          <a:custGeom>
            <a:avLst/>
            <a:gdLst>
              <a:gd name="T0" fmla="*/ 2147483646 w 56"/>
              <a:gd name="T1" fmla="*/ 2147483646 h 56"/>
              <a:gd name="T2" fmla="*/ 0 w 56"/>
              <a:gd name="T3" fmla="*/ 2147483646 h 56"/>
              <a:gd name="T4" fmla="*/ 2147483646 w 56"/>
              <a:gd name="T5" fmla="*/ 0 h 56"/>
              <a:gd name="T6" fmla="*/ 2147483646 w 56"/>
              <a:gd name="T7" fmla="*/ 2147483646 h 56"/>
              <a:gd name="T8" fmla="*/ 2147483646 w 56"/>
              <a:gd name="T9" fmla="*/ 2147483646 h 56"/>
              <a:gd name="T10" fmla="*/ 2147483646 w 56"/>
              <a:gd name="T11" fmla="*/ 2147483646 h 56"/>
              <a:gd name="T12" fmla="*/ 2147483646 w 56"/>
              <a:gd name="T13" fmla="*/ 2147483646 h 56"/>
              <a:gd name="T14" fmla="*/ 2147483646 w 56"/>
              <a:gd name="T15" fmla="*/ 2147483646 h 56"/>
              <a:gd name="T16" fmla="*/ 2147483646 w 56"/>
              <a:gd name="T17" fmla="*/ 2147483646 h 56"/>
              <a:gd name="T18" fmla="*/ 2147483646 w 56"/>
              <a:gd name="T19" fmla="*/ 2147483646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56">
                <a:moveTo>
                  <a:pt x="28" y="56"/>
                </a:moveTo>
                <a:cubicBezTo>
                  <a:pt x="12" y="56"/>
                  <a:pt x="0" y="43"/>
                  <a:pt x="0" y="28"/>
                </a:cubicBezTo>
                <a:cubicBezTo>
                  <a:pt x="0" y="12"/>
                  <a:pt x="12" y="0"/>
                  <a:pt x="28" y="0"/>
                </a:cubicBezTo>
                <a:cubicBezTo>
                  <a:pt x="43" y="0"/>
                  <a:pt x="56" y="12"/>
                  <a:pt x="56" y="28"/>
                </a:cubicBezTo>
                <a:cubicBezTo>
                  <a:pt x="56" y="43"/>
                  <a:pt x="43" y="56"/>
                  <a:pt x="28" y="56"/>
                </a:cubicBezTo>
                <a:close/>
                <a:moveTo>
                  <a:pt x="28" y="4"/>
                </a:moveTo>
                <a:cubicBezTo>
                  <a:pt x="15" y="4"/>
                  <a:pt x="4" y="14"/>
                  <a:pt x="4" y="28"/>
                </a:cubicBezTo>
                <a:cubicBezTo>
                  <a:pt x="4" y="41"/>
                  <a:pt x="15" y="52"/>
                  <a:pt x="28" y="52"/>
                </a:cubicBezTo>
                <a:cubicBezTo>
                  <a:pt x="41" y="52"/>
                  <a:pt x="52" y="41"/>
                  <a:pt x="52" y="28"/>
                </a:cubicBezTo>
                <a:cubicBezTo>
                  <a:pt x="52" y="14"/>
                  <a:pt x="41" y="4"/>
                  <a:pt x="2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73" name="Freeform 64"/>
          <p:cNvSpPr>
            <a:spLocks noEditPoints="1"/>
          </p:cNvSpPr>
          <p:nvPr/>
        </p:nvSpPr>
        <p:spPr bwMode="auto">
          <a:xfrm>
            <a:off x="4500563" y="1260475"/>
            <a:ext cx="300037" cy="300038"/>
          </a:xfrm>
          <a:custGeom>
            <a:avLst/>
            <a:gdLst>
              <a:gd name="T0" fmla="*/ 2147483646 w 183"/>
              <a:gd name="T1" fmla="*/ 2147483646 h 182"/>
              <a:gd name="T2" fmla="*/ 2147483646 w 183"/>
              <a:gd name="T3" fmla="*/ 2147483646 h 182"/>
              <a:gd name="T4" fmla="*/ 2147483646 w 183"/>
              <a:gd name="T5" fmla="*/ 2147483646 h 182"/>
              <a:gd name="T6" fmla="*/ 2147483646 w 183"/>
              <a:gd name="T7" fmla="*/ 2147483646 h 182"/>
              <a:gd name="T8" fmla="*/ 2147483646 w 183"/>
              <a:gd name="T9" fmla="*/ 2147483646 h 182"/>
              <a:gd name="T10" fmla="*/ 0 w 183"/>
              <a:gd name="T11" fmla="*/ 2147483646 h 182"/>
              <a:gd name="T12" fmla="*/ 2147483646 w 183"/>
              <a:gd name="T13" fmla="*/ 2147483646 h 182"/>
              <a:gd name="T14" fmla="*/ 2147483646 w 183"/>
              <a:gd name="T15" fmla="*/ 2147483646 h 182"/>
              <a:gd name="T16" fmla="*/ 2147483646 w 183"/>
              <a:gd name="T17" fmla="*/ 2147483646 h 182"/>
              <a:gd name="T18" fmla="*/ 2147483646 w 183"/>
              <a:gd name="T19" fmla="*/ 2147483646 h 182"/>
              <a:gd name="T20" fmla="*/ 2147483646 w 183"/>
              <a:gd name="T21" fmla="*/ 0 h 182"/>
              <a:gd name="T22" fmla="*/ 2147483646 w 183"/>
              <a:gd name="T23" fmla="*/ 2147483646 h 182"/>
              <a:gd name="T24" fmla="*/ 2147483646 w 183"/>
              <a:gd name="T25" fmla="*/ 2147483646 h 182"/>
              <a:gd name="T26" fmla="*/ 2147483646 w 183"/>
              <a:gd name="T27" fmla="*/ 2147483646 h 182"/>
              <a:gd name="T28" fmla="*/ 2147483646 w 183"/>
              <a:gd name="T29" fmla="*/ 2147483646 h 182"/>
              <a:gd name="T30" fmla="*/ 2147483646 w 183"/>
              <a:gd name="T31" fmla="*/ 2147483646 h 182"/>
              <a:gd name="T32" fmla="*/ 2147483646 w 183"/>
              <a:gd name="T33" fmla="*/ 2147483646 h 182"/>
              <a:gd name="T34" fmla="*/ 2147483646 w 183"/>
              <a:gd name="T35" fmla="*/ 2147483646 h 182"/>
              <a:gd name="T36" fmla="*/ 2147483646 w 183"/>
              <a:gd name="T37" fmla="*/ 2147483646 h 182"/>
              <a:gd name="T38" fmla="*/ 2147483646 w 183"/>
              <a:gd name="T39" fmla="*/ 2147483646 h 182"/>
              <a:gd name="T40" fmla="*/ 2147483646 w 183"/>
              <a:gd name="T41" fmla="*/ 2147483646 h 182"/>
              <a:gd name="T42" fmla="*/ 2147483646 w 183"/>
              <a:gd name="T43" fmla="*/ 2147483646 h 182"/>
              <a:gd name="T44" fmla="*/ 2147483646 w 183"/>
              <a:gd name="T45" fmla="*/ 2147483646 h 182"/>
              <a:gd name="T46" fmla="*/ 2147483646 w 183"/>
              <a:gd name="T47" fmla="*/ 2147483646 h 182"/>
              <a:gd name="T48" fmla="*/ 2147483646 w 183"/>
              <a:gd name="T49" fmla="*/ 2147483646 h 182"/>
              <a:gd name="T50" fmla="*/ 2147483646 w 183"/>
              <a:gd name="T51" fmla="*/ 2147483646 h 182"/>
              <a:gd name="T52" fmla="*/ 2147483646 w 183"/>
              <a:gd name="T53" fmla="*/ 2147483646 h 182"/>
              <a:gd name="T54" fmla="*/ 2147483646 w 183"/>
              <a:gd name="T55" fmla="*/ 2147483646 h 182"/>
              <a:gd name="T56" fmla="*/ 2147483646 w 183"/>
              <a:gd name="T57" fmla="*/ 2147483646 h 182"/>
              <a:gd name="T58" fmla="*/ 2147483646 w 183"/>
              <a:gd name="T59" fmla="*/ 2147483646 h 182"/>
              <a:gd name="T60" fmla="*/ 2147483646 w 183"/>
              <a:gd name="T61" fmla="*/ 2147483646 h 182"/>
              <a:gd name="T62" fmla="*/ 2147483646 w 183"/>
              <a:gd name="T63" fmla="*/ 2147483646 h 182"/>
              <a:gd name="T64" fmla="*/ 2147483646 w 183"/>
              <a:gd name="T65" fmla="*/ 2147483646 h 182"/>
              <a:gd name="T66" fmla="*/ 2147483646 w 183"/>
              <a:gd name="T67" fmla="*/ 2147483646 h 182"/>
              <a:gd name="T68" fmla="*/ 2147483646 w 183"/>
              <a:gd name="T69" fmla="*/ 2147483646 h 182"/>
              <a:gd name="T70" fmla="*/ 2147483646 w 183"/>
              <a:gd name="T71" fmla="*/ 2147483646 h 182"/>
              <a:gd name="T72" fmla="*/ 2147483646 w 183"/>
              <a:gd name="T73" fmla="*/ 2147483646 h 182"/>
              <a:gd name="T74" fmla="*/ 2147483646 w 183"/>
              <a:gd name="T75" fmla="*/ 2147483646 h 182"/>
              <a:gd name="T76" fmla="*/ 2147483646 w 183"/>
              <a:gd name="T77" fmla="*/ 2147483646 h 182"/>
              <a:gd name="T78" fmla="*/ 2147483646 w 183"/>
              <a:gd name="T79" fmla="*/ 2147483646 h 182"/>
              <a:gd name="T80" fmla="*/ 2147483646 w 183"/>
              <a:gd name="T81" fmla="*/ 2147483646 h 182"/>
              <a:gd name="T82" fmla="*/ 2147483646 w 183"/>
              <a:gd name="T83" fmla="*/ 2147483646 h 182"/>
              <a:gd name="T84" fmla="*/ 2147483646 w 183"/>
              <a:gd name="T85" fmla="*/ 2147483646 h 182"/>
              <a:gd name="T86" fmla="*/ 2147483646 w 183"/>
              <a:gd name="T87" fmla="*/ 2147483646 h 182"/>
              <a:gd name="T88" fmla="*/ 2147483646 w 183"/>
              <a:gd name="T89" fmla="*/ 2147483646 h 182"/>
              <a:gd name="T90" fmla="*/ 2147483646 w 183"/>
              <a:gd name="T91" fmla="*/ 2147483646 h 182"/>
              <a:gd name="T92" fmla="*/ 2147483646 w 183"/>
              <a:gd name="T93" fmla="*/ 2147483646 h 182"/>
              <a:gd name="T94" fmla="*/ 2147483646 w 183"/>
              <a:gd name="T95" fmla="*/ 2147483646 h 182"/>
              <a:gd name="T96" fmla="*/ 2147483646 w 183"/>
              <a:gd name="T97" fmla="*/ 2147483646 h 182"/>
              <a:gd name="T98" fmla="*/ 2147483646 w 183"/>
              <a:gd name="T99" fmla="*/ 2147483646 h 182"/>
              <a:gd name="T100" fmla="*/ 2147483646 w 183"/>
              <a:gd name="T101" fmla="*/ 2147483646 h 182"/>
              <a:gd name="T102" fmla="*/ 2147483646 w 183"/>
              <a:gd name="T103" fmla="*/ 2147483646 h 182"/>
              <a:gd name="T104" fmla="*/ 2147483646 w 183"/>
              <a:gd name="T105" fmla="*/ 2147483646 h 182"/>
              <a:gd name="T106" fmla="*/ 2147483646 w 183"/>
              <a:gd name="T107" fmla="*/ 2147483646 h 1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3" h="182">
                <a:moveTo>
                  <a:pt x="103" y="182"/>
                </a:moveTo>
                <a:cubicBezTo>
                  <a:pt x="80" y="182"/>
                  <a:pt x="80" y="182"/>
                  <a:pt x="80" y="182"/>
                </a:cubicBezTo>
                <a:cubicBezTo>
                  <a:pt x="77" y="165"/>
                  <a:pt x="77" y="165"/>
                  <a:pt x="77" y="165"/>
                </a:cubicBezTo>
                <a:cubicBezTo>
                  <a:pt x="77" y="165"/>
                  <a:pt x="77" y="165"/>
                  <a:pt x="77" y="165"/>
                </a:cubicBezTo>
                <a:cubicBezTo>
                  <a:pt x="67" y="180"/>
                  <a:pt x="67" y="180"/>
                  <a:pt x="67" y="180"/>
                </a:cubicBezTo>
                <a:cubicBezTo>
                  <a:pt x="46" y="171"/>
                  <a:pt x="46" y="171"/>
                  <a:pt x="46" y="171"/>
                </a:cubicBezTo>
                <a:cubicBezTo>
                  <a:pt x="50" y="154"/>
                  <a:pt x="50" y="154"/>
                  <a:pt x="50" y="154"/>
                </a:cubicBezTo>
                <a:cubicBezTo>
                  <a:pt x="50" y="154"/>
                  <a:pt x="50" y="154"/>
                  <a:pt x="49" y="154"/>
                </a:cubicBezTo>
                <a:cubicBezTo>
                  <a:pt x="35" y="164"/>
                  <a:pt x="35" y="164"/>
                  <a:pt x="35" y="164"/>
                </a:cubicBezTo>
                <a:cubicBezTo>
                  <a:pt x="19" y="148"/>
                  <a:pt x="19" y="148"/>
                  <a:pt x="19" y="148"/>
                </a:cubicBezTo>
                <a:cubicBezTo>
                  <a:pt x="29" y="133"/>
                  <a:pt x="29" y="133"/>
                  <a:pt x="29" y="133"/>
                </a:cubicBezTo>
                <a:cubicBezTo>
                  <a:pt x="29" y="133"/>
                  <a:pt x="29" y="133"/>
                  <a:pt x="29" y="133"/>
                </a:cubicBezTo>
                <a:cubicBezTo>
                  <a:pt x="12" y="136"/>
                  <a:pt x="12" y="136"/>
                  <a:pt x="12" y="136"/>
                </a:cubicBezTo>
                <a:cubicBezTo>
                  <a:pt x="3" y="116"/>
                  <a:pt x="3" y="116"/>
                  <a:pt x="3" y="116"/>
                </a:cubicBezTo>
                <a:cubicBezTo>
                  <a:pt x="18" y="106"/>
                  <a:pt x="18" y="106"/>
                  <a:pt x="18" y="106"/>
                </a:cubicBezTo>
                <a:cubicBezTo>
                  <a:pt x="18" y="106"/>
                  <a:pt x="18" y="106"/>
                  <a:pt x="18" y="106"/>
                </a:cubicBezTo>
                <a:cubicBezTo>
                  <a:pt x="0" y="102"/>
                  <a:pt x="0" y="102"/>
                  <a:pt x="0" y="102"/>
                </a:cubicBezTo>
                <a:cubicBezTo>
                  <a:pt x="0" y="80"/>
                  <a:pt x="0" y="80"/>
                  <a:pt x="0" y="80"/>
                </a:cubicBezTo>
                <a:cubicBezTo>
                  <a:pt x="18" y="77"/>
                  <a:pt x="18" y="77"/>
                  <a:pt x="18" y="77"/>
                </a:cubicBezTo>
                <a:cubicBezTo>
                  <a:pt x="18" y="77"/>
                  <a:pt x="18" y="76"/>
                  <a:pt x="18" y="76"/>
                </a:cubicBezTo>
                <a:cubicBezTo>
                  <a:pt x="3" y="67"/>
                  <a:pt x="3" y="67"/>
                  <a:pt x="3" y="67"/>
                </a:cubicBezTo>
                <a:cubicBezTo>
                  <a:pt x="12" y="46"/>
                  <a:pt x="12" y="46"/>
                  <a:pt x="12" y="46"/>
                </a:cubicBezTo>
                <a:cubicBezTo>
                  <a:pt x="29" y="50"/>
                  <a:pt x="29" y="50"/>
                  <a:pt x="29" y="50"/>
                </a:cubicBezTo>
                <a:cubicBezTo>
                  <a:pt x="29" y="49"/>
                  <a:pt x="29" y="49"/>
                  <a:pt x="29" y="49"/>
                </a:cubicBezTo>
                <a:cubicBezTo>
                  <a:pt x="19" y="35"/>
                  <a:pt x="19" y="35"/>
                  <a:pt x="19" y="35"/>
                </a:cubicBezTo>
                <a:cubicBezTo>
                  <a:pt x="35" y="19"/>
                  <a:pt x="35" y="19"/>
                  <a:pt x="35" y="19"/>
                </a:cubicBezTo>
                <a:cubicBezTo>
                  <a:pt x="49" y="29"/>
                  <a:pt x="49" y="29"/>
                  <a:pt x="49" y="29"/>
                </a:cubicBezTo>
                <a:cubicBezTo>
                  <a:pt x="50" y="29"/>
                  <a:pt x="50" y="28"/>
                  <a:pt x="50" y="28"/>
                </a:cubicBezTo>
                <a:cubicBezTo>
                  <a:pt x="46" y="11"/>
                  <a:pt x="46" y="11"/>
                  <a:pt x="46" y="11"/>
                </a:cubicBezTo>
                <a:cubicBezTo>
                  <a:pt x="67" y="3"/>
                  <a:pt x="67" y="3"/>
                  <a:pt x="67" y="3"/>
                </a:cubicBezTo>
                <a:cubicBezTo>
                  <a:pt x="77" y="17"/>
                  <a:pt x="77" y="17"/>
                  <a:pt x="77" y="17"/>
                </a:cubicBezTo>
                <a:cubicBezTo>
                  <a:pt x="77" y="17"/>
                  <a:pt x="77" y="17"/>
                  <a:pt x="77" y="17"/>
                </a:cubicBezTo>
                <a:cubicBezTo>
                  <a:pt x="80" y="0"/>
                  <a:pt x="80" y="0"/>
                  <a:pt x="80" y="0"/>
                </a:cubicBezTo>
                <a:cubicBezTo>
                  <a:pt x="103" y="0"/>
                  <a:pt x="103" y="0"/>
                  <a:pt x="103" y="0"/>
                </a:cubicBezTo>
                <a:cubicBezTo>
                  <a:pt x="106" y="17"/>
                  <a:pt x="106" y="17"/>
                  <a:pt x="106" y="17"/>
                </a:cubicBezTo>
                <a:cubicBezTo>
                  <a:pt x="106" y="17"/>
                  <a:pt x="106" y="17"/>
                  <a:pt x="107" y="17"/>
                </a:cubicBezTo>
                <a:cubicBezTo>
                  <a:pt x="116" y="3"/>
                  <a:pt x="116" y="3"/>
                  <a:pt x="116" y="3"/>
                </a:cubicBezTo>
                <a:cubicBezTo>
                  <a:pt x="137" y="11"/>
                  <a:pt x="137" y="11"/>
                  <a:pt x="137" y="11"/>
                </a:cubicBezTo>
                <a:cubicBezTo>
                  <a:pt x="133" y="28"/>
                  <a:pt x="133" y="28"/>
                  <a:pt x="133" y="28"/>
                </a:cubicBezTo>
                <a:cubicBezTo>
                  <a:pt x="133" y="28"/>
                  <a:pt x="133" y="29"/>
                  <a:pt x="134" y="29"/>
                </a:cubicBezTo>
                <a:cubicBezTo>
                  <a:pt x="148" y="19"/>
                  <a:pt x="148" y="19"/>
                  <a:pt x="148" y="19"/>
                </a:cubicBezTo>
                <a:cubicBezTo>
                  <a:pt x="164" y="35"/>
                  <a:pt x="164" y="35"/>
                  <a:pt x="164" y="35"/>
                </a:cubicBezTo>
                <a:cubicBezTo>
                  <a:pt x="154" y="49"/>
                  <a:pt x="154" y="49"/>
                  <a:pt x="154" y="49"/>
                </a:cubicBezTo>
                <a:cubicBezTo>
                  <a:pt x="154" y="49"/>
                  <a:pt x="154" y="49"/>
                  <a:pt x="154" y="50"/>
                </a:cubicBezTo>
                <a:cubicBezTo>
                  <a:pt x="171" y="46"/>
                  <a:pt x="171" y="46"/>
                  <a:pt x="171" y="46"/>
                </a:cubicBezTo>
                <a:cubicBezTo>
                  <a:pt x="180" y="67"/>
                  <a:pt x="180" y="67"/>
                  <a:pt x="180" y="67"/>
                </a:cubicBezTo>
                <a:cubicBezTo>
                  <a:pt x="165" y="76"/>
                  <a:pt x="165" y="76"/>
                  <a:pt x="165" y="76"/>
                </a:cubicBezTo>
                <a:cubicBezTo>
                  <a:pt x="165" y="76"/>
                  <a:pt x="165" y="77"/>
                  <a:pt x="165" y="77"/>
                </a:cubicBezTo>
                <a:cubicBezTo>
                  <a:pt x="183" y="80"/>
                  <a:pt x="183" y="80"/>
                  <a:pt x="183" y="80"/>
                </a:cubicBezTo>
                <a:cubicBezTo>
                  <a:pt x="183" y="102"/>
                  <a:pt x="183" y="102"/>
                  <a:pt x="183" y="102"/>
                </a:cubicBezTo>
                <a:cubicBezTo>
                  <a:pt x="165" y="106"/>
                  <a:pt x="165" y="106"/>
                  <a:pt x="165" y="106"/>
                </a:cubicBezTo>
                <a:cubicBezTo>
                  <a:pt x="165" y="106"/>
                  <a:pt x="165" y="106"/>
                  <a:pt x="165" y="106"/>
                </a:cubicBezTo>
                <a:cubicBezTo>
                  <a:pt x="180" y="116"/>
                  <a:pt x="180" y="116"/>
                  <a:pt x="180" y="116"/>
                </a:cubicBezTo>
                <a:cubicBezTo>
                  <a:pt x="171" y="136"/>
                  <a:pt x="171" y="136"/>
                  <a:pt x="171" y="136"/>
                </a:cubicBezTo>
                <a:cubicBezTo>
                  <a:pt x="154" y="133"/>
                  <a:pt x="154" y="133"/>
                  <a:pt x="154" y="133"/>
                </a:cubicBezTo>
                <a:cubicBezTo>
                  <a:pt x="154" y="133"/>
                  <a:pt x="154" y="133"/>
                  <a:pt x="154" y="133"/>
                </a:cubicBezTo>
                <a:cubicBezTo>
                  <a:pt x="164" y="148"/>
                  <a:pt x="164" y="148"/>
                  <a:pt x="164" y="148"/>
                </a:cubicBezTo>
                <a:cubicBezTo>
                  <a:pt x="148" y="164"/>
                  <a:pt x="148" y="164"/>
                  <a:pt x="148" y="164"/>
                </a:cubicBezTo>
                <a:cubicBezTo>
                  <a:pt x="134" y="154"/>
                  <a:pt x="134" y="154"/>
                  <a:pt x="134" y="154"/>
                </a:cubicBezTo>
                <a:cubicBezTo>
                  <a:pt x="133" y="154"/>
                  <a:pt x="133" y="154"/>
                  <a:pt x="133" y="154"/>
                </a:cubicBezTo>
                <a:cubicBezTo>
                  <a:pt x="137" y="171"/>
                  <a:pt x="137" y="171"/>
                  <a:pt x="137" y="171"/>
                </a:cubicBezTo>
                <a:cubicBezTo>
                  <a:pt x="116" y="180"/>
                  <a:pt x="116" y="180"/>
                  <a:pt x="116" y="180"/>
                </a:cubicBezTo>
                <a:cubicBezTo>
                  <a:pt x="107" y="165"/>
                  <a:pt x="107" y="165"/>
                  <a:pt x="107" y="165"/>
                </a:cubicBezTo>
                <a:cubicBezTo>
                  <a:pt x="106" y="165"/>
                  <a:pt x="106" y="165"/>
                  <a:pt x="106" y="165"/>
                </a:cubicBezTo>
                <a:lnTo>
                  <a:pt x="103" y="182"/>
                </a:lnTo>
                <a:close/>
                <a:moveTo>
                  <a:pt x="87" y="174"/>
                </a:moveTo>
                <a:cubicBezTo>
                  <a:pt x="96" y="174"/>
                  <a:pt x="96" y="174"/>
                  <a:pt x="96" y="174"/>
                </a:cubicBezTo>
                <a:cubicBezTo>
                  <a:pt x="99" y="158"/>
                  <a:pt x="99" y="158"/>
                  <a:pt x="99" y="158"/>
                </a:cubicBezTo>
                <a:cubicBezTo>
                  <a:pt x="102" y="158"/>
                  <a:pt x="102" y="158"/>
                  <a:pt x="102" y="158"/>
                </a:cubicBezTo>
                <a:cubicBezTo>
                  <a:pt x="104" y="157"/>
                  <a:pt x="106" y="157"/>
                  <a:pt x="107" y="157"/>
                </a:cubicBezTo>
                <a:cubicBezTo>
                  <a:pt x="110" y="156"/>
                  <a:pt x="110" y="156"/>
                  <a:pt x="110" y="156"/>
                </a:cubicBezTo>
                <a:cubicBezTo>
                  <a:pt x="119" y="170"/>
                  <a:pt x="119" y="170"/>
                  <a:pt x="119" y="170"/>
                </a:cubicBezTo>
                <a:cubicBezTo>
                  <a:pt x="128" y="166"/>
                  <a:pt x="128" y="166"/>
                  <a:pt x="128" y="166"/>
                </a:cubicBezTo>
                <a:cubicBezTo>
                  <a:pt x="124" y="150"/>
                  <a:pt x="124" y="150"/>
                  <a:pt x="124" y="150"/>
                </a:cubicBezTo>
                <a:cubicBezTo>
                  <a:pt x="127" y="149"/>
                  <a:pt x="127" y="149"/>
                  <a:pt x="127" y="149"/>
                </a:cubicBezTo>
                <a:cubicBezTo>
                  <a:pt x="128" y="148"/>
                  <a:pt x="130" y="147"/>
                  <a:pt x="131" y="146"/>
                </a:cubicBezTo>
                <a:cubicBezTo>
                  <a:pt x="134" y="144"/>
                  <a:pt x="134" y="144"/>
                  <a:pt x="134" y="144"/>
                </a:cubicBezTo>
                <a:cubicBezTo>
                  <a:pt x="147" y="153"/>
                  <a:pt x="147" y="153"/>
                  <a:pt x="147" y="153"/>
                </a:cubicBezTo>
                <a:cubicBezTo>
                  <a:pt x="154" y="147"/>
                  <a:pt x="154" y="147"/>
                  <a:pt x="154" y="147"/>
                </a:cubicBezTo>
                <a:cubicBezTo>
                  <a:pt x="144" y="133"/>
                  <a:pt x="144" y="133"/>
                  <a:pt x="144" y="133"/>
                </a:cubicBezTo>
                <a:cubicBezTo>
                  <a:pt x="146" y="131"/>
                  <a:pt x="146" y="131"/>
                  <a:pt x="146" y="131"/>
                </a:cubicBezTo>
                <a:cubicBezTo>
                  <a:pt x="147" y="129"/>
                  <a:pt x="148" y="128"/>
                  <a:pt x="149" y="126"/>
                </a:cubicBezTo>
                <a:cubicBezTo>
                  <a:pt x="150" y="124"/>
                  <a:pt x="150" y="124"/>
                  <a:pt x="150" y="124"/>
                </a:cubicBezTo>
                <a:cubicBezTo>
                  <a:pt x="167" y="127"/>
                  <a:pt x="167" y="127"/>
                  <a:pt x="167" y="127"/>
                </a:cubicBezTo>
                <a:cubicBezTo>
                  <a:pt x="170" y="119"/>
                  <a:pt x="170" y="119"/>
                  <a:pt x="170" y="119"/>
                </a:cubicBezTo>
                <a:cubicBezTo>
                  <a:pt x="156" y="110"/>
                  <a:pt x="156" y="110"/>
                  <a:pt x="156" y="110"/>
                </a:cubicBezTo>
                <a:cubicBezTo>
                  <a:pt x="157" y="107"/>
                  <a:pt x="157" y="107"/>
                  <a:pt x="157" y="107"/>
                </a:cubicBezTo>
                <a:cubicBezTo>
                  <a:pt x="157" y="105"/>
                  <a:pt x="158" y="103"/>
                  <a:pt x="158" y="102"/>
                </a:cubicBezTo>
                <a:cubicBezTo>
                  <a:pt x="158" y="99"/>
                  <a:pt x="158" y="99"/>
                  <a:pt x="158" y="99"/>
                </a:cubicBezTo>
                <a:cubicBezTo>
                  <a:pt x="175" y="96"/>
                  <a:pt x="175" y="96"/>
                  <a:pt x="175" y="96"/>
                </a:cubicBezTo>
                <a:cubicBezTo>
                  <a:pt x="175" y="87"/>
                  <a:pt x="175" y="87"/>
                  <a:pt x="175" y="87"/>
                </a:cubicBezTo>
                <a:cubicBezTo>
                  <a:pt x="158" y="84"/>
                  <a:pt x="158" y="84"/>
                  <a:pt x="158" y="84"/>
                </a:cubicBezTo>
                <a:cubicBezTo>
                  <a:pt x="158" y="81"/>
                  <a:pt x="158" y="81"/>
                  <a:pt x="158" y="81"/>
                </a:cubicBezTo>
                <a:cubicBezTo>
                  <a:pt x="158" y="79"/>
                  <a:pt x="157" y="77"/>
                  <a:pt x="157" y="75"/>
                </a:cubicBezTo>
                <a:cubicBezTo>
                  <a:pt x="156" y="72"/>
                  <a:pt x="156" y="72"/>
                  <a:pt x="156" y="72"/>
                </a:cubicBezTo>
                <a:cubicBezTo>
                  <a:pt x="170" y="64"/>
                  <a:pt x="170" y="64"/>
                  <a:pt x="170" y="64"/>
                </a:cubicBezTo>
                <a:cubicBezTo>
                  <a:pt x="167" y="55"/>
                  <a:pt x="167" y="55"/>
                  <a:pt x="167" y="55"/>
                </a:cubicBezTo>
                <a:cubicBezTo>
                  <a:pt x="151" y="59"/>
                  <a:pt x="151" y="59"/>
                  <a:pt x="151" y="59"/>
                </a:cubicBezTo>
                <a:cubicBezTo>
                  <a:pt x="149" y="56"/>
                  <a:pt x="149" y="56"/>
                  <a:pt x="149" y="56"/>
                </a:cubicBezTo>
                <a:cubicBezTo>
                  <a:pt x="148" y="55"/>
                  <a:pt x="147" y="53"/>
                  <a:pt x="146" y="51"/>
                </a:cubicBezTo>
                <a:cubicBezTo>
                  <a:pt x="144" y="49"/>
                  <a:pt x="144" y="49"/>
                  <a:pt x="144" y="49"/>
                </a:cubicBezTo>
                <a:cubicBezTo>
                  <a:pt x="154" y="36"/>
                  <a:pt x="154" y="36"/>
                  <a:pt x="154" y="36"/>
                </a:cubicBezTo>
                <a:cubicBezTo>
                  <a:pt x="147" y="29"/>
                  <a:pt x="147" y="29"/>
                  <a:pt x="147" y="29"/>
                </a:cubicBezTo>
                <a:cubicBezTo>
                  <a:pt x="134" y="38"/>
                  <a:pt x="134" y="38"/>
                  <a:pt x="134" y="38"/>
                </a:cubicBezTo>
                <a:cubicBezTo>
                  <a:pt x="131" y="37"/>
                  <a:pt x="131" y="37"/>
                  <a:pt x="131" y="37"/>
                </a:cubicBezTo>
                <a:cubicBezTo>
                  <a:pt x="130" y="36"/>
                  <a:pt x="128" y="35"/>
                  <a:pt x="127" y="34"/>
                </a:cubicBezTo>
                <a:cubicBezTo>
                  <a:pt x="124" y="32"/>
                  <a:pt x="124" y="32"/>
                  <a:pt x="124" y="32"/>
                </a:cubicBezTo>
                <a:cubicBezTo>
                  <a:pt x="128" y="16"/>
                  <a:pt x="128" y="16"/>
                  <a:pt x="128" y="16"/>
                </a:cubicBezTo>
                <a:cubicBezTo>
                  <a:pt x="119" y="13"/>
                  <a:pt x="119" y="13"/>
                  <a:pt x="119" y="13"/>
                </a:cubicBezTo>
                <a:cubicBezTo>
                  <a:pt x="110" y="26"/>
                  <a:pt x="110" y="26"/>
                  <a:pt x="110" y="26"/>
                </a:cubicBezTo>
                <a:cubicBezTo>
                  <a:pt x="107" y="26"/>
                  <a:pt x="107" y="26"/>
                  <a:pt x="107" y="26"/>
                </a:cubicBezTo>
                <a:cubicBezTo>
                  <a:pt x="106" y="25"/>
                  <a:pt x="104" y="25"/>
                  <a:pt x="102" y="25"/>
                </a:cubicBezTo>
                <a:cubicBezTo>
                  <a:pt x="99" y="24"/>
                  <a:pt x="99" y="24"/>
                  <a:pt x="99" y="24"/>
                </a:cubicBezTo>
                <a:cubicBezTo>
                  <a:pt x="96" y="8"/>
                  <a:pt x="96" y="8"/>
                  <a:pt x="96" y="8"/>
                </a:cubicBezTo>
                <a:cubicBezTo>
                  <a:pt x="87" y="8"/>
                  <a:pt x="87" y="8"/>
                  <a:pt x="87" y="8"/>
                </a:cubicBezTo>
                <a:cubicBezTo>
                  <a:pt x="84" y="24"/>
                  <a:pt x="84" y="24"/>
                  <a:pt x="84" y="24"/>
                </a:cubicBezTo>
                <a:cubicBezTo>
                  <a:pt x="81" y="25"/>
                  <a:pt x="81" y="25"/>
                  <a:pt x="81" y="25"/>
                </a:cubicBezTo>
                <a:cubicBezTo>
                  <a:pt x="79" y="25"/>
                  <a:pt x="77" y="25"/>
                  <a:pt x="76" y="26"/>
                </a:cubicBezTo>
                <a:cubicBezTo>
                  <a:pt x="73" y="26"/>
                  <a:pt x="73" y="26"/>
                  <a:pt x="73" y="26"/>
                </a:cubicBezTo>
                <a:cubicBezTo>
                  <a:pt x="64" y="13"/>
                  <a:pt x="64" y="13"/>
                  <a:pt x="64" y="13"/>
                </a:cubicBezTo>
                <a:cubicBezTo>
                  <a:pt x="55" y="16"/>
                  <a:pt x="55" y="16"/>
                  <a:pt x="55" y="16"/>
                </a:cubicBezTo>
                <a:cubicBezTo>
                  <a:pt x="59" y="32"/>
                  <a:pt x="59" y="32"/>
                  <a:pt x="59" y="32"/>
                </a:cubicBezTo>
                <a:cubicBezTo>
                  <a:pt x="57" y="34"/>
                  <a:pt x="57" y="34"/>
                  <a:pt x="57" y="34"/>
                </a:cubicBezTo>
                <a:cubicBezTo>
                  <a:pt x="55" y="35"/>
                  <a:pt x="53" y="36"/>
                  <a:pt x="52" y="37"/>
                </a:cubicBezTo>
                <a:cubicBezTo>
                  <a:pt x="50" y="39"/>
                  <a:pt x="50" y="39"/>
                  <a:pt x="50" y="39"/>
                </a:cubicBezTo>
                <a:cubicBezTo>
                  <a:pt x="36" y="29"/>
                  <a:pt x="36" y="29"/>
                  <a:pt x="36" y="29"/>
                </a:cubicBezTo>
                <a:cubicBezTo>
                  <a:pt x="29" y="36"/>
                  <a:pt x="29" y="36"/>
                  <a:pt x="29" y="36"/>
                </a:cubicBezTo>
                <a:cubicBezTo>
                  <a:pt x="39" y="49"/>
                  <a:pt x="39" y="49"/>
                  <a:pt x="39" y="49"/>
                </a:cubicBezTo>
                <a:cubicBezTo>
                  <a:pt x="37" y="51"/>
                  <a:pt x="37" y="51"/>
                  <a:pt x="37" y="51"/>
                </a:cubicBezTo>
                <a:cubicBezTo>
                  <a:pt x="36" y="53"/>
                  <a:pt x="35" y="55"/>
                  <a:pt x="34" y="56"/>
                </a:cubicBezTo>
                <a:cubicBezTo>
                  <a:pt x="33" y="59"/>
                  <a:pt x="33" y="59"/>
                  <a:pt x="33" y="59"/>
                </a:cubicBezTo>
                <a:cubicBezTo>
                  <a:pt x="16" y="55"/>
                  <a:pt x="16" y="55"/>
                  <a:pt x="16" y="55"/>
                </a:cubicBezTo>
                <a:cubicBezTo>
                  <a:pt x="13" y="64"/>
                  <a:pt x="13" y="64"/>
                  <a:pt x="13" y="64"/>
                </a:cubicBezTo>
                <a:cubicBezTo>
                  <a:pt x="27" y="72"/>
                  <a:pt x="27" y="72"/>
                  <a:pt x="27" y="72"/>
                </a:cubicBezTo>
                <a:cubicBezTo>
                  <a:pt x="26" y="75"/>
                  <a:pt x="26" y="75"/>
                  <a:pt x="26" y="75"/>
                </a:cubicBezTo>
                <a:cubicBezTo>
                  <a:pt x="26" y="77"/>
                  <a:pt x="25" y="79"/>
                  <a:pt x="25" y="81"/>
                </a:cubicBezTo>
                <a:cubicBezTo>
                  <a:pt x="25" y="84"/>
                  <a:pt x="25" y="84"/>
                  <a:pt x="25" y="84"/>
                </a:cubicBezTo>
                <a:cubicBezTo>
                  <a:pt x="8" y="87"/>
                  <a:pt x="8" y="87"/>
                  <a:pt x="8" y="87"/>
                </a:cubicBezTo>
                <a:cubicBezTo>
                  <a:pt x="8" y="96"/>
                  <a:pt x="8" y="96"/>
                  <a:pt x="8" y="96"/>
                </a:cubicBezTo>
                <a:cubicBezTo>
                  <a:pt x="25" y="99"/>
                  <a:pt x="25" y="99"/>
                  <a:pt x="25" y="99"/>
                </a:cubicBezTo>
                <a:cubicBezTo>
                  <a:pt x="25" y="102"/>
                  <a:pt x="25" y="102"/>
                  <a:pt x="25" y="102"/>
                </a:cubicBezTo>
                <a:cubicBezTo>
                  <a:pt x="25" y="103"/>
                  <a:pt x="26" y="105"/>
                  <a:pt x="26" y="107"/>
                </a:cubicBezTo>
                <a:cubicBezTo>
                  <a:pt x="27" y="110"/>
                  <a:pt x="27" y="110"/>
                  <a:pt x="27" y="110"/>
                </a:cubicBezTo>
                <a:cubicBezTo>
                  <a:pt x="13" y="119"/>
                  <a:pt x="13" y="119"/>
                  <a:pt x="13" y="119"/>
                </a:cubicBezTo>
                <a:cubicBezTo>
                  <a:pt x="16" y="127"/>
                  <a:pt x="16" y="127"/>
                  <a:pt x="16" y="127"/>
                </a:cubicBezTo>
                <a:cubicBezTo>
                  <a:pt x="33" y="124"/>
                  <a:pt x="33" y="124"/>
                  <a:pt x="33" y="124"/>
                </a:cubicBezTo>
                <a:cubicBezTo>
                  <a:pt x="34" y="126"/>
                  <a:pt x="34" y="126"/>
                  <a:pt x="34" y="126"/>
                </a:cubicBezTo>
                <a:cubicBezTo>
                  <a:pt x="35" y="128"/>
                  <a:pt x="36" y="129"/>
                  <a:pt x="37" y="131"/>
                </a:cubicBezTo>
                <a:cubicBezTo>
                  <a:pt x="39" y="133"/>
                  <a:pt x="39" y="133"/>
                  <a:pt x="39" y="133"/>
                </a:cubicBezTo>
                <a:cubicBezTo>
                  <a:pt x="29" y="147"/>
                  <a:pt x="29" y="147"/>
                  <a:pt x="29" y="147"/>
                </a:cubicBezTo>
                <a:cubicBezTo>
                  <a:pt x="36" y="153"/>
                  <a:pt x="36" y="153"/>
                  <a:pt x="36" y="153"/>
                </a:cubicBezTo>
                <a:cubicBezTo>
                  <a:pt x="50" y="144"/>
                  <a:pt x="50" y="144"/>
                  <a:pt x="50" y="144"/>
                </a:cubicBezTo>
                <a:cubicBezTo>
                  <a:pt x="52" y="146"/>
                  <a:pt x="52" y="146"/>
                  <a:pt x="52" y="146"/>
                </a:cubicBezTo>
                <a:cubicBezTo>
                  <a:pt x="53" y="147"/>
                  <a:pt x="55" y="148"/>
                  <a:pt x="56" y="149"/>
                </a:cubicBezTo>
                <a:cubicBezTo>
                  <a:pt x="59" y="150"/>
                  <a:pt x="59" y="150"/>
                  <a:pt x="59" y="150"/>
                </a:cubicBezTo>
                <a:cubicBezTo>
                  <a:pt x="55" y="166"/>
                  <a:pt x="55" y="166"/>
                  <a:pt x="55" y="166"/>
                </a:cubicBezTo>
                <a:cubicBezTo>
                  <a:pt x="64" y="170"/>
                  <a:pt x="64" y="170"/>
                  <a:pt x="64" y="170"/>
                </a:cubicBezTo>
                <a:cubicBezTo>
                  <a:pt x="73" y="156"/>
                  <a:pt x="73" y="156"/>
                  <a:pt x="73" y="156"/>
                </a:cubicBezTo>
                <a:cubicBezTo>
                  <a:pt x="76" y="157"/>
                  <a:pt x="76" y="157"/>
                  <a:pt x="76" y="157"/>
                </a:cubicBezTo>
                <a:cubicBezTo>
                  <a:pt x="77" y="157"/>
                  <a:pt x="79" y="157"/>
                  <a:pt x="81" y="158"/>
                </a:cubicBezTo>
                <a:cubicBezTo>
                  <a:pt x="84" y="158"/>
                  <a:pt x="84" y="158"/>
                  <a:pt x="84" y="158"/>
                </a:cubicBezTo>
                <a:lnTo>
                  <a:pt x="87" y="1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74" name="Freeform 65"/>
          <p:cNvSpPr>
            <a:spLocks noEditPoints="1"/>
          </p:cNvSpPr>
          <p:nvPr/>
        </p:nvSpPr>
        <p:spPr bwMode="auto">
          <a:xfrm>
            <a:off x="4591050" y="1350963"/>
            <a:ext cx="119063" cy="120650"/>
          </a:xfrm>
          <a:custGeom>
            <a:avLst/>
            <a:gdLst>
              <a:gd name="T0" fmla="*/ 2147483646 w 73"/>
              <a:gd name="T1" fmla="*/ 2147483646 h 73"/>
              <a:gd name="T2" fmla="*/ 0 w 73"/>
              <a:gd name="T3" fmla="*/ 2147483646 h 73"/>
              <a:gd name="T4" fmla="*/ 2147483646 w 73"/>
              <a:gd name="T5" fmla="*/ 0 h 73"/>
              <a:gd name="T6" fmla="*/ 2147483646 w 73"/>
              <a:gd name="T7" fmla="*/ 2147483646 h 73"/>
              <a:gd name="T8" fmla="*/ 2147483646 w 73"/>
              <a:gd name="T9" fmla="*/ 2147483646 h 73"/>
              <a:gd name="T10" fmla="*/ 2147483646 w 73"/>
              <a:gd name="T11" fmla="*/ 2147483646 h 73"/>
              <a:gd name="T12" fmla="*/ 2147483646 w 73"/>
              <a:gd name="T13" fmla="*/ 2147483646 h 73"/>
              <a:gd name="T14" fmla="*/ 2147483646 w 73"/>
              <a:gd name="T15" fmla="*/ 2147483646 h 73"/>
              <a:gd name="T16" fmla="*/ 2147483646 w 73"/>
              <a:gd name="T17" fmla="*/ 2147483646 h 73"/>
              <a:gd name="T18" fmla="*/ 2147483646 w 73"/>
              <a:gd name="T19" fmla="*/ 2147483646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 h="73">
                <a:moveTo>
                  <a:pt x="37" y="73"/>
                </a:moveTo>
                <a:cubicBezTo>
                  <a:pt x="16" y="73"/>
                  <a:pt x="0" y="56"/>
                  <a:pt x="0" y="36"/>
                </a:cubicBezTo>
                <a:cubicBezTo>
                  <a:pt x="0" y="16"/>
                  <a:pt x="16" y="0"/>
                  <a:pt x="37" y="0"/>
                </a:cubicBezTo>
                <a:cubicBezTo>
                  <a:pt x="57" y="0"/>
                  <a:pt x="73" y="16"/>
                  <a:pt x="73" y="36"/>
                </a:cubicBezTo>
                <a:cubicBezTo>
                  <a:pt x="73" y="56"/>
                  <a:pt x="57" y="73"/>
                  <a:pt x="37" y="73"/>
                </a:cubicBezTo>
                <a:close/>
                <a:moveTo>
                  <a:pt x="37" y="4"/>
                </a:moveTo>
                <a:cubicBezTo>
                  <a:pt x="19" y="4"/>
                  <a:pt x="4" y="18"/>
                  <a:pt x="4" y="36"/>
                </a:cubicBezTo>
                <a:cubicBezTo>
                  <a:pt x="4" y="54"/>
                  <a:pt x="19" y="69"/>
                  <a:pt x="37" y="69"/>
                </a:cubicBezTo>
                <a:cubicBezTo>
                  <a:pt x="54" y="69"/>
                  <a:pt x="69" y="54"/>
                  <a:pt x="69" y="36"/>
                </a:cubicBezTo>
                <a:cubicBezTo>
                  <a:pt x="69" y="18"/>
                  <a:pt x="54" y="4"/>
                  <a:pt x="37"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75" name="Freeform 66"/>
          <p:cNvSpPr>
            <a:spLocks noEditPoints="1"/>
          </p:cNvSpPr>
          <p:nvPr/>
        </p:nvSpPr>
        <p:spPr bwMode="auto">
          <a:xfrm>
            <a:off x="8345488" y="1320800"/>
            <a:ext cx="200025" cy="242888"/>
          </a:xfrm>
          <a:custGeom>
            <a:avLst/>
            <a:gdLst>
              <a:gd name="T0" fmla="*/ 2147483646 w 121"/>
              <a:gd name="T1" fmla="*/ 2147483646 h 148"/>
              <a:gd name="T2" fmla="*/ 2147483646 w 121"/>
              <a:gd name="T3" fmla="*/ 2147483646 h 148"/>
              <a:gd name="T4" fmla="*/ 2147483646 w 121"/>
              <a:gd name="T5" fmla="*/ 2147483646 h 148"/>
              <a:gd name="T6" fmla="*/ 0 w 121"/>
              <a:gd name="T7" fmla="*/ 0 h 148"/>
              <a:gd name="T8" fmla="*/ 2147483646 w 121"/>
              <a:gd name="T9" fmla="*/ 0 h 148"/>
              <a:gd name="T10" fmla="*/ 2147483646 w 121"/>
              <a:gd name="T11" fmla="*/ 2147483646 h 148"/>
              <a:gd name="T12" fmla="*/ 2147483646 w 121"/>
              <a:gd name="T13" fmla="*/ 2147483646 h 148"/>
              <a:gd name="T14" fmla="*/ 2147483646 w 121"/>
              <a:gd name="T15" fmla="*/ 2147483646 h 148"/>
              <a:gd name="T16" fmla="*/ 2147483646 w 121"/>
              <a:gd name="T17" fmla="*/ 2147483646 h 148"/>
              <a:gd name="T18" fmla="*/ 2147483646 w 121"/>
              <a:gd name="T19" fmla="*/ 2147483646 h 148"/>
              <a:gd name="T20" fmla="*/ 2147483646 w 121"/>
              <a:gd name="T21" fmla="*/ 2147483646 h 148"/>
              <a:gd name="T22" fmla="*/ 2147483646 w 121"/>
              <a:gd name="T23" fmla="*/ 2147483646 h 148"/>
              <a:gd name="T24" fmla="*/ 2147483646 w 121"/>
              <a:gd name="T25" fmla="*/ 2147483646 h 148"/>
              <a:gd name="T26" fmla="*/ 2147483646 w 121"/>
              <a:gd name="T27" fmla="*/ 2147483646 h 1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1" h="148">
                <a:moveTo>
                  <a:pt x="89" y="148"/>
                </a:moveTo>
                <a:cubicBezTo>
                  <a:pt x="33" y="148"/>
                  <a:pt x="33" y="148"/>
                  <a:pt x="33" y="148"/>
                </a:cubicBezTo>
                <a:cubicBezTo>
                  <a:pt x="21" y="148"/>
                  <a:pt x="13" y="139"/>
                  <a:pt x="13" y="128"/>
                </a:cubicBezTo>
                <a:cubicBezTo>
                  <a:pt x="0" y="0"/>
                  <a:pt x="0" y="0"/>
                  <a:pt x="0" y="0"/>
                </a:cubicBezTo>
                <a:cubicBezTo>
                  <a:pt x="121" y="0"/>
                  <a:pt x="121" y="0"/>
                  <a:pt x="121" y="0"/>
                </a:cubicBezTo>
                <a:cubicBezTo>
                  <a:pt x="109" y="128"/>
                  <a:pt x="109" y="128"/>
                  <a:pt x="109" y="128"/>
                </a:cubicBezTo>
                <a:cubicBezTo>
                  <a:pt x="109" y="139"/>
                  <a:pt x="100" y="148"/>
                  <a:pt x="89" y="148"/>
                </a:cubicBezTo>
                <a:close/>
                <a:moveTo>
                  <a:pt x="9" y="8"/>
                </a:moveTo>
                <a:cubicBezTo>
                  <a:pt x="21" y="127"/>
                  <a:pt x="21" y="127"/>
                  <a:pt x="21" y="127"/>
                </a:cubicBezTo>
                <a:cubicBezTo>
                  <a:pt x="21" y="134"/>
                  <a:pt x="26" y="140"/>
                  <a:pt x="33" y="140"/>
                </a:cubicBezTo>
                <a:cubicBezTo>
                  <a:pt x="89" y="140"/>
                  <a:pt x="89" y="140"/>
                  <a:pt x="89" y="140"/>
                </a:cubicBezTo>
                <a:cubicBezTo>
                  <a:pt x="95" y="140"/>
                  <a:pt x="101" y="134"/>
                  <a:pt x="101" y="128"/>
                </a:cubicBezTo>
                <a:cubicBezTo>
                  <a:pt x="112" y="8"/>
                  <a:pt x="112" y="8"/>
                  <a:pt x="112" y="8"/>
                </a:cubicBezTo>
                <a:lnTo>
                  <a:pt x="9"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76" name="Freeform 67"/>
          <p:cNvSpPr>
            <a:spLocks noEditPoints="1"/>
          </p:cNvSpPr>
          <p:nvPr/>
        </p:nvSpPr>
        <p:spPr bwMode="auto">
          <a:xfrm>
            <a:off x="8383588" y="1277938"/>
            <a:ext cx="125412" cy="52387"/>
          </a:xfrm>
          <a:custGeom>
            <a:avLst/>
            <a:gdLst>
              <a:gd name="T0" fmla="*/ 2147483646 w 76"/>
              <a:gd name="T1" fmla="*/ 2147483646 h 32"/>
              <a:gd name="T2" fmla="*/ 0 w 76"/>
              <a:gd name="T3" fmla="*/ 2147483646 h 32"/>
              <a:gd name="T4" fmla="*/ 0 w 76"/>
              <a:gd name="T5" fmla="*/ 2147483646 h 32"/>
              <a:gd name="T6" fmla="*/ 2147483646 w 76"/>
              <a:gd name="T7" fmla="*/ 0 h 32"/>
              <a:gd name="T8" fmla="*/ 2147483646 w 76"/>
              <a:gd name="T9" fmla="*/ 0 h 32"/>
              <a:gd name="T10" fmla="*/ 2147483646 w 76"/>
              <a:gd name="T11" fmla="*/ 2147483646 h 32"/>
              <a:gd name="T12" fmla="*/ 2147483646 w 76"/>
              <a:gd name="T13" fmla="*/ 2147483646 h 32"/>
              <a:gd name="T14" fmla="*/ 2147483646 w 76"/>
              <a:gd name="T15" fmla="*/ 2147483646 h 32"/>
              <a:gd name="T16" fmla="*/ 2147483646 w 76"/>
              <a:gd name="T17" fmla="*/ 2147483646 h 32"/>
              <a:gd name="T18" fmla="*/ 2147483646 w 76"/>
              <a:gd name="T19" fmla="*/ 2147483646 h 32"/>
              <a:gd name="T20" fmla="*/ 2147483646 w 76"/>
              <a:gd name="T21" fmla="*/ 2147483646 h 32"/>
              <a:gd name="T22" fmla="*/ 2147483646 w 76"/>
              <a:gd name="T23" fmla="*/ 2147483646 h 32"/>
              <a:gd name="T24" fmla="*/ 2147483646 w 76"/>
              <a:gd name="T25" fmla="*/ 2147483646 h 32"/>
              <a:gd name="T26" fmla="*/ 2147483646 w 76"/>
              <a:gd name="T27" fmla="*/ 2147483646 h 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 h="32">
                <a:moveTo>
                  <a:pt x="76" y="32"/>
                </a:moveTo>
                <a:cubicBezTo>
                  <a:pt x="0" y="32"/>
                  <a:pt x="0" y="32"/>
                  <a:pt x="0" y="32"/>
                </a:cubicBezTo>
                <a:cubicBezTo>
                  <a:pt x="0" y="18"/>
                  <a:pt x="0" y="18"/>
                  <a:pt x="0" y="18"/>
                </a:cubicBezTo>
                <a:cubicBezTo>
                  <a:pt x="0" y="8"/>
                  <a:pt x="8" y="0"/>
                  <a:pt x="18" y="0"/>
                </a:cubicBezTo>
                <a:cubicBezTo>
                  <a:pt x="58" y="0"/>
                  <a:pt x="58" y="0"/>
                  <a:pt x="58" y="0"/>
                </a:cubicBezTo>
                <a:cubicBezTo>
                  <a:pt x="67" y="0"/>
                  <a:pt x="76" y="8"/>
                  <a:pt x="76" y="18"/>
                </a:cubicBezTo>
                <a:lnTo>
                  <a:pt x="76" y="32"/>
                </a:lnTo>
                <a:close/>
                <a:moveTo>
                  <a:pt x="4" y="28"/>
                </a:moveTo>
                <a:cubicBezTo>
                  <a:pt x="72" y="28"/>
                  <a:pt x="72" y="28"/>
                  <a:pt x="72" y="28"/>
                </a:cubicBezTo>
                <a:cubicBezTo>
                  <a:pt x="72" y="18"/>
                  <a:pt x="72" y="18"/>
                  <a:pt x="72" y="18"/>
                </a:cubicBezTo>
                <a:cubicBezTo>
                  <a:pt x="72" y="10"/>
                  <a:pt x="65" y="4"/>
                  <a:pt x="58" y="4"/>
                </a:cubicBezTo>
                <a:cubicBezTo>
                  <a:pt x="18" y="4"/>
                  <a:pt x="18" y="4"/>
                  <a:pt x="18" y="4"/>
                </a:cubicBezTo>
                <a:cubicBezTo>
                  <a:pt x="10" y="4"/>
                  <a:pt x="4" y="10"/>
                  <a:pt x="4" y="18"/>
                </a:cubicBezTo>
                <a:lnTo>
                  <a:pt x="4"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77" name="Freeform 68"/>
          <p:cNvSpPr/>
          <p:nvPr/>
        </p:nvSpPr>
        <p:spPr bwMode="auto">
          <a:xfrm>
            <a:off x="8321675" y="1320800"/>
            <a:ext cx="249238" cy="12700"/>
          </a:xfrm>
          <a:custGeom>
            <a:avLst/>
            <a:gdLst>
              <a:gd name="T0" fmla="*/ 2147483646 w 152"/>
              <a:gd name="T1" fmla="*/ 0 h 8"/>
              <a:gd name="T2" fmla="*/ 2147483646 w 152"/>
              <a:gd name="T3" fmla="*/ 0 h 8"/>
              <a:gd name="T4" fmla="*/ 2147483646 w 152"/>
              <a:gd name="T5" fmla="*/ 2147483646 h 8"/>
              <a:gd name="T6" fmla="*/ 2147483646 w 152"/>
              <a:gd name="T7" fmla="*/ 2147483646 h 8"/>
              <a:gd name="T8" fmla="*/ 2147483646 w 152"/>
              <a:gd name="T9" fmla="*/ 2147483646 h 8"/>
              <a:gd name="T10" fmla="*/ 0 w 152"/>
              <a:gd name="T11" fmla="*/ 2147483646 h 8"/>
              <a:gd name="T12" fmla="*/ 2147483646 w 152"/>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2" h="8">
                <a:moveTo>
                  <a:pt x="4" y="0"/>
                </a:moveTo>
                <a:cubicBezTo>
                  <a:pt x="148" y="0"/>
                  <a:pt x="148" y="0"/>
                  <a:pt x="148" y="0"/>
                </a:cubicBezTo>
                <a:cubicBezTo>
                  <a:pt x="150" y="0"/>
                  <a:pt x="152" y="1"/>
                  <a:pt x="152" y="4"/>
                </a:cubicBezTo>
                <a:cubicBezTo>
                  <a:pt x="152" y="6"/>
                  <a:pt x="150" y="8"/>
                  <a:pt x="148" y="8"/>
                </a:cubicBezTo>
                <a:cubicBezTo>
                  <a:pt x="4" y="8"/>
                  <a:pt x="4" y="8"/>
                  <a:pt x="4" y="8"/>
                </a:cubicBezTo>
                <a:cubicBezTo>
                  <a:pt x="1" y="8"/>
                  <a:pt x="0" y="6"/>
                  <a:pt x="0" y="4"/>
                </a:cubicBezTo>
                <a:cubicBezTo>
                  <a:pt x="0" y="1"/>
                  <a:pt x="1"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78" name="Freeform 69"/>
          <p:cNvSpPr/>
          <p:nvPr/>
        </p:nvSpPr>
        <p:spPr bwMode="auto">
          <a:xfrm>
            <a:off x="8401050" y="1366838"/>
            <a:ext cx="19050" cy="150812"/>
          </a:xfrm>
          <a:custGeom>
            <a:avLst/>
            <a:gdLst>
              <a:gd name="T0" fmla="*/ 2147483646 w 12"/>
              <a:gd name="T1" fmla="*/ 0 h 92"/>
              <a:gd name="T2" fmla="*/ 2147483646 w 12"/>
              <a:gd name="T3" fmla="*/ 2147483646 h 92"/>
              <a:gd name="T4" fmla="*/ 2147483646 w 12"/>
              <a:gd name="T5" fmla="*/ 2147483646 h 92"/>
              <a:gd name="T6" fmla="*/ 2147483646 w 12"/>
              <a:gd name="T7" fmla="*/ 2147483646 h 92"/>
              <a:gd name="T8" fmla="*/ 2147483646 w 12"/>
              <a:gd name="T9" fmla="*/ 2147483646 h 92"/>
              <a:gd name="T10" fmla="*/ 0 w 12"/>
              <a:gd name="T11" fmla="*/ 2147483646 h 92"/>
              <a:gd name="T12" fmla="*/ 2147483646 w 12"/>
              <a:gd name="T13" fmla="*/ 0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92">
                <a:moveTo>
                  <a:pt x="4" y="0"/>
                </a:moveTo>
                <a:cubicBezTo>
                  <a:pt x="6" y="0"/>
                  <a:pt x="8" y="1"/>
                  <a:pt x="8" y="4"/>
                </a:cubicBezTo>
                <a:cubicBezTo>
                  <a:pt x="12" y="88"/>
                  <a:pt x="12" y="88"/>
                  <a:pt x="12" y="88"/>
                </a:cubicBezTo>
                <a:cubicBezTo>
                  <a:pt x="12" y="90"/>
                  <a:pt x="10" y="92"/>
                  <a:pt x="8" y="92"/>
                </a:cubicBezTo>
                <a:cubicBezTo>
                  <a:pt x="5" y="92"/>
                  <a:pt x="4" y="90"/>
                  <a:pt x="4" y="88"/>
                </a:cubicBezTo>
                <a:cubicBezTo>
                  <a:pt x="0" y="4"/>
                  <a:pt x="0" y="4"/>
                  <a:pt x="0" y="4"/>
                </a:cubicBezTo>
                <a:cubicBezTo>
                  <a:pt x="0" y="1"/>
                  <a:pt x="1"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79" name="Freeform 70"/>
          <p:cNvSpPr/>
          <p:nvPr/>
        </p:nvSpPr>
        <p:spPr bwMode="auto">
          <a:xfrm>
            <a:off x="8439150" y="1366838"/>
            <a:ext cx="14288" cy="150812"/>
          </a:xfrm>
          <a:custGeom>
            <a:avLst/>
            <a:gdLst>
              <a:gd name="T0" fmla="*/ 2147483646 w 8"/>
              <a:gd name="T1" fmla="*/ 0 h 92"/>
              <a:gd name="T2" fmla="*/ 2147483646 w 8"/>
              <a:gd name="T3" fmla="*/ 2147483646 h 92"/>
              <a:gd name="T4" fmla="*/ 2147483646 w 8"/>
              <a:gd name="T5" fmla="*/ 2147483646 h 92"/>
              <a:gd name="T6" fmla="*/ 2147483646 w 8"/>
              <a:gd name="T7" fmla="*/ 2147483646 h 92"/>
              <a:gd name="T8" fmla="*/ 0 w 8"/>
              <a:gd name="T9" fmla="*/ 2147483646 h 92"/>
              <a:gd name="T10" fmla="*/ 0 w 8"/>
              <a:gd name="T11" fmla="*/ 2147483646 h 92"/>
              <a:gd name="T12" fmla="*/ 2147483646 w 8"/>
              <a:gd name="T13" fmla="*/ 0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92">
                <a:moveTo>
                  <a:pt x="4" y="0"/>
                </a:moveTo>
                <a:cubicBezTo>
                  <a:pt x="6" y="0"/>
                  <a:pt x="8" y="1"/>
                  <a:pt x="8" y="4"/>
                </a:cubicBezTo>
                <a:cubicBezTo>
                  <a:pt x="8" y="88"/>
                  <a:pt x="8" y="88"/>
                  <a:pt x="8" y="88"/>
                </a:cubicBezTo>
                <a:cubicBezTo>
                  <a:pt x="8" y="90"/>
                  <a:pt x="6" y="92"/>
                  <a:pt x="4" y="92"/>
                </a:cubicBezTo>
                <a:cubicBezTo>
                  <a:pt x="1" y="92"/>
                  <a:pt x="0" y="90"/>
                  <a:pt x="0" y="88"/>
                </a:cubicBezTo>
                <a:cubicBezTo>
                  <a:pt x="0" y="4"/>
                  <a:pt x="0" y="4"/>
                  <a:pt x="0" y="4"/>
                </a:cubicBezTo>
                <a:cubicBezTo>
                  <a:pt x="0" y="1"/>
                  <a:pt x="1"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0" name="Freeform 71"/>
          <p:cNvSpPr/>
          <p:nvPr/>
        </p:nvSpPr>
        <p:spPr bwMode="auto">
          <a:xfrm>
            <a:off x="8472488" y="1366838"/>
            <a:ext cx="20637" cy="150812"/>
          </a:xfrm>
          <a:custGeom>
            <a:avLst/>
            <a:gdLst>
              <a:gd name="T0" fmla="*/ 2147483646 w 12"/>
              <a:gd name="T1" fmla="*/ 0 h 92"/>
              <a:gd name="T2" fmla="*/ 2147483646 w 12"/>
              <a:gd name="T3" fmla="*/ 2147483646 h 92"/>
              <a:gd name="T4" fmla="*/ 2147483646 w 12"/>
              <a:gd name="T5" fmla="*/ 2147483646 h 92"/>
              <a:gd name="T6" fmla="*/ 2147483646 w 12"/>
              <a:gd name="T7" fmla="*/ 2147483646 h 92"/>
              <a:gd name="T8" fmla="*/ 0 w 12"/>
              <a:gd name="T9" fmla="*/ 2147483646 h 92"/>
              <a:gd name="T10" fmla="*/ 2147483646 w 12"/>
              <a:gd name="T11" fmla="*/ 2147483646 h 92"/>
              <a:gd name="T12" fmla="*/ 2147483646 w 12"/>
              <a:gd name="T13" fmla="*/ 0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92">
                <a:moveTo>
                  <a:pt x="8" y="0"/>
                </a:moveTo>
                <a:cubicBezTo>
                  <a:pt x="10" y="0"/>
                  <a:pt x="12" y="1"/>
                  <a:pt x="12" y="4"/>
                </a:cubicBezTo>
                <a:cubicBezTo>
                  <a:pt x="8" y="88"/>
                  <a:pt x="8" y="88"/>
                  <a:pt x="8" y="88"/>
                </a:cubicBezTo>
                <a:cubicBezTo>
                  <a:pt x="8" y="90"/>
                  <a:pt x="6" y="92"/>
                  <a:pt x="4" y="92"/>
                </a:cubicBezTo>
                <a:cubicBezTo>
                  <a:pt x="1" y="92"/>
                  <a:pt x="0" y="90"/>
                  <a:pt x="0" y="88"/>
                </a:cubicBezTo>
                <a:cubicBezTo>
                  <a:pt x="4" y="4"/>
                  <a:pt x="4" y="4"/>
                  <a:pt x="4" y="4"/>
                </a:cubicBezTo>
                <a:cubicBezTo>
                  <a:pt x="4" y="1"/>
                  <a:pt x="5"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1" name="Freeform 72"/>
          <p:cNvSpPr>
            <a:spLocks noEditPoints="1"/>
          </p:cNvSpPr>
          <p:nvPr/>
        </p:nvSpPr>
        <p:spPr bwMode="auto">
          <a:xfrm>
            <a:off x="7783513" y="1998663"/>
            <a:ext cx="80962" cy="88900"/>
          </a:xfrm>
          <a:custGeom>
            <a:avLst/>
            <a:gdLst>
              <a:gd name="T0" fmla="*/ 2147483646 w 49"/>
              <a:gd name="T1" fmla="*/ 2147483646 h 54"/>
              <a:gd name="T2" fmla="*/ 0 w 49"/>
              <a:gd name="T3" fmla="*/ 2147483646 h 54"/>
              <a:gd name="T4" fmla="*/ 0 w 49"/>
              <a:gd name="T5" fmla="*/ 2147483646 h 54"/>
              <a:gd name="T6" fmla="*/ 2147483646 w 49"/>
              <a:gd name="T7" fmla="*/ 2147483646 h 54"/>
              <a:gd name="T8" fmla="*/ 2147483646 w 49"/>
              <a:gd name="T9" fmla="*/ 2147483646 h 54"/>
              <a:gd name="T10" fmla="*/ 2147483646 w 49"/>
              <a:gd name="T11" fmla="*/ 2147483646 h 54"/>
              <a:gd name="T12" fmla="*/ 2147483646 w 49"/>
              <a:gd name="T13" fmla="*/ 2147483646 h 54"/>
              <a:gd name="T14" fmla="*/ 2147483646 w 49"/>
              <a:gd name="T15" fmla="*/ 2147483646 h 54"/>
              <a:gd name="T16" fmla="*/ 2147483646 w 49"/>
              <a:gd name="T17" fmla="*/ 2147483646 h 54"/>
              <a:gd name="T18" fmla="*/ 2147483646 w 49"/>
              <a:gd name="T19" fmla="*/ 2147483646 h 54"/>
              <a:gd name="T20" fmla="*/ 2147483646 w 49"/>
              <a:gd name="T21" fmla="*/ 2147483646 h 54"/>
              <a:gd name="T22" fmla="*/ 2147483646 w 49"/>
              <a:gd name="T23" fmla="*/ 2147483646 h 54"/>
              <a:gd name="T24" fmla="*/ 2147483646 w 49"/>
              <a:gd name="T25" fmla="*/ 2147483646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54">
                <a:moveTo>
                  <a:pt x="3" y="54"/>
                </a:moveTo>
                <a:cubicBezTo>
                  <a:pt x="2" y="54"/>
                  <a:pt x="0" y="53"/>
                  <a:pt x="0" y="51"/>
                </a:cubicBezTo>
                <a:cubicBezTo>
                  <a:pt x="0" y="4"/>
                  <a:pt x="0" y="4"/>
                  <a:pt x="0" y="4"/>
                </a:cubicBezTo>
                <a:cubicBezTo>
                  <a:pt x="0" y="1"/>
                  <a:pt x="3" y="0"/>
                  <a:pt x="5" y="1"/>
                </a:cubicBezTo>
                <a:cubicBezTo>
                  <a:pt x="47" y="25"/>
                  <a:pt x="47" y="25"/>
                  <a:pt x="47" y="25"/>
                </a:cubicBezTo>
                <a:cubicBezTo>
                  <a:pt x="48" y="25"/>
                  <a:pt x="49" y="26"/>
                  <a:pt x="49" y="27"/>
                </a:cubicBezTo>
                <a:cubicBezTo>
                  <a:pt x="49" y="28"/>
                  <a:pt x="48" y="29"/>
                  <a:pt x="47" y="30"/>
                </a:cubicBezTo>
                <a:cubicBezTo>
                  <a:pt x="5" y="54"/>
                  <a:pt x="5" y="54"/>
                  <a:pt x="5" y="54"/>
                </a:cubicBezTo>
                <a:cubicBezTo>
                  <a:pt x="4" y="54"/>
                  <a:pt x="4" y="54"/>
                  <a:pt x="3" y="54"/>
                </a:cubicBezTo>
                <a:close/>
                <a:moveTo>
                  <a:pt x="4" y="5"/>
                </a:moveTo>
                <a:cubicBezTo>
                  <a:pt x="4" y="49"/>
                  <a:pt x="4" y="49"/>
                  <a:pt x="4" y="49"/>
                </a:cubicBezTo>
                <a:cubicBezTo>
                  <a:pt x="44" y="27"/>
                  <a:pt x="44" y="27"/>
                  <a:pt x="44" y="27"/>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2" name="Freeform 73"/>
          <p:cNvSpPr>
            <a:spLocks noEditPoints="1"/>
          </p:cNvSpPr>
          <p:nvPr/>
        </p:nvSpPr>
        <p:spPr bwMode="auto">
          <a:xfrm>
            <a:off x="2047875" y="1909763"/>
            <a:ext cx="227013" cy="207962"/>
          </a:xfrm>
          <a:custGeom>
            <a:avLst/>
            <a:gdLst>
              <a:gd name="T0" fmla="*/ 2147483646 w 138"/>
              <a:gd name="T1" fmla="*/ 2147483646 h 127"/>
              <a:gd name="T2" fmla="*/ 2147483646 w 138"/>
              <a:gd name="T3" fmla="*/ 2147483646 h 127"/>
              <a:gd name="T4" fmla="*/ 2147483646 w 138"/>
              <a:gd name="T5" fmla="*/ 2147483646 h 127"/>
              <a:gd name="T6" fmla="*/ 2147483646 w 138"/>
              <a:gd name="T7" fmla="*/ 2147483646 h 127"/>
              <a:gd name="T8" fmla="*/ 0 w 138"/>
              <a:gd name="T9" fmla="*/ 2147483646 h 127"/>
              <a:gd name="T10" fmla="*/ 0 w 138"/>
              <a:gd name="T11" fmla="*/ 2147483646 h 127"/>
              <a:gd name="T12" fmla="*/ 2147483646 w 138"/>
              <a:gd name="T13" fmla="*/ 2147483646 h 127"/>
              <a:gd name="T14" fmla="*/ 2147483646 w 138"/>
              <a:gd name="T15" fmla="*/ 0 h 127"/>
              <a:gd name="T16" fmla="*/ 2147483646 w 138"/>
              <a:gd name="T17" fmla="*/ 2147483646 h 127"/>
              <a:gd name="T18" fmla="*/ 2147483646 w 138"/>
              <a:gd name="T19" fmla="*/ 2147483646 h 127"/>
              <a:gd name="T20" fmla="*/ 2147483646 w 138"/>
              <a:gd name="T21" fmla="*/ 2147483646 h 127"/>
              <a:gd name="T22" fmla="*/ 2147483646 w 138"/>
              <a:gd name="T23" fmla="*/ 2147483646 h 127"/>
              <a:gd name="T24" fmla="*/ 2147483646 w 138"/>
              <a:gd name="T25" fmla="*/ 2147483646 h 127"/>
              <a:gd name="T26" fmla="*/ 2147483646 w 138"/>
              <a:gd name="T27" fmla="*/ 2147483646 h 127"/>
              <a:gd name="T28" fmla="*/ 2147483646 w 138"/>
              <a:gd name="T29" fmla="*/ 2147483646 h 127"/>
              <a:gd name="T30" fmla="*/ 2147483646 w 138"/>
              <a:gd name="T31" fmla="*/ 2147483646 h 127"/>
              <a:gd name="T32" fmla="*/ 2147483646 w 138"/>
              <a:gd name="T33" fmla="*/ 2147483646 h 127"/>
              <a:gd name="T34" fmla="*/ 2147483646 w 138"/>
              <a:gd name="T35" fmla="*/ 2147483646 h 127"/>
              <a:gd name="T36" fmla="*/ 2147483646 w 138"/>
              <a:gd name="T37" fmla="*/ 2147483646 h 127"/>
              <a:gd name="T38" fmla="*/ 2147483646 w 138"/>
              <a:gd name="T39" fmla="*/ 2147483646 h 127"/>
              <a:gd name="T40" fmla="*/ 2147483646 w 138"/>
              <a:gd name="T41" fmla="*/ 2147483646 h 127"/>
              <a:gd name="T42" fmla="*/ 2147483646 w 138"/>
              <a:gd name="T43" fmla="*/ 2147483646 h 127"/>
              <a:gd name="T44" fmla="*/ 2147483646 w 138"/>
              <a:gd name="T45" fmla="*/ 2147483646 h 127"/>
              <a:gd name="T46" fmla="*/ 2147483646 w 138"/>
              <a:gd name="T47" fmla="*/ 2147483646 h 127"/>
              <a:gd name="T48" fmla="*/ 2147483646 w 138"/>
              <a:gd name="T49" fmla="*/ 2147483646 h 127"/>
              <a:gd name="T50" fmla="*/ 2147483646 w 138"/>
              <a:gd name="T51" fmla="*/ 2147483646 h 1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8" h="127">
                <a:moveTo>
                  <a:pt x="102" y="127"/>
                </a:moveTo>
                <a:cubicBezTo>
                  <a:pt x="90" y="127"/>
                  <a:pt x="77" y="123"/>
                  <a:pt x="68" y="117"/>
                </a:cubicBezTo>
                <a:cubicBezTo>
                  <a:pt x="59" y="111"/>
                  <a:pt x="47" y="108"/>
                  <a:pt x="35" y="108"/>
                </a:cubicBezTo>
                <a:cubicBezTo>
                  <a:pt x="22" y="108"/>
                  <a:pt x="10" y="115"/>
                  <a:pt x="3" y="120"/>
                </a:cubicBezTo>
                <a:cubicBezTo>
                  <a:pt x="0" y="122"/>
                  <a:pt x="0" y="122"/>
                  <a:pt x="0" y="122"/>
                </a:cubicBezTo>
                <a:cubicBezTo>
                  <a:pt x="0" y="13"/>
                  <a:pt x="0" y="13"/>
                  <a:pt x="0" y="13"/>
                </a:cubicBezTo>
                <a:cubicBezTo>
                  <a:pt x="1" y="13"/>
                  <a:pt x="1" y="13"/>
                  <a:pt x="1" y="13"/>
                </a:cubicBezTo>
                <a:cubicBezTo>
                  <a:pt x="9" y="7"/>
                  <a:pt x="21" y="0"/>
                  <a:pt x="35" y="0"/>
                </a:cubicBezTo>
                <a:cubicBezTo>
                  <a:pt x="48" y="0"/>
                  <a:pt x="61" y="3"/>
                  <a:pt x="70" y="10"/>
                </a:cubicBezTo>
                <a:cubicBezTo>
                  <a:pt x="78" y="15"/>
                  <a:pt x="90" y="19"/>
                  <a:pt x="102" y="19"/>
                </a:cubicBezTo>
                <a:cubicBezTo>
                  <a:pt x="115" y="19"/>
                  <a:pt x="126" y="13"/>
                  <a:pt x="135" y="6"/>
                </a:cubicBezTo>
                <a:cubicBezTo>
                  <a:pt x="138" y="4"/>
                  <a:pt x="138" y="4"/>
                  <a:pt x="138" y="4"/>
                </a:cubicBezTo>
                <a:cubicBezTo>
                  <a:pt x="138" y="113"/>
                  <a:pt x="138" y="113"/>
                  <a:pt x="138" y="113"/>
                </a:cubicBezTo>
                <a:cubicBezTo>
                  <a:pt x="137" y="114"/>
                  <a:pt x="137" y="114"/>
                  <a:pt x="137" y="114"/>
                </a:cubicBezTo>
                <a:cubicBezTo>
                  <a:pt x="128" y="120"/>
                  <a:pt x="116" y="127"/>
                  <a:pt x="102" y="127"/>
                </a:cubicBezTo>
                <a:close/>
                <a:moveTo>
                  <a:pt x="35" y="104"/>
                </a:moveTo>
                <a:cubicBezTo>
                  <a:pt x="48" y="104"/>
                  <a:pt x="61" y="107"/>
                  <a:pt x="70" y="114"/>
                </a:cubicBezTo>
                <a:cubicBezTo>
                  <a:pt x="78" y="119"/>
                  <a:pt x="90" y="123"/>
                  <a:pt x="102" y="123"/>
                </a:cubicBezTo>
                <a:cubicBezTo>
                  <a:pt x="114" y="123"/>
                  <a:pt x="125" y="117"/>
                  <a:pt x="134" y="111"/>
                </a:cubicBezTo>
                <a:cubicBezTo>
                  <a:pt x="134" y="12"/>
                  <a:pt x="134" y="12"/>
                  <a:pt x="134" y="12"/>
                </a:cubicBezTo>
                <a:cubicBezTo>
                  <a:pt x="125" y="17"/>
                  <a:pt x="114" y="23"/>
                  <a:pt x="102" y="23"/>
                </a:cubicBezTo>
                <a:cubicBezTo>
                  <a:pt x="90" y="23"/>
                  <a:pt x="77" y="19"/>
                  <a:pt x="68" y="13"/>
                </a:cubicBezTo>
                <a:cubicBezTo>
                  <a:pt x="59" y="7"/>
                  <a:pt x="47" y="4"/>
                  <a:pt x="35" y="4"/>
                </a:cubicBezTo>
                <a:cubicBezTo>
                  <a:pt x="23" y="4"/>
                  <a:pt x="11" y="10"/>
                  <a:pt x="4" y="15"/>
                </a:cubicBezTo>
                <a:cubicBezTo>
                  <a:pt x="4" y="114"/>
                  <a:pt x="4" y="114"/>
                  <a:pt x="4" y="114"/>
                </a:cubicBezTo>
                <a:cubicBezTo>
                  <a:pt x="12" y="109"/>
                  <a:pt x="23" y="104"/>
                  <a:pt x="35" y="1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3" name="Freeform 74"/>
          <p:cNvSpPr>
            <a:spLocks noEditPoints="1"/>
          </p:cNvSpPr>
          <p:nvPr/>
        </p:nvSpPr>
        <p:spPr bwMode="auto">
          <a:xfrm>
            <a:off x="1987550" y="1887538"/>
            <a:ext cx="52388" cy="306387"/>
          </a:xfrm>
          <a:custGeom>
            <a:avLst/>
            <a:gdLst>
              <a:gd name="T0" fmla="*/ 2147483646 w 31"/>
              <a:gd name="T1" fmla="*/ 2147483646 h 186"/>
              <a:gd name="T2" fmla="*/ 0 w 31"/>
              <a:gd name="T3" fmla="*/ 2147483646 h 186"/>
              <a:gd name="T4" fmla="*/ 0 w 31"/>
              <a:gd name="T5" fmla="*/ 2147483646 h 186"/>
              <a:gd name="T6" fmla="*/ 2147483646 w 31"/>
              <a:gd name="T7" fmla="*/ 0 h 186"/>
              <a:gd name="T8" fmla="*/ 2147483646 w 31"/>
              <a:gd name="T9" fmla="*/ 2147483646 h 186"/>
              <a:gd name="T10" fmla="*/ 2147483646 w 31"/>
              <a:gd name="T11" fmla="*/ 2147483646 h 186"/>
              <a:gd name="T12" fmla="*/ 2147483646 w 31"/>
              <a:gd name="T13" fmla="*/ 2147483646 h 186"/>
              <a:gd name="T14" fmla="*/ 2147483646 w 31"/>
              <a:gd name="T15" fmla="*/ 2147483646 h 186"/>
              <a:gd name="T16" fmla="*/ 2147483646 w 31"/>
              <a:gd name="T17" fmla="*/ 2147483646 h 186"/>
              <a:gd name="T18" fmla="*/ 2147483646 w 31"/>
              <a:gd name="T19" fmla="*/ 2147483646 h 186"/>
              <a:gd name="T20" fmla="*/ 2147483646 w 31"/>
              <a:gd name="T21" fmla="*/ 2147483646 h 186"/>
              <a:gd name="T22" fmla="*/ 2147483646 w 31"/>
              <a:gd name="T23" fmla="*/ 2147483646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 h="186">
                <a:moveTo>
                  <a:pt x="31" y="186"/>
                </a:moveTo>
                <a:cubicBezTo>
                  <a:pt x="0" y="186"/>
                  <a:pt x="0" y="186"/>
                  <a:pt x="0" y="186"/>
                </a:cubicBezTo>
                <a:cubicBezTo>
                  <a:pt x="0" y="15"/>
                  <a:pt x="0" y="15"/>
                  <a:pt x="0" y="15"/>
                </a:cubicBezTo>
                <a:cubicBezTo>
                  <a:pt x="0" y="7"/>
                  <a:pt x="7" y="0"/>
                  <a:pt x="15" y="0"/>
                </a:cubicBezTo>
                <a:cubicBezTo>
                  <a:pt x="24" y="0"/>
                  <a:pt x="31" y="7"/>
                  <a:pt x="31" y="15"/>
                </a:cubicBezTo>
                <a:lnTo>
                  <a:pt x="31" y="186"/>
                </a:lnTo>
                <a:close/>
                <a:moveTo>
                  <a:pt x="8" y="178"/>
                </a:moveTo>
                <a:cubicBezTo>
                  <a:pt x="23" y="178"/>
                  <a:pt x="23" y="178"/>
                  <a:pt x="23" y="178"/>
                </a:cubicBezTo>
                <a:cubicBezTo>
                  <a:pt x="23" y="15"/>
                  <a:pt x="23" y="15"/>
                  <a:pt x="23" y="15"/>
                </a:cubicBezTo>
                <a:cubicBezTo>
                  <a:pt x="23" y="11"/>
                  <a:pt x="19" y="8"/>
                  <a:pt x="15" y="8"/>
                </a:cubicBezTo>
                <a:cubicBezTo>
                  <a:pt x="11" y="8"/>
                  <a:pt x="8" y="11"/>
                  <a:pt x="8" y="15"/>
                </a:cubicBezTo>
                <a:lnTo>
                  <a:pt x="8" y="1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4" name="Freeform 75"/>
          <p:cNvSpPr>
            <a:spLocks noEditPoints="1"/>
          </p:cNvSpPr>
          <p:nvPr/>
        </p:nvSpPr>
        <p:spPr bwMode="auto">
          <a:xfrm>
            <a:off x="1357313" y="1928813"/>
            <a:ext cx="271462" cy="271462"/>
          </a:xfrm>
          <a:custGeom>
            <a:avLst/>
            <a:gdLst>
              <a:gd name="T0" fmla="*/ 2147483646 w 165"/>
              <a:gd name="T1" fmla="*/ 2147483646 h 165"/>
              <a:gd name="T2" fmla="*/ 0 w 165"/>
              <a:gd name="T3" fmla="*/ 2147483646 h 165"/>
              <a:gd name="T4" fmla="*/ 2147483646 w 165"/>
              <a:gd name="T5" fmla="*/ 0 h 165"/>
              <a:gd name="T6" fmla="*/ 2147483646 w 165"/>
              <a:gd name="T7" fmla="*/ 0 h 165"/>
              <a:gd name="T8" fmla="*/ 2147483646 w 165"/>
              <a:gd name="T9" fmla="*/ 2147483646 h 165"/>
              <a:gd name="T10" fmla="*/ 2147483646 w 165"/>
              <a:gd name="T11" fmla="*/ 2147483646 h 165"/>
              <a:gd name="T12" fmla="*/ 2147483646 w 165"/>
              <a:gd name="T13" fmla="*/ 2147483646 h 165"/>
              <a:gd name="T14" fmla="*/ 2147483646 w 165"/>
              <a:gd name="T15" fmla="*/ 2147483646 h 165"/>
              <a:gd name="T16" fmla="*/ 2147483646 w 165"/>
              <a:gd name="T17" fmla="*/ 2147483646 h 165"/>
              <a:gd name="T18" fmla="*/ 2147483646 w 165"/>
              <a:gd name="T19" fmla="*/ 2147483646 h 165"/>
              <a:gd name="T20" fmla="*/ 2147483646 w 165"/>
              <a:gd name="T21" fmla="*/ 2147483646 h 165"/>
              <a:gd name="T22" fmla="*/ 2147483646 w 165"/>
              <a:gd name="T23" fmla="*/ 2147483646 h 165"/>
              <a:gd name="T24" fmla="*/ 2147483646 w 165"/>
              <a:gd name="T25" fmla="*/ 2147483646 h 165"/>
              <a:gd name="T26" fmla="*/ 2147483646 w 165"/>
              <a:gd name="T27" fmla="*/ 2147483646 h 165"/>
              <a:gd name="T28" fmla="*/ 2147483646 w 165"/>
              <a:gd name="T29" fmla="*/ 2147483646 h 165"/>
              <a:gd name="T30" fmla="*/ 2147483646 w 165"/>
              <a:gd name="T31" fmla="*/ 2147483646 h 1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5" h="165">
                <a:moveTo>
                  <a:pt x="83" y="165"/>
                </a:moveTo>
                <a:cubicBezTo>
                  <a:pt x="37" y="165"/>
                  <a:pt x="0" y="128"/>
                  <a:pt x="0" y="82"/>
                </a:cubicBezTo>
                <a:cubicBezTo>
                  <a:pt x="0" y="37"/>
                  <a:pt x="37" y="0"/>
                  <a:pt x="83" y="0"/>
                </a:cubicBezTo>
                <a:cubicBezTo>
                  <a:pt x="87" y="0"/>
                  <a:pt x="87" y="0"/>
                  <a:pt x="87" y="0"/>
                </a:cubicBezTo>
                <a:cubicBezTo>
                  <a:pt x="87" y="76"/>
                  <a:pt x="87" y="76"/>
                  <a:pt x="87" y="76"/>
                </a:cubicBezTo>
                <a:cubicBezTo>
                  <a:pt x="155" y="42"/>
                  <a:pt x="155" y="42"/>
                  <a:pt x="155" y="42"/>
                </a:cubicBezTo>
                <a:cubicBezTo>
                  <a:pt x="156" y="46"/>
                  <a:pt x="156" y="46"/>
                  <a:pt x="156" y="46"/>
                </a:cubicBezTo>
                <a:cubicBezTo>
                  <a:pt x="162" y="57"/>
                  <a:pt x="165" y="70"/>
                  <a:pt x="165" y="82"/>
                </a:cubicBezTo>
                <a:cubicBezTo>
                  <a:pt x="165" y="128"/>
                  <a:pt x="128" y="165"/>
                  <a:pt x="83" y="165"/>
                </a:cubicBezTo>
                <a:close/>
                <a:moveTo>
                  <a:pt x="79" y="8"/>
                </a:moveTo>
                <a:cubicBezTo>
                  <a:pt x="40" y="10"/>
                  <a:pt x="8" y="43"/>
                  <a:pt x="8" y="82"/>
                </a:cubicBezTo>
                <a:cubicBezTo>
                  <a:pt x="8" y="123"/>
                  <a:pt x="42" y="157"/>
                  <a:pt x="83" y="157"/>
                </a:cubicBezTo>
                <a:cubicBezTo>
                  <a:pt x="124" y="157"/>
                  <a:pt x="157" y="123"/>
                  <a:pt x="157" y="82"/>
                </a:cubicBezTo>
                <a:cubicBezTo>
                  <a:pt x="157" y="72"/>
                  <a:pt x="155" y="62"/>
                  <a:pt x="151" y="53"/>
                </a:cubicBezTo>
                <a:cubicBezTo>
                  <a:pt x="79" y="89"/>
                  <a:pt x="79" y="89"/>
                  <a:pt x="79" y="89"/>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5" name="Freeform 76"/>
          <p:cNvSpPr>
            <a:spLocks noEditPoints="1"/>
          </p:cNvSpPr>
          <p:nvPr/>
        </p:nvSpPr>
        <p:spPr bwMode="auto">
          <a:xfrm>
            <a:off x="1514475" y="1889125"/>
            <a:ext cx="123825" cy="136525"/>
          </a:xfrm>
          <a:custGeom>
            <a:avLst/>
            <a:gdLst>
              <a:gd name="T0" fmla="*/ 0 w 75"/>
              <a:gd name="T1" fmla="*/ 2147483646 h 83"/>
              <a:gd name="T2" fmla="*/ 0 w 75"/>
              <a:gd name="T3" fmla="*/ 0 h 83"/>
              <a:gd name="T4" fmla="*/ 2147483646 w 75"/>
              <a:gd name="T5" fmla="*/ 0 h 83"/>
              <a:gd name="T6" fmla="*/ 2147483646 w 75"/>
              <a:gd name="T7" fmla="*/ 2147483646 h 83"/>
              <a:gd name="T8" fmla="*/ 2147483646 w 75"/>
              <a:gd name="T9" fmla="*/ 2147483646 h 83"/>
              <a:gd name="T10" fmla="*/ 0 w 75"/>
              <a:gd name="T11" fmla="*/ 2147483646 h 83"/>
              <a:gd name="T12" fmla="*/ 2147483646 w 75"/>
              <a:gd name="T13" fmla="*/ 2147483646 h 83"/>
              <a:gd name="T14" fmla="*/ 2147483646 w 75"/>
              <a:gd name="T15" fmla="*/ 2147483646 h 83"/>
              <a:gd name="T16" fmla="*/ 2147483646 w 75"/>
              <a:gd name="T17" fmla="*/ 2147483646 h 83"/>
              <a:gd name="T18" fmla="*/ 2147483646 w 75"/>
              <a:gd name="T19" fmla="*/ 2147483646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83">
                <a:moveTo>
                  <a:pt x="0" y="83"/>
                </a:moveTo>
                <a:cubicBezTo>
                  <a:pt x="0" y="0"/>
                  <a:pt x="0" y="0"/>
                  <a:pt x="0" y="0"/>
                </a:cubicBezTo>
                <a:cubicBezTo>
                  <a:pt x="2" y="0"/>
                  <a:pt x="2" y="0"/>
                  <a:pt x="2" y="0"/>
                </a:cubicBezTo>
                <a:cubicBezTo>
                  <a:pt x="32" y="0"/>
                  <a:pt x="60" y="17"/>
                  <a:pt x="74" y="44"/>
                </a:cubicBezTo>
                <a:cubicBezTo>
                  <a:pt x="75" y="46"/>
                  <a:pt x="75" y="46"/>
                  <a:pt x="75" y="46"/>
                </a:cubicBezTo>
                <a:lnTo>
                  <a:pt x="0" y="83"/>
                </a:lnTo>
                <a:close/>
                <a:moveTo>
                  <a:pt x="4" y="4"/>
                </a:moveTo>
                <a:cubicBezTo>
                  <a:pt x="4" y="77"/>
                  <a:pt x="4" y="77"/>
                  <a:pt x="4" y="77"/>
                </a:cubicBezTo>
                <a:cubicBezTo>
                  <a:pt x="69" y="44"/>
                  <a:pt x="69" y="44"/>
                  <a:pt x="69" y="44"/>
                </a:cubicBezTo>
                <a:cubicBezTo>
                  <a:pt x="56" y="20"/>
                  <a:pt x="31" y="5"/>
                  <a:pt x="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6" name="Freeform 77"/>
          <p:cNvSpPr>
            <a:spLocks noEditPoints="1"/>
          </p:cNvSpPr>
          <p:nvPr/>
        </p:nvSpPr>
        <p:spPr bwMode="auto">
          <a:xfrm>
            <a:off x="2632075" y="1947863"/>
            <a:ext cx="250825" cy="176212"/>
          </a:xfrm>
          <a:custGeom>
            <a:avLst/>
            <a:gdLst>
              <a:gd name="T0" fmla="*/ 2147483646 w 153"/>
              <a:gd name="T1" fmla="*/ 2147483646 h 107"/>
              <a:gd name="T2" fmla="*/ 2147483646 w 153"/>
              <a:gd name="T3" fmla="*/ 2147483646 h 107"/>
              <a:gd name="T4" fmla="*/ 0 w 153"/>
              <a:gd name="T5" fmla="*/ 2147483646 h 107"/>
              <a:gd name="T6" fmla="*/ 0 w 153"/>
              <a:gd name="T7" fmla="*/ 2147483646 h 107"/>
              <a:gd name="T8" fmla="*/ 2147483646 w 153"/>
              <a:gd name="T9" fmla="*/ 0 h 107"/>
              <a:gd name="T10" fmla="*/ 2147483646 w 153"/>
              <a:gd name="T11" fmla="*/ 0 h 107"/>
              <a:gd name="T12" fmla="*/ 2147483646 w 153"/>
              <a:gd name="T13" fmla="*/ 2147483646 h 107"/>
              <a:gd name="T14" fmla="*/ 2147483646 w 153"/>
              <a:gd name="T15" fmla="*/ 2147483646 h 107"/>
              <a:gd name="T16" fmla="*/ 2147483646 w 153"/>
              <a:gd name="T17" fmla="*/ 2147483646 h 107"/>
              <a:gd name="T18" fmla="*/ 2147483646 w 153"/>
              <a:gd name="T19" fmla="*/ 2147483646 h 107"/>
              <a:gd name="T20" fmla="*/ 2147483646 w 153"/>
              <a:gd name="T21" fmla="*/ 2147483646 h 107"/>
              <a:gd name="T22" fmla="*/ 2147483646 w 153"/>
              <a:gd name="T23" fmla="*/ 2147483646 h 107"/>
              <a:gd name="T24" fmla="*/ 2147483646 w 153"/>
              <a:gd name="T25" fmla="*/ 2147483646 h 107"/>
              <a:gd name="T26" fmla="*/ 2147483646 w 153"/>
              <a:gd name="T27" fmla="*/ 2147483646 h 107"/>
              <a:gd name="T28" fmla="*/ 2147483646 w 153"/>
              <a:gd name="T29" fmla="*/ 2147483646 h 107"/>
              <a:gd name="T30" fmla="*/ 2147483646 w 153"/>
              <a:gd name="T31" fmla="*/ 2147483646 h 107"/>
              <a:gd name="T32" fmla="*/ 2147483646 w 153"/>
              <a:gd name="T33" fmla="*/ 2147483646 h 107"/>
              <a:gd name="T34" fmla="*/ 2147483646 w 153"/>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8" y="0"/>
                  <a:pt x="48" y="0"/>
                  <a:pt x="48"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7" name="Freeform 78"/>
          <p:cNvSpPr>
            <a:spLocks noEditPoints="1"/>
          </p:cNvSpPr>
          <p:nvPr/>
        </p:nvSpPr>
        <p:spPr bwMode="auto">
          <a:xfrm>
            <a:off x="2651125" y="1965325"/>
            <a:ext cx="214313" cy="111125"/>
          </a:xfrm>
          <a:custGeom>
            <a:avLst/>
            <a:gdLst>
              <a:gd name="T0" fmla="*/ 2147483646 w 135"/>
              <a:gd name="T1" fmla="*/ 2147483646 h 70"/>
              <a:gd name="T2" fmla="*/ 2147483646 w 135"/>
              <a:gd name="T3" fmla="*/ 2147483646 h 70"/>
              <a:gd name="T4" fmla="*/ 2147483646 w 135"/>
              <a:gd name="T5" fmla="*/ 2147483646 h 70"/>
              <a:gd name="T6" fmla="*/ 0 w 135"/>
              <a:gd name="T7" fmla="*/ 2147483646 h 70"/>
              <a:gd name="T8" fmla="*/ 2147483646 w 135"/>
              <a:gd name="T9" fmla="*/ 0 h 70"/>
              <a:gd name="T10" fmla="*/ 2147483646 w 135"/>
              <a:gd name="T11" fmla="*/ 0 h 70"/>
              <a:gd name="T12" fmla="*/ 2147483646 w 135"/>
              <a:gd name="T13" fmla="*/ 2147483646 h 70"/>
              <a:gd name="T14" fmla="*/ 2147483646 w 135"/>
              <a:gd name="T15" fmla="*/ 2147483646 h 70"/>
              <a:gd name="T16" fmla="*/ 2147483646 w 135"/>
              <a:gd name="T17" fmla="*/ 2147483646 h 70"/>
              <a:gd name="T18" fmla="*/ 2147483646 w 135"/>
              <a:gd name="T19" fmla="*/ 2147483646 h 70"/>
              <a:gd name="T20" fmla="*/ 2147483646 w 135"/>
              <a:gd name="T21" fmla="*/ 2147483646 h 70"/>
              <a:gd name="T22" fmla="*/ 2147483646 w 135"/>
              <a:gd name="T23" fmla="*/ 2147483646 h 70"/>
              <a:gd name="T24" fmla="*/ 2147483646 w 135"/>
              <a:gd name="T25" fmla="*/ 2147483646 h 70"/>
              <a:gd name="T26" fmla="*/ 2147483646 w 135"/>
              <a:gd name="T27" fmla="*/ 2147483646 h 70"/>
              <a:gd name="T28" fmla="*/ 2147483646 w 135"/>
              <a:gd name="T29" fmla="*/ 2147483646 h 70"/>
              <a:gd name="T30" fmla="*/ 2147483646 w 135"/>
              <a:gd name="T31" fmla="*/ 2147483646 h 70"/>
              <a:gd name="T32" fmla="*/ 2147483646 w 135"/>
              <a:gd name="T33" fmla="*/ 2147483646 h 70"/>
              <a:gd name="T34" fmla="*/ 2147483646 w 135"/>
              <a:gd name="T35" fmla="*/ 2147483646 h 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5" h="70">
                <a:moveTo>
                  <a:pt x="87" y="70"/>
                </a:moveTo>
                <a:lnTo>
                  <a:pt x="48" y="70"/>
                </a:lnTo>
                <a:lnTo>
                  <a:pt x="29" y="51"/>
                </a:lnTo>
                <a:lnTo>
                  <a:pt x="0" y="51"/>
                </a:lnTo>
                <a:lnTo>
                  <a:pt x="43" y="0"/>
                </a:lnTo>
                <a:lnTo>
                  <a:pt x="92" y="0"/>
                </a:lnTo>
                <a:lnTo>
                  <a:pt x="135" y="51"/>
                </a:lnTo>
                <a:lnTo>
                  <a:pt x="106" y="51"/>
                </a:lnTo>
                <a:lnTo>
                  <a:pt x="87" y="70"/>
                </a:lnTo>
                <a:close/>
                <a:moveTo>
                  <a:pt x="49" y="65"/>
                </a:moveTo>
                <a:lnTo>
                  <a:pt x="85" y="65"/>
                </a:lnTo>
                <a:lnTo>
                  <a:pt x="104" y="47"/>
                </a:lnTo>
                <a:lnTo>
                  <a:pt x="125" y="47"/>
                </a:lnTo>
                <a:lnTo>
                  <a:pt x="90" y="4"/>
                </a:lnTo>
                <a:lnTo>
                  <a:pt x="45" y="4"/>
                </a:lnTo>
                <a:lnTo>
                  <a:pt x="8" y="47"/>
                </a:lnTo>
                <a:lnTo>
                  <a:pt x="30" y="47"/>
                </a:lnTo>
                <a:lnTo>
                  <a:pt x="49" y="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8" name="Freeform 79"/>
          <p:cNvSpPr>
            <a:spLocks noEditPoints="1"/>
          </p:cNvSpPr>
          <p:nvPr/>
        </p:nvSpPr>
        <p:spPr bwMode="auto">
          <a:xfrm>
            <a:off x="3270250" y="1947863"/>
            <a:ext cx="250825" cy="176212"/>
          </a:xfrm>
          <a:custGeom>
            <a:avLst/>
            <a:gdLst>
              <a:gd name="T0" fmla="*/ 2147483646 w 153"/>
              <a:gd name="T1" fmla="*/ 2147483646 h 107"/>
              <a:gd name="T2" fmla="*/ 2147483646 w 153"/>
              <a:gd name="T3" fmla="*/ 2147483646 h 107"/>
              <a:gd name="T4" fmla="*/ 0 w 153"/>
              <a:gd name="T5" fmla="*/ 2147483646 h 107"/>
              <a:gd name="T6" fmla="*/ 0 w 153"/>
              <a:gd name="T7" fmla="*/ 2147483646 h 107"/>
              <a:gd name="T8" fmla="*/ 2147483646 w 153"/>
              <a:gd name="T9" fmla="*/ 0 h 107"/>
              <a:gd name="T10" fmla="*/ 2147483646 w 153"/>
              <a:gd name="T11" fmla="*/ 0 h 107"/>
              <a:gd name="T12" fmla="*/ 2147483646 w 153"/>
              <a:gd name="T13" fmla="*/ 2147483646 h 107"/>
              <a:gd name="T14" fmla="*/ 2147483646 w 153"/>
              <a:gd name="T15" fmla="*/ 2147483646 h 107"/>
              <a:gd name="T16" fmla="*/ 2147483646 w 153"/>
              <a:gd name="T17" fmla="*/ 2147483646 h 107"/>
              <a:gd name="T18" fmla="*/ 2147483646 w 153"/>
              <a:gd name="T19" fmla="*/ 2147483646 h 107"/>
              <a:gd name="T20" fmla="*/ 2147483646 w 153"/>
              <a:gd name="T21" fmla="*/ 2147483646 h 107"/>
              <a:gd name="T22" fmla="*/ 2147483646 w 153"/>
              <a:gd name="T23" fmla="*/ 2147483646 h 107"/>
              <a:gd name="T24" fmla="*/ 2147483646 w 153"/>
              <a:gd name="T25" fmla="*/ 2147483646 h 107"/>
              <a:gd name="T26" fmla="*/ 2147483646 w 153"/>
              <a:gd name="T27" fmla="*/ 2147483646 h 107"/>
              <a:gd name="T28" fmla="*/ 2147483646 w 153"/>
              <a:gd name="T29" fmla="*/ 2147483646 h 107"/>
              <a:gd name="T30" fmla="*/ 2147483646 w 153"/>
              <a:gd name="T31" fmla="*/ 2147483646 h 107"/>
              <a:gd name="T32" fmla="*/ 2147483646 w 153"/>
              <a:gd name="T33" fmla="*/ 2147483646 h 107"/>
              <a:gd name="T34" fmla="*/ 2147483646 w 153"/>
              <a:gd name="T35" fmla="*/ 2147483646 h 1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7" y="0"/>
                  <a:pt x="47" y="0"/>
                  <a:pt x="47"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89" name="Freeform 80"/>
          <p:cNvSpPr>
            <a:spLocks noEditPoints="1"/>
          </p:cNvSpPr>
          <p:nvPr/>
        </p:nvSpPr>
        <p:spPr bwMode="auto">
          <a:xfrm>
            <a:off x="3343275" y="2054225"/>
            <a:ext cx="106363" cy="22225"/>
          </a:xfrm>
          <a:custGeom>
            <a:avLst/>
            <a:gdLst>
              <a:gd name="T0" fmla="*/ 2147483646 w 67"/>
              <a:gd name="T1" fmla="*/ 2147483646 h 14"/>
              <a:gd name="T2" fmla="*/ 2147483646 w 67"/>
              <a:gd name="T3" fmla="*/ 2147483646 h 14"/>
              <a:gd name="T4" fmla="*/ 0 w 67"/>
              <a:gd name="T5" fmla="*/ 0 h 14"/>
              <a:gd name="T6" fmla="*/ 2147483646 w 67"/>
              <a:gd name="T7" fmla="*/ 0 h 14"/>
              <a:gd name="T8" fmla="*/ 2147483646 w 67"/>
              <a:gd name="T9" fmla="*/ 2147483646 h 14"/>
              <a:gd name="T10" fmla="*/ 2147483646 w 67"/>
              <a:gd name="T11" fmla="*/ 2147483646 h 14"/>
              <a:gd name="T12" fmla="*/ 2147483646 w 67"/>
              <a:gd name="T13" fmla="*/ 2147483646 h 14"/>
              <a:gd name="T14" fmla="*/ 2147483646 w 67"/>
              <a:gd name="T15" fmla="*/ 2147483646 h 14"/>
              <a:gd name="T16" fmla="*/ 2147483646 w 67"/>
              <a:gd name="T17" fmla="*/ 2147483646 h 14"/>
              <a:gd name="T18" fmla="*/ 2147483646 w 67"/>
              <a:gd name="T19" fmla="*/ 214748364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14">
                <a:moveTo>
                  <a:pt x="53" y="14"/>
                </a:moveTo>
                <a:lnTo>
                  <a:pt x="14" y="14"/>
                </a:lnTo>
                <a:lnTo>
                  <a:pt x="0" y="0"/>
                </a:lnTo>
                <a:lnTo>
                  <a:pt x="67" y="0"/>
                </a:lnTo>
                <a:lnTo>
                  <a:pt x="53" y="14"/>
                </a:lnTo>
                <a:close/>
                <a:moveTo>
                  <a:pt x="15" y="9"/>
                </a:moveTo>
                <a:lnTo>
                  <a:pt x="51" y="9"/>
                </a:lnTo>
                <a:lnTo>
                  <a:pt x="56" y="4"/>
                </a:lnTo>
                <a:lnTo>
                  <a:pt x="10" y="4"/>
                </a:lnTo>
                <a:lnTo>
                  <a:pt x="1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0" name="Freeform 81"/>
          <p:cNvSpPr>
            <a:spLocks noEditPoints="1"/>
          </p:cNvSpPr>
          <p:nvPr/>
        </p:nvSpPr>
        <p:spPr bwMode="auto">
          <a:xfrm>
            <a:off x="3289300" y="1965325"/>
            <a:ext cx="214313" cy="80963"/>
          </a:xfrm>
          <a:custGeom>
            <a:avLst/>
            <a:gdLst>
              <a:gd name="T0" fmla="*/ 2147483646 w 135"/>
              <a:gd name="T1" fmla="*/ 2147483646 h 51"/>
              <a:gd name="T2" fmla="*/ 0 w 135"/>
              <a:gd name="T3" fmla="*/ 2147483646 h 51"/>
              <a:gd name="T4" fmla="*/ 2147483646 w 135"/>
              <a:gd name="T5" fmla="*/ 0 h 51"/>
              <a:gd name="T6" fmla="*/ 2147483646 w 135"/>
              <a:gd name="T7" fmla="*/ 0 h 51"/>
              <a:gd name="T8" fmla="*/ 2147483646 w 135"/>
              <a:gd name="T9" fmla="*/ 2147483646 h 51"/>
              <a:gd name="T10" fmla="*/ 2147483646 w 135"/>
              <a:gd name="T11" fmla="*/ 2147483646 h 51"/>
              <a:gd name="T12" fmla="*/ 2147483646 w 135"/>
              <a:gd name="T13" fmla="*/ 2147483646 h 51"/>
              <a:gd name="T14" fmla="*/ 2147483646 w 135"/>
              <a:gd name="T15" fmla="*/ 2147483646 h 51"/>
              <a:gd name="T16" fmla="*/ 2147483646 w 135"/>
              <a:gd name="T17" fmla="*/ 2147483646 h 51"/>
              <a:gd name="T18" fmla="*/ 2147483646 w 135"/>
              <a:gd name="T19" fmla="*/ 2147483646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5" h="51">
                <a:moveTo>
                  <a:pt x="135" y="51"/>
                </a:moveTo>
                <a:lnTo>
                  <a:pt x="0" y="51"/>
                </a:lnTo>
                <a:lnTo>
                  <a:pt x="43" y="0"/>
                </a:lnTo>
                <a:lnTo>
                  <a:pt x="91" y="0"/>
                </a:lnTo>
                <a:lnTo>
                  <a:pt x="135" y="51"/>
                </a:lnTo>
                <a:close/>
                <a:moveTo>
                  <a:pt x="8" y="47"/>
                </a:moveTo>
                <a:lnTo>
                  <a:pt x="125" y="47"/>
                </a:lnTo>
                <a:lnTo>
                  <a:pt x="90" y="4"/>
                </a:lnTo>
                <a:lnTo>
                  <a:pt x="45" y="4"/>
                </a:lnTo>
                <a:lnTo>
                  <a:pt x="8" y="4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1" name="Freeform 82"/>
          <p:cNvSpPr>
            <a:spLocks noEditPoints="1"/>
          </p:cNvSpPr>
          <p:nvPr/>
        </p:nvSpPr>
        <p:spPr bwMode="auto">
          <a:xfrm>
            <a:off x="3341688" y="1979613"/>
            <a:ext cx="107950" cy="22225"/>
          </a:xfrm>
          <a:custGeom>
            <a:avLst/>
            <a:gdLst>
              <a:gd name="T0" fmla="*/ 2147483646 w 68"/>
              <a:gd name="T1" fmla="*/ 2147483646 h 14"/>
              <a:gd name="T2" fmla="*/ 0 w 68"/>
              <a:gd name="T3" fmla="*/ 2147483646 h 14"/>
              <a:gd name="T4" fmla="*/ 2147483646 w 68"/>
              <a:gd name="T5" fmla="*/ 0 h 14"/>
              <a:gd name="T6" fmla="*/ 2147483646 w 68"/>
              <a:gd name="T7" fmla="*/ 0 h 14"/>
              <a:gd name="T8" fmla="*/ 2147483646 w 68"/>
              <a:gd name="T9" fmla="*/ 2147483646 h 14"/>
              <a:gd name="T10" fmla="*/ 2147483646 w 68"/>
              <a:gd name="T11" fmla="*/ 2147483646 h 14"/>
              <a:gd name="T12" fmla="*/ 2147483646 w 68"/>
              <a:gd name="T13" fmla="*/ 2147483646 h 14"/>
              <a:gd name="T14" fmla="*/ 2147483646 w 68"/>
              <a:gd name="T15" fmla="*/ 2147483646 h 14"/>
              <a:gd name="T16" fmla="*/ 2147483646 w 68"/>
              <a:gd name="T17" fmla="*/ 2147483646 h 14"/>
              <a:gd name="T18" fmla="*/ 2147483646 w 68"/>
              <a:gd name="T19" fmla="*/ 214748364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14">
                <a:moveTo>
                  <a:pt x="68" y="14"/>
                </a:moveTo>
                <a:lnTo>
                  <a:pt x="0" y="14"/>
                </a:lnTo>
                <a:lnTo>
                  <a:pt x="11" y="0"/>
                </a:lnTo>
                <a:lnTo>
                  <a:pt x="57" y="0"/>
                </a:lnTo>
                <a:lnTo>
                  <a:pt x="68" y="14"/>
                </a:lnTo>
                <a:close/>
                <a:moveTo>
                  <a:pt x="9" y="10"/>
                </a:moveTo>
                <a:lnTo>
                  <a:pt x="59" y="10"/>
                </a:lnTo>
                <a:lnTo>
                  <a:pt x="55" y="5"/>
                </a:lnTo>
                <a:lnTo>
                  <a:pt x="13" y="5"/>
                </a:lnTo>
                <a:lnTo>
                  <a:pt x="9"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2" name="Freeform 83"/>
          <p:cNvSpPr>
            <a:spLocks noEditPoints="1"/>
          </p:cNvSpPr>
          <p:nvPr/>
        </p:nvSpPr>
        <p:spPr bwMode="auto">
          <a:xfrm>
            <a:off x="3321050" y="2009775"/>
            <a:ext cx="149225" cy="22225"/>
          </a:xfrm>
          <a:custGeom>
            <a:avLst/>
            <a:gdLst>
              <a:gd name="T0" fmla="*/ 2147483646 w 94"/>
              <a:gd name="T1" fmla="*/ 2147483646 h 14"/>
              <a:gd name="T2" fmla="*/ 0 w 94"/>
              <a:gd name="T3" fmla="*/ 2147483646 h 14"/>
              <a:gd name="T4" fmla="*/ 2147483646 w 94"/>
              <a:gd name="T5" fmla="*/ 0 h 14"/>
              <a:gd name="T6" fmla="*/ 2147483646 w 94"/>
              <a:gd name="T7" fmla="*/ 0 h 14"/>
              <a:gd name="T8" fmla="*/ 2147483646 w 94"/>
              <a:gd name="T9" fmla="*/ 2147483646 h 14"/>
              <a:gd name="T10" fmla="*/ 2147483646 w 94"/>
              <a:gd name="T11" fmla="*/ 2147483646 h 14"/>
              <a:gd name="T12" fmla="*/ 2147483646 w 94"/>
              <a:gd name="T13" fmla="*/ 2147483646 h 14"/>
              <a:gd name="T14" fmla="*/ 2147483646 w 94"/>
              <a:gd name="T15" fmla="*/ 2147483646 h 14"/>
              <a:gd name="T16" fmla="*/ 2147483646 w 94"/>
              <a:gd name="T17" fmla="*/ 2147483646 h 14"/>
              <a:gd name="T18" fmla="*/ 2147483646 w 94"/>
              <a:gd name="T19" fmla="*/ 214748364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4" h="14">
                <a:moveTo>
                  <a:pt x="94" y="14"/>
                </a:moveTo>
                <a:lnTo>
                  <a:pt x="0" y="14"/>
                </a:lnTo>
                <a:lnTo>
                  <a:pt x="10" y="0"/>
                </a:lnTo>
                <a:lnTo>
                  <a:pt x="85" y="0"/>
                </a:lnTo>
                <a:lnTo>
                  <a:pt x="94" y="14"/>
                </a:lnTo>
                <a:close/>
                <a:moveTo>
                  <a:pt x="8" y="9"/>
                </a:moveTo>
                <a:lnTo>
                  <a:pt x="86" y="9"/>
                </a:lnTo>
                <a:lnTo>
                  <a:pt x="83" y="4"/>
                </a:lnTo>
                <a:lnTo>
                  <a:pt x="12" y="4"/>
                </a:lnTo>
                <a:lnTo>
                  <a:pt x="8"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3" name="Freeform 84"/>
          <p:cNvSpPr>
            <a:spLocks noEditPoints="1"/>
          </p:cNvSpPr>
          <p:nvPr/>
        </p:nvSpPr>
        <p:spPr bwMode="auto">
          <a:xfrm>
            <a:off x="3889375" y="1925638"/>
            <a:ext cx="263525" cy="233362"/>
          </a:xfrm>
          <a:custGeom>
            <a:avLst/>
            <a:gdLst>
              <a:gd name="T0" fmla="*/ 2147483646 w 160"/>
              <a:gd name="T1" fmla="*/ 2147483646 h 142"/>
              <a:gd name="T2" fmla="*/ 2147483646 w 160"/>
              <a:gd name="T3" fmla="*/ 2147483646 h 142"/>
              <a:gd name="T4" fmla="*/ 0 w 160"/>
              <a:gd name="T5" fmla="*/ 2147483646 h 142"/>
              <a:gd name="T6" fmla="*/ 0 w 160"/>
              <a:gd name="T7" fmla="*/ 2147483646 h 142"/>
              <a:gd name="T8" fmla="*/ 2147483646 w 160"/>
              <a:gd name="T9" fmla="*/ 0 h 142"/>
              <a:gd name="T10" fmla="*/ 2147483646 w 160"/>
              <a:gd name="T11" fmla="*/ 0 h 142"/>
              <a:gd name="T12" fmla="*/ 2147483646 w 160"/>
              <a:gd name="T13" fmla="*/ 2147483646 h 142"/>
              <a:gd name="T14" fmla="*/ 2147483646 w 160"/>
              <a:gd name="T15" fmla="*/ 2147483646 h 142"/>
              <a:gd name="T16" fmla="*/ 2147483646 w 160"/>
              <a:gd name="T17" fmla="*/ 2147483646 h 142"/>
              <a:gd name="T18" fmla="*/ 2147483646 w 160"/>
              <a:gd name="T19" fmla="*/ 2147483646 h 142"/>
              <a:gd name="T20" fmla="*/ 2147483646 w 160"/>
              <a:gd name="T21" fmla="*/ 2147483646 h 142"/>
              <a:gd name="T22" fmla="*/ 2147483646 w 160"/>
              <a:gd name="T23" fmla="*/ 2147483646 h 142"/>
              <a:gd name="T24" fmla="*/ 2147483646 w 160"/>
              <a:gd name="T25" fmla="*/ 2147483646 h 142"/>
              <a:gd name="T26" fmla="*/ 2147483646 w 160"/>
              <a:gd name="T27" fmla="*/ 2147483646 h 142"/>
              <a:gd name="T28" fmla="*/ 2147483646 w 160"/>
              <a:gd name="T29" fmla="*/ 2147483646 h 142"/>
              <a:gd name="T30" fmla="*/ 2147483646 w 160"/>
              <a:gd name="T31" fmla="*/ 2147483646 h 142"/>
              <a:gd name="T32" fmla="*/ 2147483646 w 160"/>
              <a:gd name="T33" fmla="*/ 2147483646 h 142"/>
              <a:gd name="T34" fmla="*/ 2147483646 w 160"/>
              <a:gd name="T35" fmla="*/ 2147483646 h 1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0"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0" y="31"/>
                  <a:pt x="160" y="31"/>
                  <a:pt x="160" y="31"/>
                </a:cubicBezTo>
                <a:cubicBezTo>
                  <a:pt x="160" y="133"/>
                  <a:pt x="160" y="133"/>
                  <a:pt x="160" y="133"/>
                </a:cubicBezTo>
                <a:cubicBezTo>
                  <a:pt x="160" y="138"/>
                  <a:pt x="157" y="142"/>
                  <a:pt x="152" y="142"/>
                </a:cubicBezTo>
                <a:close/>
                <a:moveTo>
                  <a:pt x="8" y="35"/>
                </a:moveTo>
                <a:cubicBezTo>
                  <a:pt x="8" y="133"/>
                  <a:pt x="8" y="133"/>
                  <a:pt x="8" y="133"/>
                </a:cubicBezTo>
                <a:cubicBezTo>
                  <a:pt x="8" y="133"/>
                  <a:pt x="8" y="134"/>
                  <a:pt x="9" y="134"/>
                </a:cubicBezTo>
                <a:cubicBezTo>
                  <a:pt x="152" y="134"/>
                  <a:pt x="152" y="134"/>
                  <a:pt x="152" y="134"/>
                </a:cubicBezTo>
                <a:cubicBezTo>
                  <a:pt x="152" y="134"/>
                  <a:pt x="152" y="133"/>
                  <a:pt x="152" y="133"/>
                </a:cubicBezTo>
                <a:cubicBezTo>
                  <a:pt x="152" y="35"/>
                  <a:pt x="152" y="35"/>
                  <a:pt x="152" y="35"/>
                </a:cubicBezTo>
                <a:cubicBezTo>
                  <a:pt x="126" y="8"/>
                  <a:pt x="126" y="8"/>
                  <a:pt x="126" y="8"/>
                </a:cubicBezTo>
                <a:cubicBezTo>
                  <a:pt x="34" y="8"/>
                  <a:pt x="34" y="8"/>
                  <a:pt x="34" y="8"/>
                </a:cubicBezTo>
                <a:lnTo>
                  <a:pt x="8"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4" name="Freeform 85"/>
          <p:cNvSpPr>
            <a:spLocks noEditPoints="1"/>
          </p:cNvSpPr>
          <p:nvPr/>
        </p:nvSpPr>
        <p:spPr bwMode="auto">
          <a:xfrm>
            <a:off x="3933825" y="2008188"/>
            <a:ext cx="176213" cy="117475"/>
          </a:xfrm>
          <a:custGeom>
            <a:avLst/>
            <a:gdLst>
              <a:gd name="T0" fmla="*/ 2147483646 w 111"/>
              <a:gd name="T1" fmla="*/ 2147483646 h 74"/>
              <a:gd name="T2" fmla="*/ 0 w 111"/>
              <a:gd name="T3" fmla="*/ 2147483646 h 74"/>
              <a:gd name="T4" fmla="*/ 2147483646 w 111"/>
              <a:gd name="T5" fmla="*/ 2147483646 h 74"/>
              <a:gd name="T6" fmla="*/ 2147483646 w 111"/>
              <a:gd name="T7" fmla="*/ 0 h 74"/>
              <a:gd name="T8" fmla="*/ 2147483646 w 111"/>
              <a:gd name="T9" fmla="*/ 0 h 74"/>
              <a:gd name="T10" fmla="*/ 2147483646 w 111"/>
              <a:gd name="T11" fmla="*/ 2147483646 h 74"/>
              <a:gd name="T12" fmla="*/ 2147483646 w 111"/>
              <a:gd name="T13" fmla="*/ 2147483646 h 74"/>
              <a:gd name="T14" fmla="*/ 2147483646 w 111"/>
              <a:gd name="T15" fmla="*/ 2147483646 h 74"/>
              <a:gd name="T16" fmla="*/ 2147483646 w 111"/>
              <a:gd name="T17" fmla="*/ 2147483646 h 74"/>
              <a:gd name="T18" fmla="*/ 2147483646 w 111"/>
              <a:gd name="T19" fmla="*/ 2147483646 h 74"/>
              <a:gd name="T20" fmla="*/ 2147483646 w 111"/>
              <a:gd name="T21" fmla="*/ 2147483646 h 74"/>
              <a:gd name="T22" fmla="*/ 2147483646 w 111"/>
              <a:gd name="T23" fmla="*/ 2147483646 h 74"/>
              <a:gd name="T24" fmla="*/ 2147483646 w 111"/>
              <a:gd name="T25" fmla="*/ 2147483646 h 74"/>
              <a:gd name="T26" fmla="*/ 2147483646 w 111"/>
              <a:gd name="T27" fmla="*/ 2147483646 h 74"/>
              <a:gd name="T28" fmla="*/ 2147483646 w 111"/>
              <a:gd name="T29" fmla="*/ 2147483646 h 74"/>
              <a:gd name="T30" fmla="*/ 2147483646 w 111"/>
              <a:gd name="T31" fmla="*/ 2147483646 h 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1" h="74">
                <a:moveTo>
                  <a:pt x="55" y="74"/>
                </a:moveTo>
                <a:lnTo>
                  <a:pt x="0" y="29"/>
                </a:lnTo>
                <a:lnTo>
                  <a:pt x="33" y="29"/>
                </a:lnTo>
                <a:lnTo>
                  <a:pt x="33" y="0"/>
                </a:lnTo>
                <a:lnTo>
                  <a:pt x="77" y="0"/>
                </a:lnTo>
                <a:lnTo>
                  <a:pt x="77" y="29"/>
                </a:lnTo>
                <a:lnTo>
                  <a:pt x="111" y="29"/>
                </a:lnTo>
                <a:lnTo>
                  <a:pt x="55" y="74"/>
                </a:lnTo>
                <a:close/>
                <a:moveTo>
                  <a:pt x="12" y="33"/>
                </a:moveTo>
                <a:lnTo>
                  <a:pt x="55" y="68"/>
                </a:lnTo>
                <a:lnTo>
                  <a:pt x="99" y="33"/>
                </a:lnTo>
                <a:lnTo>
                  <a:pt x="73" y="33"/>
                </a:lnTo>
                <a:lnTo>
                  <a:pt x="73" y="4"/>
                </a:lnTo>
                <a:lnTo>
                  <a:pt x="38" y="4"/>
                </a:lnTo>
                <a:lnTo>
                  <a:pt x="38" y="33"/>
                </a:lnTo>
                <a:lnTo>
                  <a:pt x="12" y="3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5" name="Freeform 86"/>
          <p:cNvSpPr>
            <a:spLocks noEditPoints="1"/>
          </p:cNvSpPr>
          <p:nvPr/>
        </p:nvSpPr>
        <p:spPr bwMode="auto">
          <a:xfrm>
            <a:off x="3925888" y="1952625"/>
            <a:ext cx="190500" cy="20638"/>
          </a:xfrm>
          <a:custGeom>
            <a:avLst/>
            <a:gdLst>
              <a:gd name="T0" fmla="*/ 2147483646 w 120"/>
              <a:gd name="T1" fmla="*/ 2147483646 h 13"/>
              <a:gd name="T2" fmla="*/ 0 w 120"/>
              <a:gd name="T3" fmla="*/ 2147483646 h 13"/>
              <a:gd name="T4" fmla="*/ 2147483646 w 120"/>
              <a:gd name="T5" fmla="*/ 0 h 13"/>
              <a:gd name="T6" fmla="*/ 2147483646 w 120"/>
              <a:gd name="T7" fmla="*/ 0 h 13"/>
              <a:gd name="T8" fmla="*/ 2147483646 w 120"/>
              <a:gd name="T9" fmla="*/ 2147483646 h 13"/>
              <a:gd name="T10" fmla="*/ 2147483646 w 120"/>
              <a:gd name="T11" fmla="*/ 2147483646 h 13"/>
              <a:gd name="T12" fmla="*/ 2147483646 w 120"/>
              <a:gd name="T13" fmla="*/ 2147483646 h 13"/>
              <a:gd name="T14" fmla="*/ 2147483646 w 120"/>
              <a:gd name="T15" fmla="*/ 2147483646 h 13"/>
              <a:gd name="T16" fmla="*/ 2147483646 w 120"/>
              <a:gd name="T17" fmla="*/ 2147483646 h 13"/>
              <a:gd name="T18" fmla="*/ 2147483646 w 120"/>
              <a:gd name="T19" fmla="*/ 2147483646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3">
                <a:moveTo>
                  <a:pt x="120" y="13"/>
                </a:moveTo>
                <a:lnTo>
                  <a:pt x="0" y="13"/>
                </a:lnTo>
                <a:lnTo>
                  <a:pt x="15" y="0"/>
                </a:lnTo>
                <a:lnTo>
                  <a:pt x="107" y="0"/>
                </a:lnTo>
                <a:lnTo>
                  <a:pt x="120" y="13"/>
                </a:lnTo>
                <a:close/>
                <a:moveTo>
                  <a:pt x="10" y="9"/>
                </a:moveTo>
                <a:lnTo>
                  <a:pt x="111" y="9"/>
                </a:lnTo>
                <a:lnTo>
                  <a:pt x="105" y="4"/>
                </a:lnTo>
                <a:lnTo>
                  <a:pt x="16" y="4"/>
                </a:lnTo>
                <a:lnTo>
                  <a:pt x="1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6" name="Freeform 87"/>
          <p:cNvSpPr>
            <a:spLocks noEditPoints="1"/>
          </p:cNvSpPr>
          <p:nvPr/>
        </p:nvSpPr>
        <p:spPr bwMode="auto">
          <a:xfrm>
            <a:off x="4524375" y="1925638"/>
            <a:ext cx="265113" cy="233362"/>
          </a:xfrm>
          <a:custGeom>
            <a:avLst/>
            <a:gdLst>
              <a:gd name="T0" fmla="*/ 2147483646 w 161"/>
              <a:gd name="T1" fmla="*/ 2147483646 h 142"/>
              <a:gd name="T2" fmla="*/ 2147483646 w 161"/>
              <a:gd name="T3" fmla="*/ 2147483646 h 142"/>
              <a:gd name="T4" fmla="*/ 0 w 161"/>
              <a:gd name="T5" fmla="*/ 2147483646 h 142"/>
              <a:gd name="T6" fmla="*/ 0 w 161"/>
              <a:gd name="T7" fmla="*/ 2147483646 h 142"/>
              <a:gd name="T8" fmla="*/ 2147483646 w 161"/>
              <a:gd name="T9" fmla="*/ 0 h 142"/>
              <a:gd name="T10" fmla="*/ 2147483646 w 161"/>
              <a:gd name="T11" fmla="*/ 0 h 142"/>
              <a:gd name="T12" fmla="*/ 2147483646 w 161"/>
              <a:gd name="T13" fmla="*/ 2147483646 h 142"/>
              <a:gd name="T14" fmla="*/ 2147483646 w 161"/>
              <a:gd name="T15" fmla="*/ 2147483646 h 142"/>
              <a:gd name="T16" fmla="*/ 2147483646 w 161"/>
              <a:gd name="T17" fmla="*/ 2147483646 h 142"/>
              <a:gd name="T18" fmla="*/ 2147483646 w 161"/>
              <a:gd name="T19" fmla="*/ 2147483646 h 142"/>
              <a:gd name="T20" fmla="*/ 2147483646 w 161"/>
              <a:gd name="T21" fmla="*/ 2147483646 h 142"/>
              <a:gd name="T22" fmla="*/ 2147483646 w 161"/>
              <a:gd name="T23" fmla="*/ 2147483646 h 142"/>
              <a:gd name="T24" fmla="*/ 2147483646 w 161"/>
              <a:gd name="T25" fmla="*/ 2147483646 h 142"/>
              <a:gd name="T26" fmla="*/ 2147483646 w 161"/>
              <a:gd name="T27" fmla="*/ 2147483646 h 142"/>
              <a:gd name="T28" fmla="*/ 2147483646 w 161"/>
              <a:gd name="T29" fmla="*/ 2147483646 h 142"/>
              <a:gd name="T30" fmla="*/ 2147483646 w 161"/>
              <a:gd name="T31" fmla="*/ 2147483646 h 142"/>
              <a:gd name="T32" fmla="*/ 2147483646 w 161"/>
              <a:gd name="T33" fmla="*/ 2147483646 h 142"/>
              <a:gd name="T34" fmla="*/ 2147483646 w 161"/>
              <a:gd name="T35" fmla="*/ 2147483646 h 1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1" y="31"/>
                  <a:pt x="161" y="31"/>
                  <a:pt x="161" y="31"/>
                </a:cubicBezTo>
                <a:cubicBezTo>
                  <a:pt x="161" y="133"/>
                  <a:pt x="161" y="133"/>
                  <a:pt x="161" y="133"/>
                </a:cubicBezTo>
                <a:cubicBezTo>
                  <a:pt x="161" y="138"/>
                  <a:pt x="157" y="142"/>
                  <a:pt x="152" y="142"/>
                </a:cubicBezTo>
                <a:close/>
                <a:moveTo>
                  <a:pt x="8" y="35"/>
                </a:moveTo>
                <a:cubicBezTo>
                  <a:pt x="8" y="133"/>
                  <a:pt x="8" y="133"/>
                  <a:pt x="8" y="133"/>
                </a:cubicBezTo>
                <a:cubicBezTo>
                  <a:pt x="8" y="133"/>
                  <a:pt x="9" y="134"/>
                  <a:pt x="9" y="134"/>
                </a:cubicBezTo>
                <a:cubicBezTo>
                  <a:pt x="152" y="134"/>
                  <a:pt x="152" y="134"/>
                  <a:pt x="152" y="134"/>
                </a:cubicBezTo>
                <a:cubicBezTo>
                  <a:pt x="152" y="134"/>
                  <a:pt x="153" y="133"/>
                  <a:pt x="153" y="133"/>
                </a:cubicBezTo>
                <a:cubicBezTo>
                  <a:pt x="153" y="35"/>
                  <a:pt x="153" y="35"/>
                  <a:pt x="153" y="35"/>
                </a:cubicBezTo>
                <a:cubicBezTo>
                  <a:pt x="126" y="8"/>
                  <a:pt x="126" y="8"/>
                  <a:pt x="126" y="8"/>
                </a:cubicBezTo>
                <a:cubicBezTo>
                  <a:pt x="35" y="8"/>
                  <a:pt x="35" y="8"/>
                  <a:pt x="35" y="8"/>
                </a:cubicBezTo>
                <a:lnTo>
                  <a:pt x="8"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7" name="Freeform 88"/>
          <p:cNvSpPr>
            <a:spLocks noEditPoints="1"/>
          </p:cNvSpPr>
          <p:nvPr/>
        </p:nvSpPr>
        <p:spPr bwMode="auto">
          <a:xfrm>
            <a:off x="4568825" y="2006600"/>
            <a:ext cx="176213" cy="119063"/>
          </a:xfrm>
          <a:custGeom>
            <a:avLst/>
            <a:gdLst>
              <a:gd name="T0" fmla="*/ 2147483646 w 111"/>
              <a:gd name="T1" fmla="*/ 2147483646 h 75"/>
              <a:gd name="T2" fmla="*/ 2147483646 w 111"/>
              <a:gd name="T3" fmla="*/ 2147483646 h 75"/>
              <a:gd name="T4" fmla="*/ 2147483646 w 111"/>
              <a:gd name="T5" fmla="*/ 2147483646 h 75"/>
              <a:gd name="T6" fmla="*/ 0 w 111"/>
              <a:gd name="T7" fmla="*/ 2147483646 h 75"/>
              <a:gd name="T8" fmla="*/ 2147483646 w 111"/>
              <a:gd name="T9" fmla="*/ 0 h 75"/>
              <a:gd name="T10" fmla="*/ 2147483646 w 111"/>
              <a:gd name="T11" fmla="*/ 2147483646 h 75"/>
              <a:gd name="T12" fmla="*/ 2147483646 w 111"/>
              <a:gd name="T13" fmla="*/ 2147483646 h 75"/>
              <a:gd name="T14" fmla="*/ 2147483646 w 111"/>
              <a:gd name="T15" fmla="*/ 2147483646 h 75"/>
              <a:gd name="T16" fmla="*/ 2147483646 w 111"/>
              <a:gd name="T17" fmla="*/ 2147483646 h 75"/>
              <a:gd name="T18" fmla="*/ 2147483646 w 111"/>
              <a:gd name="T19" fmla="*/ 2147483646 h 75"/>
              <a:gd name="T20" fmla="*/ 2147483646 w 111"/>
              <a:gd name="T21" fmla="*/ 2147483646 h 75"/>
              <a:gd name="T22" fmla="*/ 2147483646 w 111"/>
              <a:gd name="T23" fmla="*/ 2147483646 h 75"/>
              <a:gd name="T24" fmla="*/ 2147483646 w 111"/>
              <a:gd name="T25" fmla="*/ 2147483646 h 75"/>
              <a:gd name="T26" fmla="*/ 2147483646 w 111"/>
              <a:gd name="T27" fmla="*/ 2147483646 h 75"/>
              <a:gd name="T28" fmla="*/ 2147483646 w 111"/>
              <a:gd name="T29" fmla="*/ 2147483646 h 75"/>
              <a:gd name="T30" fmla="*/ 2147483646 w 111"/>
              <a:gd name="T31" fmla="*/ 2147483646 h 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1" h="75">
                <a:moveTo>
                  <a:pt x="78" y="75"/>
                </a:moveTo>
                <a:lnTo>
                  <a:pt x="33" y="75"/>
                </a:lnTo>
                <a:lnTo>
                  <a:pt x="33" y="45"/>
                </a:lnTo>
                <a:lnTo>
                  <a:pt x="0" y="45"/>
                </a:lnTo>
                <a:lnTo>
                  <a:pt x="56" y="0"/>
                </a:lnTo>
                <a:lnTo>
                  <a:pt x="111" y="45"/>
                </a:lnTo>
                <a:lnTo>
                  <a:pt x="78" y="45"/>
                </a:lnTo>
                <a:lnTo>
                  <a:pt x="78" y="75"/>
                </a:lnTo>
                <a:close/>
                <a:moveTo>
                  <a:pt x="38" y="70"/>
                </a:moveTo>
                <a:lnTo>
                  <a:pt x="74" y="70"/>
                </a:lnTo>
                <a:lnTo>
                  <a:pt x="74" y="40"/>
                </a:lnTo>
                <a:lnTo>
                  <a:pt x="99" y="40"/>
                </a:lnTo>
                <a:lnTo>
                  <a:pt x="56" y="5"/>
                </a:lnTo>
                <a:lnTo>
                  <a:pt x="13" y="40"/>
                </a:lnTo>
                <a:lnTo>
                  <a:pt x="38" y="40"/>
                </a:lnTo>
                <a:lnTo>
                  <a:pt x="38"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8" name="Freeform 89"/>
          <p:cNvSpPr>
            <a:spLocks noEditPoints="1"/>
          </p:cNvSpPr>
          <p:nvPr/>
        </p:nvSpPr>
        <p:spPr bwMode="auto">
          <a:xfrm>
            <a:off x="4560888" y="1952625"/>
            <a:ext cx="192087" cy="20638"/>
          </a:xfrm>
          <a:custGeom>
            <a:avLst/>
            <a:gdLst>
              <a:gd name="T0" fmla="*/ 2147483646 w 121"/>
              <a:gd name="T1" fmla="*/ 2147483646 h 13"/>
              <a:gd name="T2" fmla="*/ 0 w 121"/>
              <a:gd name="T3" fmla="*/ 2147483646 h 13"/>
              <a:gd name="T4" fmla="*/ 2147483646 w 121"/>
              <a:gd name="T5" fmla="*/ 0 h 13"/>
              <a:gd name="T6" fmla="*/ 2147483646 w 121"/>
              <a:gd name="T7" fmla="*/ 0 h 13"/>
              <a:gd name="T8" fmla="*/ 2147483646 w 121"/>
              <a:gd name="T9" fmla="*/ 2147483646 h 13"/>
              <a:gd name="T10" fmla="*/ 2147483646 w 121"/>
              <a:gd name="T11" fmla="*/ 2147483646 h 13"/>
              <a:gd name="T12" fmla="*/ 2147483646 w 121"/>
              <a:gd name="T13" fmla="*/ 2147483646 h 13"/>
              <a:gd name="T14" fmla="*/ 2147483646 w 121"/>
              <a:gd name="T15" fmla="*/ 2147483646 h 13"/>
              <a:gd name="T16" fmla="*/ 2147483646 w 121"/>
              <a:gd name="T17" fmla="*/ 2147483646 h 13"/>
              <a:gd name="T18" fmla="*/ 2147483646 w 121"/>
              <a:gd name="T19" fmla="*/ 2147483646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3">
                <a:moveTo>
                  <a:pt x="121" y="13"/>
                </a:moveTo>
                <a:lnTo>
                  <a:pt x="0" y="13"/>
                </a:lnTo>
                <a:lnTo>
                  <a:pt x="15" y="0"/>
                </a:lnTo>
                <a:lnTo>
                  <a:pt x="107" y="0"/>
                </a:lnTo>
                <a:lnTo>
                  <a:pt x="121" y="13"/>
                </a:lnTo>
                <a:close/>
                <a:moveTo>
                  <a:pt x="10" y="9"/>
                </a:moveTo>
                <a:lnTo>
                  <a:pt x="111" y="9"/>
                </a:lnTo>
                <a:lnTo>
                  <a:pt x="105" y="4"/>
                </a:lnTo>
                <a:lnTo>
                  <a:pt x="17" y="4"/>
                </a:lnTo>
                <a:lnTo>
                  <a:pt x="1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99" name="Freeform 90"/>
          <p:cNvSpPr>
            <a:spLocks noEditPoints="1"/>
          </p:cNvSpPr>
          <p:nvPr/>
        </p:nvSpPr>
        <p:spPr bwMode="auto">
          <a:xfrm>
            <a:off x="5145088" y="2030413"/>
            <a:ext cx="277812" cy="95250"/>
          </a:xfrm>
          <a:custGeom>
            <a:avLst/>
            <a:gdLst>
              <a:gd name="T0" fmla="*/ 2147483646 w 175"/>
              <a:gd name="T1" fmla="*/ 2147483646 h 60"/>
              <a:gd name="T2" fmla="*/ 0 w 175"/>
              <a:gd name="T3" fmla="*/ 2147483646 h 60"/>
              <a:gd name="T4" fmla="*/ 0 w 175"/>
              <a:gd name="T5" fmla="*/ 2147483646 h 60"/>
              <a:gd name="T6" fmla="*/ 2147483646 w 175"/>
              <a:gd name="T7" fmla="*/ 0 h 60"/>
              <a:gd name="T8" fmla="*/ 2147483646 w 175"/>
              <a:gd name="T9" fmla="*/ 0 h 60"/>
              <a:gd name="T10" fmla="*/ 2147483646 w 175"/>
              <a:gd name="T11" fmla="*/ 2147483646 h 60"/>
              <a:gd name="T12" fmla="*/ 2147483646 w 175"/>
              <a:gd name="T13" fmla="*/ 0 h 60"/>
              <a:gd name="T14" fmla="*/ 2147483646 w 175"/>
              <a:gd name="T15" fmla="*/ 0 h 60"/>
              <a:gd name="T16" fmla="*/ 2147483646 w 175"/>
              <a:gd name="T17" fmla="*/ 2147483646 h 60"/>
              <a:gd name="T18" fmla="*/ 2147483646 w 175"/>
              <a:gd name="T19" fmla="*/ 2147483646 h 60"/>
              <a:gd name="T20" fmla="*/ 2147483646 w 175"/>
              <a:gd name="T21" fmla="*/ 2147483646 h 60"/>
              <a:gd name="T22" fmla="*/ 2147483646 w 175"/>
              <a:gd name="T23" fmla="*/ 2147483646 h 60"/>
              <a:gd name="T24" fmla="*/ 2147483646 w 175"/>
              <a:gd name="T25" fmla="*/ 2147483646 h 60"/>
              <a:gd name="T26" fmla="*/ 2147483646 w 175"/>
              <a:gd name="T27" fmla="*/ 2147483646 h 60"/>
              <a:gd name="T28" fmla="*/ 2147483646 w 175"/>
              <a:gd name="T29" fmla="*/ 2147483646 h 60"/>
              <a:gd name="T30" fmla="*/ 2147483646 w 175"/>
              <a:gd name="T31" fmla="*/ 2147483646 h 60"/>
              <a:gd name="T32" fmla="*/ 2147483646 w 175"/>
              <a:gd name="T33" fmla="*/ 2147483646 h 60"/>
              <a:gd name="T34" fmla="*/ 2147483646 w 175"/>
              <a:gd name="T35" fmla="*/ 2147483646 h 60"/>
              <a:gd name="T36" fmla="*/ 2147483646 w 175"/>
              <a:gd name="T37" fmla="*/ 2147483646 h 60"/>
              <a:gd name="T38" fmla="*/ 2147483646 w 175"/>
              <a:gd name="T39" fmla="*/ 2147483646 h 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5" h="60">
                <a:moveTo>
                  <a:pt x="175" y="60"/>
                </a:moveTo>
                <a:lnTo>
                  <a:pt x="0" y="60"/>
                </a:lnTo>
                <a:lnTo>
                  <a:pt x="0" y="44"/>
                </a:lnTo>
                <a:lnTo>
                  <a:pt x="23" y="0"/>
                </a:lnTo>
                <a:lnTo>
                  <a:pt x="53" y="0"/>
                </a:lnTo>
                <a:lnTo>
                  <a:pt x="87" y="34"/>
                </a:lnTo>
                <a:lnTo>
                  <a:pt x="122" y="0"/>
                </a:lnTo>
                <a:lnTo>
                  <a:pt x="152" y="0"/>
                </a:lnTo>
                <a:lnTo>
                  <a:pt x="175" y="44"/>
                </a:lnTo>
                <a:lnTo>
                  <a:pt x="175" y="60"/>
                </a:lnTo>
                <a:close/>
                <a:moveTo>
                  <a:pt x="8" y="51"/>
                </a:moveTo>
                <a:lnTo>
                  <a:pt x="167" y="51"/>
                </a:lnTo>
                <a:lnTo>
                  <a:pt x="167" y="46"/>
                </a:lnTo>
                <a:lnTo>
                  <a:pt x="147" y="8"/>
                </a:lnTo>
                <a:lnTo>
                  <a:pt x="125" y="8"/>
                </a:lnTo>
                <a:lnTo>
                  <a:pt x="87" y="46"/>
                </a:lnTo>
                <a:lnTo>
                  <a:pt x="49" y="8"/>
                </a:lnTo>
                <a:lnTo>
                  <a:pt x="27" y="8"/>
                </a:lnTo>
                <a:lnTo>
                  <a:pt x="8" y="46"/>
                </a:lnTo>
                <a:lnTo>
                  <a:pt x="8"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00" name="Rectangle 91"/>
          <p:cNvSpPr>
            <a:spLocks noChangeArrowheads="1"/>
          </p:cNvSpPr>
          <p:nvPr/>
        </p:nvSpPr>
        <p:spPr bwMode="auto">
          <a:xfrm>
            <a:off x="5145088" y="2144713"/>
            <a:ext cx="27622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901" name="Freeform 92"/>
          <p:cNvSpPr>
            <a:spLocks noEditPoints="1"/>
          </p:cNvSpPr>
          <p:nvPr/>
        </p:nvSpPr>
        <p:spPr bwMode="auto">
          <a:xfrm>
            <a:off x="5200650" y="1905000"/>
            <a:ext cx="165100" cy="147638"/>
          </a:xfrm>
          <a:custGeom>
            <a:avLst/>
            <a:gdLst>
              <a:gd name="T0" fmla="*/ 2147483646 w 104"/>
              <a:gd name="T1" fmla="*/ 2147483646 h 93"/>
              <a:gd name="T2" fmla="*/ 0 w 104"/>
              <a:gd name="T3" fmla="*/ 2147483646 h 93"/>
              <a:gd name="T4" fmla="*/ 2147483646 w 104"/>
              <a:gd name="T5" fmla="*/ 2147483646 h 93"/>
              <a:gd name="T6" fmla="*/ 2147483646 w 104"/>
              <a:gd name="T7" fmla="*/ 0 h 93"/>
              <a:gd name="T8" fmla="*/ 2147483646 w 104"/>
              <a:gd name="T9" fmla="*/ 0 h 93"/>
              <a:gd name="T10" fmla="*/ 2147483646 w 104"/>
              <a:gd name="T11" fmla="*/ 2147483646 h 93"/>
              <a:gd name="T12" fmla="*/ 2147483646 w 104"/>
              <a:gd name="T13" fmla="*/ 2147483646 h 93"/>
              <a:gd name="T14" fmla="*/ 2147483646 w 104"/>
              <a:gd name="T15" fmla="*/ 2147483646 h 93"/>
              <a:gd name="T16" fmla="*/ 2147483646 w 104"/>
              <a:gd name="T17" fmla="*/ 2147483646 h 93"/>
              <a:gd name="T18" fmla="*/ 2147483646 w 104"/>
              <a:gd name="T19" fmla="*/ 2147483646 h 93"/>
              <a:gd name="T20" fmla="*/ 2147483646 w 104"/>
              <a:gd name="T21" fmla="*/ 2147483646 h 93"/>
              <a:gd name="T22" fmla="*/ 2147483646 w 104"/>
              <a:gd name="T23" fmla="*/ 2147483646 h 93"/>
              <a:gd name="T24" fmla="*/ 2147483646 w 104"/>
              <a:gd name="T25" fmla="*/ 2147483646 h 93"/>
              <a:gd name="T26" fmla="*/ 2147483646 w 104"/>
              <a:gd name="T27" fmla="*/ 2147483646 h 93"/>
              <a:gd name="T28" fmla="*/ 2147483646 w 104"/>
              <a:gd name="T29" fmla="*/ 2147483646 h 93"/>
              <a:gd name="T30" fmla="*/ 2147483646 w 104"/>
              <a:gd name="T31" fmla="*/ 2147483646 h 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4" h="93">
                <a:moveTo>
                  <a:pt x="52" y="93"/>
                </a:moveTo>
                <a:lnTo>
                  <a:pt x="0" y="41"/>
                </a:lnTo>
                <a:lnTo>
                  <a:pt x="40" y="41"/>
                </a:lnTo>
                <a:lnTo>
                  <a:pt x="40" y="0"/>
                </a:lnTo>
                <a:lnTo>
                  <a:pt x="64" y="0"/>
                </a:lnTo>
                <a:lnTo>
                  <a:pt x="64" y="41"/>
                </a:lnTo>
                <a:lnTo>
                  <a:pt x="104" y="41"/>
                </a:lnTo>
                <a:lnTo>
                  <a:pt x="52" y="93"/>
                </a:lnTo>
                <a:close/>
                <a:moveTo>
                  <a:pt x="11" y="45"/>
                </a:moveTo>
                <a:lnTo>
                  <a:pt x="52" y="87"/>
                </a:lnTo>
                <a:lnTo>
                  <a:pt x="94" y="45"/>
                </a:lnTo>
                <a:lnTo>
                  <a:pt x="60" y="45"/>
                </a:lnTo>
                <a:lnTo>
                  <a:pt x="60" y="4"/>
                </a:lnTo>
                <a:lnTo>
                  <a:pt x="44" y="4"/>
                </a:lnTo>
                <a:lnTo>
                  <a:pt x="44" y="45"/>
                </a:lnTo>
                <a:lnTo>
                  <a:pt x="11"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02" name="Freeform 93"/>
          <p:cNvSpPr>
            <a:spLocks noEditPoints="1"/>
          </p:cNvSpPr>
          <p:nvPr/>
        </p:nvSpPr>
        <p:spPr bwMode="auto">
          <a:xfrm>
            <a:off x="5776913" y="2030413"/>
            <a:ext cx="277812" cy="95250"/>
          </a:xfrm>
          <a:custGeom>
            <a:avLst/>
            <a:gdLst>
              <a:gd name="T0" fmla="*/ 2147483646 w 175"/>
              <a:gd name="T1" fmla="*/ 2147483646 h 60"/>
              <a:gd name="T2" fmla="*/ 0 w 175"/>
              <a:gd name="T3" fmla="*/ 2147483646 h 60"/>
              <a:gd name="T4" fmla="*/ 0 w 175"/>
              <a:gd name="T5" fmla="*/ 2147483646 h 60"/>
              <a:gd name="T6" fmla="*/ 2147483646 w 175"/>
              <a:gd name="T7" fmla="*/ 0 h 60"/>
              <a:gd name="T8" fmla="*/ 2147483646 w 175"/>
              <a:gd name="T9" fmla="*/ 0 h 60"/>
              <a:gd name="T10" fmla="*/ 2147483646 w 175"/>
              <a:gd name="T11" fmla="*/ 2147483646 h 60"/>
              <a:gd name="T12" fmla="*/ 2147483646 w 175"/>
              <a:gd name="T13" fmla="*/ 2147483646 h 60"/>
              <a:gd name="T14" fmla="*/ 2147483646 w 175"/>
              <a:gd name="T15" fmla="*/ 0 h 60"/>
              <a:gd name="T16" fmla="*/ 2147483646 w 175"/>
              <a:gd name="T17" fmla="*/ 0 h 60"/>
              <a:gd name="T18" fmla="*/ 2147483646 w 175"/>
              <a:gd name="T19" fmla="*/ 2147483646 h 60"/>
              <a:gd name="T20" fmla="*/ 2147483646 w 175"/>
              <a:gd name="T21" fmla="*/ 2147483646 h 60"/>
              <a:gd name="T22" fmla="*/ 2147483646 w 175"/>
              <a:gd name="T23" fmla="*/ 2147483646 h 60"/>
              <a:gd name="T24" fmla="*/ 2147483646 w 175"/>
              <a:gd name="T25" fmla="*/ 2147483646 h 60"/>
              <a:gd name="T26" fmla="*/ 2147483646 w 175"/>
              <a:gd name="T27" fmla="*/ 2147483646 h 60"/>
              <a:gd name="T28" fmla="*/ 2147483646 w 175"/>
              <a:gd name="T29" fmla="*/ 2147483646 h 60"/>
              <a:gd name="T30" fmla="*/ 2147483646 w 175"/>
              <a:gd name="T31" fmla="*/ 2147483646 h 60"/>
              <a:gd name="T32" fmla="*/ 2147483646 w 175"/>
              <a:gd name="T33" fmla="*/ 2147483646 h 60"/>
              <a:gd name="T34" fmla="*/ 2147483646 w 175"/>
              <a:gd name="T35" fmla="*/ 2147483646 h 60"/>
              <a:gd name="T36" fmla="*/ 2147483646 w 175"/>
              <a:gd name="T37" fmla="*/ 2147483646 h 60"/>
              <a:gd name="T38" fmla="*/ 2147483646 w 175"/>
              <a:gd name="T39" fmla="*/ 2147483646 h 60"/>
              <a:gd name="T40" fmla="*/ 2147483646 w 175"/>
              <a:gd name="T41" fmla="*/ 2147483646 h 60"/>
              <a:gd name="T42" fmla="*/ 2147483646 w 175"/>
              <a:gd name="T43" fmla="*/ 2147483646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5" h="60">
                <a:moveTo>
                  <a:pt x="175" y="60"/>
                </a:moveTo>
                <a:lnTo>
                  <a:pt x="0" y="60"/>
                </a:lnTo>
                <a:lnTo>
                  <a:pt x="0" y="44"/>
                </a:lnTo>
                <a:lnTo>
                  <a:pt x="23" y="0"/>
                </a:lnTo>
                <a:lnTo>
                  <a:pt x="71" y="0"/>
                </a:lnTo>
                <a:lnTo>
                  <a:pt x="71" y="20"/>
                </a:lnTo>
                <a:lnTo>
                  <a:pt x="105" y="20"/>
                </a:lnTo>
                <a:lnTo>
                  <a:pt x="105" y="0"/>
                </a:lnTo>
                <a:lnTo>
                  <a:pt x="152" y="0"/>
                </a:lnTo>
                <a:lnTo>
                  <a:pt x="175" y="44"/>
                </a:lnTo>
                <a:lnTo>
                  <a:pt x="175" y="60"/>
                </a:lnTo>
                <a:close/>
                <a:moveTo>
                  <a:pt x="8" y="51"/>
                </a:moveTo>
                <a:lnTo>
                  <a:pt x="167" y="51"/>
                </a:lnTo>
                <a:lnTo>
                  <a:pt x="167" y="46"/>
                </a:lnTo>
                <a:lnTo>
                  <a:pt x="148" y="8"/>
                </a:lnTo>
                <a:lnTo>
                  <a:pt x="113" y="8"/>
                </a:lnTo>
                <a:lnTo>
                  <a:pt x="113" y="29"/>
                </a:lnTo>
                <a:lnTo>
                  <a:pt x="63" y="29"/>
                </a:lnTo>
                <a:lnTo>
                  <a:pt x="63" y="8"/>
                </a:lnTo>
                <a:lnTo>
                  <a:pt x="28" y="8"/>
                </a:lnTo>
                <a:lnTo>
                  <a:pt x="8" y="46"/>
                </a:lnTo>
                <a:lnTo>
                  <a:pt x="8"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03" name="Freeform 94"/>
          <p:cNvSpPr>
            <a:spLocks noEditPoints="1"/>
          </p:cNvSpPr>
          <p:nvPr/>
        </p:nvSpPr>
        <p:spPr bwMode="auto">
          <a:xfrm>
            <a:off x="5834063" y="1893888"/>
            <a:ext cx="165100" cy="149225"/>
          </a:xfrm>
          <a:custGeom>
            <a:avLst/>
            <a:gdLst>
              <a:gd name="T0" fmla="*/ 2147483646 w 104"/>
              <a:gd name="T1" fmla="*/ 2147483646 h 94"/>
              <a:gd name="T2" fmla="*/ 2147483646 w 104"/>
              <a:gd name="T3" fmla="*/ 2147483646 h 94"/>
              <a:gd name="T4" fmla="*/ 2147483646 w 104"/>
              <a:gd name="T5" fmla="*/ 2147483646 h 94"/>
              <a:gd name="T6" fmla="*/ 0 w 104"/>
              <a:gd name="T7" fmla="*/ 2147483646 h 94"/>
              <a:gd name="T8" fmla="*/ 2147483646 w 104"/>
              <a:gd name="T9" fmla="*/ 0 h 94"/>
              <a:gd name="T10" fmla="*/ 2147483646 w 104"/>
              <a:gd name="T11" fmla="*/ 2147483646 h 94"/>
              <a:gd name="T12" fmla="*/ 2147483646 w 104"/>
              <a:gd name="T13" fmla="*/ 2147483646 h 94"/>
              <a:gd name="T14" fmla="*/ 2147483646 w 104"/>
              <a:gd name="T15" fmla="*/ 2147483646 h 94"/>
              <a:gd name="T16" fmla="*/ 2147483646 w 104"/>
              <a:gd name="T17" fmla="*/ 2147483646 h 94"/>
              <a:gd name="T18" fmla="*/ 2147483646 w 104"/>
              <a:gd name="T19" fmla="*/ 2147483646 h 94"/>
              <a:gd name="T20" fmla="*/ 2147483646 w 104"/>
              <a:gd name="T21" fmla="*/ 2147483646 h 94"/>
              <a:gd name="T22" fmla="*/ 2147483646 w 104"/>
              <a:gd name="T23" fmla="*/ 2147483646 h 94"/>
              <a:gd name="T24" fmla="*/ 2147483646 w 104"/>
              <a:gd name="T25" fmla="*/ 2147483646 h 94"/>
              <a:gd name="T26" fmla="*/ 2147483646 w 104"/>
              <a:gd name="T27" fmla="*/ 2147483646 h 94"/>
              <a:gd name="T28" fmla="*/ 2147483646 w 104"/>
              <a:gd name="T29" fmla="*/ 2147483646 h 94"/>
              <a:gd name="T30" fmla="*/ 2147483646 w 104"/>
              <a:gd name="T31" fmla="*/ 2147483646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4" h="94">
                <a:moveTo>
                  <a:pt x="64" y="94"/>
                </a:moveTo>
                <a:lnTo>
                  <a:pt x="39" y="94"/>
                </a:lnTo>
                <a:lnTo>
                  <a:pt x="39" y="52"/>
                </a:lnTo>
                <a:lnTo>
                  <a:pt x="0" y="52"/>
                </a:lnTo>
                <a:lnTo>
                  <a:pt x="52" y="0"/>
                </a:lnTo>
                <a:lnTo>
                  <a:pt x="104" y="52"/>
                </a:lnTo>
                <a:lnTo>
                  <a:pt x="64" y="52"/>
                </a:lnTo>
                <a:lnTo>
                  <a:pt x="64" y="94"/>
                </a:lnTo>
                <a:close/>
                <a:moveTo>
                  <a:pt x="44" y="90"/>
                </a:moveTo>
                <a:lnTo>
                  <a:pt x="60" y="90"/>
                </a:lnTo>
                <a:lnTo>
                  <a:pt x="60" y="48"/>
                </a:lnTo>
                <a:lnTo>
                  <a:pt x="93" y="48"/>
                </a:lnTo>
                <a:lnTo>
                  <a:pt x="52" y="6"/>
                </a:lnTo>
                <a:lnTo>
                  <a:pt x="9" y="48"/>
                </a:lnTo>
                <a:lnTo>
                  <a:pt x="44" y="48"/>
                </a:lnTo>
                <a:lnTo>
                  <a:pt x="44" y="9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04" name="Rectangle 95"/>
          <p:cNvSpPr>
            <a:spLocks noChangeArrowheads="1"/>
          </p:cNvSpPr>
          <p:nvPr/>
        </p:nvSpPr>
        <p:spPr bwMode="auto">
          <a:xfrm>
            <a:off x="5778500" y="2144713"/>
            <a:ext cx="27622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905" name="Freeform 96"/>
          <p:cNvSpPr>
            <a:spLocks noEditPoints="1"/>
          </p:cNvSpPr>
          <p:nvPr/>
        </p:nvSpPr>
        <p:spPr bwMode="auto">
          <a:xfrm>
            <a:off x="6397625" y="1892300"/>
            <a:ext cx="307975" cy="303213"/>
          </a:xfrm>
          <a:custGeom>
            <a:avLst/>
            <a:gdLst>
              <a:gd name="T0" fmla="*/ 2147483646 w 188"/>
              <a:gd name="T1" fmla="*/ 2147483646 h 184"/>
              <a:gd name="T2" fmla="*/ 2147483646 w 188"/>
              <a:gd name="T3" fmla="*/ 2147483646 h 184"/>
              <a:gd name="T4" fmla="*/ 2147483646 w 188"/>
              <a:gd name="T5" fmla="*/ 2147483646 h 184"/>
              <a:gd name="T6" fmla="*/ 2147483646 w 188"/>
              <a:gd name="T7" fmla="*/ 2147483646 h 184"/>
              <a:gd name="T8" fmla="*/ 2147483646 w 188"/>
              <a:gd name="T9" fmla="*/ 2147483646 h 184"/>
              <a:gd name="T10" fmla="*/ 2147483646 w 188"/>
              <a:gd name="T11" fmla="*/ 2147483646 h 184"/>
              <a:gd name="T12" fmla="*/ 2147483646 w 188"/>
              <a:gd name="T13" fmla="*/ 2147483646 h 184"/>
              <a:gd name="T14" fmla="*/ 2147483646 w 188"/>
              <a:gd name="T15" fmla="*/ 2147483646 h 184"/>
              <a:gd name="T16" fmla="*/ 2147483646 w 188"/>
              <a:gd name="T17" fmla="*/ 2147483646 h 184"/>
              <a:gd name="T18" fmla="*/ 0 w 188"/>
              <a:gd name="T19" fmla="*/ 2147483646 h 184"/>
              <a:gd name="T20" fmla="*/ 2147483646 w 188"/>
              <a:gd name="T21" fmla="*/ 2147483646 h 184"/>
              <a:gd name="T22" fmla="*/ 2147483646 w 188"/>
              <a:gd name="T23" fmla="*/ 2147483646 h 184"/>
              <a:gd name="T24" fmla="*/ 2147483646 w 188"/>
              <a:gd name="T25" fmla="*/ 2147483646 h 184"/>
              <a:gd name="T26" fmla="*/ 2147483646 w 188"/>
              <a:gd name="T27" fmla="*/ 2147483646 h 184"/>
              <a:gd name="T28" fmla="*/ 2147483646 w 188"/>
              <a:gd name="T29" fmla="*/ 2147483646 h 184"/>
              <a:gd name="T30" fmla="*/ 2147483646 w 188"/>
              <a:gd name="T31" fmla="*/ 2147483646 h 184"/>
              <a:gd name="T32" fmla="*/ 2147483646 w 188"/>
              <a:gd name="T33" fmla="*/ 2147483646 h 184"/>
              <a:gd name="T34" fmla="*/ 2147483646 w 188"/>
              <a:gd name="T35" fmla="*/ 2147483646 h 184"/>
              <a:gd name="T36" fmla="*/ 2147483646 w 188"/>
              <a:gd name="T37" fmla="*/ 2147483646 h 184"/>
              <a:gd name="T38" fmla="*/ 2147483646 w 188"/>
              <a:gd name="T39" fmla="*/ 2147483646 h 184"/>
              <a:gd name="T40" fmla="*/ 2147483646 w 188"/>
              <a:gd name="T41" fmla="*/ 2147483646 h 184"/>
              <a:gd name="T42" fmla="*/ 2147483646 w 188"/>
              <a:gd name="T43" fmla="*/ 2147483646 h 184"/>
              <a:gd name="T44" fmla="*/ 2147483646 w 188"/>
              <a:gd name="T45" fmla="*/ 2147483646 h 184"/>
              <a:gd name="T46" fmla="*/ 2147483646 w 188"/>
              <a:gd name="T47" fmla="*/ 2147483646 h 184"/>
              <a:gd name="T48" fmla="*/ 2147483646 w 188"/>
              <a:gd name="T49" fmla="*/ 2147483646 h 184"/>
              <a:gd name="T50" fmla="*/ 2147483646 w 188"/>
              <a:gd name="T51" fmla="*/ 2147483646 h 184"/>
              <a:gd name="T52" fmla="*/ 2147483646 w 188"/>
              <a:gd name="T53" fmla="*/ 2147483646 h 184"/>
              <a:gd name="T54" fmla="*/ 2147483646 w 188"/>
              <a:gd name="T55" fmla="*/ 2147483646 h 184"/>
              <a:gd name="T56" fmla="*/ 2147483646 w 188"/>
              <a:gd name="T57" fmla="*/ 2147483646 h 184"/>
              <a:gd name="T58" fmla="*/ 2147483646 w 188"/>
              <a:gd name="T59" fmla="*/ 2147483646 h 184"/>
              <a:gd name="T60" fmla="*/ 2147483646 w 188"/>
              <a:gd name="T61" fmla="*/ 2147483646 h 184"/>
              <a:gd name="T62" fmla="*/ 2147483646 w 188"/>
              <a:gd name="T63" fmla="*/ 2147483646 h 184"/>
              <a:gd name="T64" fmla="*/ 2147483646 w 188"/>
              <a:gd name="T65" fmla="*/ 2147483646 h 184"/>
              <a:gd name="T66" fmla="*/ 2147483646 w 188"/>
              <a:gd name="T67" fmla="*/ 2147483646 h 184"/>
              <a:gd name="T68" fmla="*/ 2147483646 w 188"/>
              <a:gd name="T69" fmla="*/ 2147483646 h 184"/>
              <a:gd name="T70" fmla="*/ 2147483646 w 188"/>
              <a:gd name="T71" fmla="*/ 2147483646 h 184"/>
              <a:gd name="T72" fmla="*/ 2147483646 w 188"/>
              <a:gd name="T73" fmla="*/ 2147483646 h 184"/>
              <a:gd name="T74" fmla="*/ 2147483646 w 188"/>
              <a:gd name="T75" fmla="*/ 2147483646 h 184"/>
              <a:gd name="T76" fmla="*/ 2147483646 w 188"/>
              <a:gd name="T77" fmla="*/ 2147483646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06" name="Freeform 97"/>
          <p:cNvSpPr>
            <a:spLocks noEditPoints="1"/>
          </p:cNvSpPr>
          <p:nvPr/>
        </p:nvSpPr>
        <p:spPr bwMode="auto">
          <a:xfrm>
            <a:off x="6988175" y="1925638"/>
            <a:ext cx="352425" cy="265112"/>
          </a:xfrm>
          <a:custGeom>
            <a:avLst/>
            <a:gdLst>
              <a:gd name="T0" fmla="*/ 2147483646 w 215"/>
              <a:gd name="T1" fmla="*/ 2147483646 h 161"/>
              <a:gd name="T2" fmla="*/ 2147483646 w 215"/>
              <a:gd name="T3" fmla="*/ 2147483646 h 161"/>
              <a:gd name="T4" fmla="*/ 2147483646 w 215"/>
              <a:gd name="T5" fmla="*/ 2147483646 h 161"/>
              <a:gd name="T6" fmla="*/ 2147483646 w 215"/>
              <a:gd name="T7" fmla="*/ 2147483646 h 161"/>
              <a:gd name="T8" fmla="*/ 2147483646 w 215"/>
              <a:gd name="T9" fmla="*/ 2147483646 h 161"/>
              <a:gd name="T10" fmla="*/ 2147483646 w 215"/>
              <a:gd name="T11" fmla="*/ 2147483646 h 161"/>
              <a:gd name="T12" fmla="*/ 2147483646 w 215"/>
              <a:gd name="T13" fmla="*/ 0 h 161"/>
              <a:gd name="T14" fmla="*/ 2147483646 w 215"/>
              <a:gd name="T15" fmla="*/ 2147483646 h 161"/>
              <a:gd name="T16" fmla="*/ 2147483646 w 215"/>
              <a:gd name="T17" fmla="*/ 2147483646 h 161"/>
              <a:gd name="T18" fmla="*/ 2147483646 w 215"/>
              <a:gd name="T19" fmla="*/ 2147483646 h 161"/>
              <a:gd name="T20" fmla="*/ 2147483646 w 215"/>
              <a:gd name="T21" fmla="*/ 2147483646 h 161"/>
              <a:gd name="T22" fmla="*/ 2147483646 w 215"/>
              <a:gd name="T23" fmla="*/ 2147483646 h 161"/>
              <a:gd name="T24" fmla="*/ 2147483646 w 215"/>
              <a:gd name="T25" fmla="*/ 2147483646 h 161"/>
              <a:gd name="T26" fmla="*/ 2147483646 w 215"/>
              <a:gd name="T27" fmla="*/ 2147483646 h 161"/>
              <a:gd name="T28" fmla="*/ 2147483646 w 215"/>
              <a:gd name="T29" fmla="*/ 2147483646 h 161"/>
              <a:gd name="T30" fmla="*/ 2147483646 w 215"/>
              <a:gd name="T31" fmla="*/ 2147483646 h 161"/>
              <a:gd name="T32" fmla="*/ 2147483646 w 215"/>
              <a:gd name="T33" fmla="*/ 2147483646 h 161"/>
              <a:gd name="T34" fmla="*/ 2147483646 w 215"/>
              <a:gd name="T35" fmla="*/ 2147483646 h 161"/>
              <a:gd name="T36" fmla="*/ 2147483646 w 215"/>
              <a:gd name="T37" fmla="*/ 2147483646 h 161"/>
              <a:gd name="T38" fmla="*/ 2147483646 w 215"/>
              <a:gd name="T39" fmla="*/ 2147483646 h 161"/>
              <a:gd name="T40" fmla="*/ 2147483646 w 215"/>
              <a:gd name="T41" fmla="*/ 2147483646 h 161"/>
              <a:gd name="T42" fmla="*/ 2147483646 w 215"/>
              <a:gd name="T43" fmla="*/ 2147483646 h 161"/>
              <a:gd name="T44" fmla="*/ 2147483646 w 215"/>
              <a:gd name="T45" fmla="*/ 2147483646 h 161"/>
              <a:gd name="T46" fmla="*/ 2147483646 w 215"/>
              <a:gd name="T47" fmla="*/ 2147483646 h 161"/>
              <a:gd name="T48" fmla="*/ 2147483646 w 215"/>
              <a:gd name="T49" fmla="*/ 2147483646 h 161"/>
              <a:gd name="T50" fmla="*/ 2147483646 w 215"/>
              <a:gd name="T51" fmla="*/ 2147483646 h 161"/>
              <a:gd name="T52" fmla="*/ 2147483646 w 215"/>
              <a:gd name="T53" fmla="*/ 2147483646 h 161"/>
              <a:gd name="T54" fmla="*/ 2147483646 w 215"/>
              <a:gd name="T55" fmla="*/ 2147483646 h 161"/>
              <a:gd name="T56" fmla="*/ 2147483646 w 215"/>
              <a:gd name="T57" fmla="*/ 2147483646 h 161"/>
              <a:gd name="T58" fmla="*/ 2147483646 w 215"/>
              <a:gd name="T59" fmla="*/ 2147483646 h 161"/>
              <a:gd name="T60" fmla="*/ 2147483646 w 215"/>
              <a:gd name="T61" fmla="*/ 2147483646 h 161"/>
              <a:gd name="T62" fmla="*/ 2147483646 w 215"/>
              <a:gd name="T63" fmla="*/ 2147483646 h 161"/>
              <a:gd name="T64" fmla="*/ 2147483646 w 215"/>
              <a:gd name="T65" fmla="*/ 2147483646 h 161"/>
              <a:gd name="T66" fmla="*/ 2147483646 w 215"/>
              <a:gd name="T67" fmla="*/ 2147483646 h 161"/>
              <a:gd name="T68" fmla="*/ 2147483646 w 215"/>
              <a:gd name="T69" fmla="*/ 2147483646 h 161"/>
              <a:gd name="T70" fmla="*/ 2147483646 w 215"/>
              <a:gd name="T71" fmla="*/ 2147483646 h 161"/>
              <a:gd name="T72" fmla="*/ 2147483646 w 215"/>
              <a:gd name="T73" fmla="*/ 2147483646 h 161"/>
              <a:gd name="T74" fmla="*/ 2147483646 w 215"/>
              <a:gd name="T75" fmla="*/ 2147483646 h 161"/>
              <a:gd name="T76" fmla="*/ 2147483646 w 215"/>
              <a:gd name="T77" fmla="*/ 2147483646 h 161"/>
              <a:gd name="T78" fmla="*/ 2147483646 w 215"/>
              <a:gd name="T79" fmla="*/ 2147483646 h 1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5" h="161">
                <a:moveTo>
                  <a:pt x="211" y="28"/>
                </a:moveTo>
                <a:cubicBezTo>
                  <a:pt x="209" y="26"/>
                  <a:pt x="207" y="24"/>
                  <a:pt x="202" y="24"/>
                </a:cubicBezTo>
                <a:cubicBezTo>
                  <a:pt x="61" y="24"/>
                  <a:pt x="61" y="24"/>
                  <a:pt x="61" y="24"/>
                </a:cubicBezTo>
                <a:cubicBezTo>
                  <a:pt x="54" y="9"/>
                  <a:pt x="54" y="9"/>
                  <a:pt x="54" y="9"/>
                </a:cubicBezTo>
                <a:cubicBezTo>
                  <a:pt x="54" y="8"/>
                  <a:pt x="53" y="7"/>
                  <a:pt x="52" y="6"/>
                </a:cubicBezTo>
                <a:cubicBezTo>
                  <a:pt x="52" y="5"/>
                  <a:pt x="51" y="5"/>
                  <a:pt x="50" y="4"/>
                </a:cubicBezTo>
                <a:cubicBezTo>
                  <a:pt x="50" y="3"/>
                  <a:pt x="49" y="3"/>
                  <a:pt x="49" y="2"/>
                </a:cubicBezTo>
                <a:cubicBezTo>
                  <a:pt x="48" y="2"/>
                  <a:pt x="48" y="2"/>
                  <a:pt x="48" y="2"/>
                </a:cubicBezTo>
                <a:cubicBezTo>
                  <a:pt x="48" y="2"/>
                  <a:pt x="47" y="2"/>
                  <a:pt x="46" y="1"/>
                </a:cubicBezTo>
                <a:cubicBezTo>
                  <a:pt x="46" y="1"/>
                  <a:pt x="46" y="1"/>
                  <a:pt x="46" y="1"/>
                </a:cubicBezTo>
                <a:cubicBezTo>
                  <a:pt x="45" y="1"/>
                  <a:pt x="44" y="1"/>
                  <a:pt x="44" y="1"/>
                </a:cubicBezTo>
                <a:cubicBezTo>
                  <a:pt x="43" y="1"/>
                  <a:pt x="43" y="1"/>
                  <a:pt x="43" y="1"/>
                </a:cubicBezTo>
                <a:cubicBezTo>
                  <a:pt x="42" y="0"/>
                  <a:pt x="42" y="0"/>
                  <a:pt x="42" y="0"/>
                </a:cubicBezTo>
                <a:cubicBezTo>
                  <a:pt x="14" y="0"/>
                  <a:pt x="14" y="0"/>
                  <a:pt x="14" y="0"/>
                </a:cubicBezTo>
                <a:cubicBezTo>
                  <a:pt x="6" y="0"/>
                  <a:pt x="0" y="6"/>
                  <a:pt x="0" y="14"/>
                </a:cubicBezTo>
                <a:cubicBezTo>
                  <a:pt x="0" y="21"/>
                  <a:pt x="6" y="27"/>
                  <a:pt x="14" y="27"/>
                </a:cubicBezTo>
                <a:cubicBezTo>
                  <a:pt x="33" y="27"/>
                  <a:pt x="33" y="27"/>
                  <a:pt x="33" y="27"/>
                </a:cubicBezTo>
                <a:cubicBezTo>
                  <a:pt x="41" y="44"/>
                  <a:pt x="41" y="44"/>
                  <a:pt x="41" y="44"/>
                </a:cubicBezTo>
                <a:cubicBezTo>
                  <a:pt x="42" y="49"/>
                  <a:pt x="45" y="54"/>
                  <a:pt x="45" y="54"/>
                </a:cubicBezTo>
                <a:cubicBezTo>
                  <a:pt x="64" y="97"/>
                  <a:pt x="64" y="97"/>
                  <a:pt x="64" y="97"/>
                </a:cubicBezTo>
                <a:cubicBezTo>
                  <a:pt x="64" y="97"/>
                  <a:pt x="64" y="98"/>
                  <a:pt x="65" y="98"/>
                </a:cubicBezTo>
                <a:cubicBezTo>
                  <a:pt x="68" y="106"/>
                  <a:pt x="68" y="106"/>
                  <a:pt x="68" y="106"/>
                </a:cubicBezTo>
                <a:cubicBezTo>
                  <a:pt x="70" y="110"/>
                  <a:pt x="73" y="113"/>
                  <a:pt x="78" y="115"/>
                </a:cubicBezTo>
                <a:cubicBezTo>
                  <a:pt x="77" y="115"/>
                  <a:pt x="77" y="115"/>
                  <a:pt x="77" y="115"/>
                </a:cubicBezTo>
                <a:cubicBezTo>
                  <a:pt x="170" y="115"/>
                  <a:pt x="170" y="115"/>
                  <a:pt x="170" y="115"/>
                </a:cubicBezTo>
                <a:cubicBezTo>
                  <a:pt x="174" y="115"/>
                  <a:pt x="174" y="115"/>
                  <a:pt x="174" y="115"/>
                </a:cubicBezTo>
                <a:cubicBezTo>
                  <a:pt x="174" y="115"/>
                  <a:pt x="174" y="115"/>
                  <a:pt x="174" y="115"/>
                </a:cubicBezTo>
                <a:cubicBezTo>
                  <a:pt x="178" y="113"/>
                  <a:pt x="182" y="110"/>
                  <a:pt x="183" y="106"/>
                </a:cubicBezTo>
                <a:cubicBezTo>
                  <a:pt x="206" y="54"/>
                  <a:pt x="206" y="54"/>
                  <a:pt x="206" y="54"/>
                </a:cubicBezTo>
                <a:cubicBezTo>
                  <a:pt x="208" y="51"/>
                  <a:pt x="215" y="36"/>
                  <a:pt x="211" y="28"/>
                </a:cubicBezTo>
                <a:close/>
                <a:moveTo>
                  <a:pt x="199" y="51"/>
                </a:moveTo>
                <a:cubicBezTo>
                  <a:pt x="177" y="100"/>
                  <a:pt x="177" y="100"/>
                  <a:pt x="177" y="100"/>
                </a:cubicBezTo>
                <a:cubicBezTo>
                  <a:pt x="177" y="99"/>
                  <a:pt x="177" y="99"/>
                  <a:pt x="177" y="99"/>
                </a:cubicBezTo>
                <a:cubicBezTo>
                  <a:pt x="176" y="103"/>
                  <a:pt x="176" y="103"/>
                  <a:pt x="176" y="103"/>
                </a:cubicBezTo>
                <a:cubicBezTo>
                  <a:pt x="175" y="106"/>
                  <a:pt x="173" y="107"/>
                  <a:pt x="170" y="107"/>
                </a:cubicBezTo>
                <a:cubicBezTo>
                  <a:pt x="170" y="107"/>
                  <a:pt x="170" y="107"/>
                  <a:pt x="170" y="107"/>
                </a:cubicBezTo>
                <a:cubicBezTo>
                  <a:pt x="166" y="107"/>
                  <a:pt x="166" y="107"/>
                  <a:pt x="166" y="107"/>
                </a:cubicBezTo>
                <a:cubicBezTo>
                  <a:pt x="166" y="108"/>
                  <a:pt x="166" y="108"/>
                  <a:pt x="166" y="108"/>
                </a:cubicBezTo>
                <a:cubicBezTo>
                  <a:pt x="85" y="108"/>
                  <a:pt x="85" y="108"/>
                  <a:pt x="85" y="108"/>
                </a:cubicBezTo>
                <a:cubicBezTo>
                  <a:pt x="81" y="107"/>
                  <a:pt x="81" y="107"/>
                  <a:pt x="81" y="107"/>
                </a:cubicBezTo>
                <a:cubicBezTo>
                  <a:pt x="79" y="107"/>
                  <a:pt x="76" y="106"/>
                  <a:pt x="76" y="103"/>
                </a:cubicBezTo>
                <a:cubicBezTo>
                  <a:pt x="75" y="99"/>
                  <a:pt x="75" y="99"/>
                  <a:pt x="75" y="99"/>
                </a:cubicBezTo>
                <a:cubicBezTo>
                  <a:pt x="74" y="100"/>
                  <a:pt x="74" y="100"/>
                  <a:pt x="74" y="100"/>
                </a:cubicBezTo>
                <a:cubicBezTo>
                  <a:pt x="52" y="51"/>
                  <a:pt x="52" y="51"/>
                  <a:pt x="52" y="51"/>
                </a:cubicBezTo>
                <a:cubicBezTo>
                  <a:pt x="52" y="51"/>
                  <a:pt x="49" y="46"/>
                  <a:pt x="48" y="41"/>
                </a:cubicBezTo>
                <a:cubicBezTo>
                  <a:pt x="38" y="20"/>
                  <a:pt x="38" y="20"/>
                  <a:pt x="38" y="20"/>
                </a:cubicBezTo>
                <a:cubicBezTo>
                  <a:pt x="14" y="20"/>
                  <a:pt x="14" y="20"/>
                  <a:pt x="14" y="20"/>
                </a:cubicBezTo>
                <a:cubicBezTo>
                  <a:pt x="11" y="20"/>
                  <a:pt x="8" y="17"/>
                  <a:pt x="8" y="14"/>
                </a:cubicBezTo>
                <a:cubicBezTo>
                  <a:pt x="8" y="11"/>
                  <a:pt x="11" y="8"/>
                  <a:pt x="14" y="8"/>
                </a:cubicBezTo>
                <a:cubicBezTo>
                  <a:pt x="42" y="8"/>
                  <a:pt x="42" y="8"/>
                  <a:pt x="42" y="8"/>
                </a:cubicBezTo>
                <a:cubicBezTo>
                  <a:pt x="43" y="8"/>
                  <a:pt x="43" y="8"/>
                  <a:pt x="43" y="8"/>
                </a:cubicBezTo>
                <a:cubicBezTo>
                  <a:pt x="43" y="8"/>
                  <a:pt x="43" y="8"/>
                  <a:pt x="44" y="9"/>
                </a:cubicBezTo>
                <a:cubicBezTo>
                  <a:pt x="44" y="9"/>
                  <a:pt x="44" y="9"/>
                  <a:pt x="45" y="9"/>
                </a:cubicBezTo>
                <a:cubicBezTo>
                  <a:pt x="45" y="9"/>
                  <a:pt x="45" y="9"/>
                  <a:pt x="45" y="10"/>
                </a:cubicBezTo>
                <a:cubicBezTo>
                  <a:pt x="46" y="10"/>
                  <a:pt x="46" y="10"/>
                  <a:pt x="46" y="10"/>
                </a:cubicBezTo>
                <a:cubicBezTo>
                  <a:pt x="47" y="11"/>
                  <a:pt x="47" y="11"/>
                  <a:pt x="47" y="12"/>
                </a:cubicBezTo>
                <a:cubicBezTo>
                  <a:pt x="56" y="31"/>
                  <a:pt x="56" y="31"/>
                  <a:pt x="56" y="31"/>
                </a:cubicBezTo>
                <a:cubicBezTo>
                  <a:pt x="202" y="31"/>
                  <a:pt x="202" y="31"/>
                  <a:pt x="202" y="31"/>
                </a:cubicBezTo>
                <a:cubicBezTo>
                  <a:pt x="204" y="31"/>
                  <a:pt x="204" y="32"/>
                  <a:pt x="204" y="32"/>
                </a:cubicBezTo>
                <a:cubicBezTo>
                  <a:pt x="206" y="35"/>
                  <a:pt x="203" y="44"/>
                  <a:pt x="199" y="51"/>
                </a:cubicBezTo>
                <a:close/>
                <a:moveTo>
                  <a:pt x="96" y="123"/>
                </a:moveTo>
                <a:cubicBezTo>
                  <a:pt x="86" y="123"/>
                  <a:pt x="77" y="131"/>
                  <a:pt x="77" y="142"/>
                </a:cubicBezTo>
                <a:cubicBezTo>
                  <a:pt x="77" y="152"/>
                  <a:pt x="86" y="161"/>
                  <a:pt x="96" y="161"/>
                </a:cubicBezTo>
                <a:cubicBezTo>
                  <a:pt x="106" y="161"/>
                  <a:pt x="115" y="152"/>
                  <a:pt x="115" y="142"/>
                </a:cubicBezTo>
                <a:cubicBezTo>
                  <a:pt x="115" y="131"/>
                  <a:pt x="106" y="123"/>
                  <a:pt x="96" y="123"/>
                </a:cubicBezTo>
                <a:close/>
                <a:moveTo>
                  <a:pt x="96" y="154"/>
                </a:moveTo>
                <a:cubicBezTo>
                  <a:pt x="89" y="154"/>
                  <a:pt x="84" y="148"/>
                  <a:pt x="84" y="142"/>
                </a:cubicBezTo>
                <a:cubicBezTo>
                  <a:pt x="84" y="135"/>
                  <a:pt x="89" y="130"/>
                  <a:pt x="96" y="130"/>
                </a:cubicBezTo>
                <a:cubicBezTo>
                  <a:pt x="103" y="130"/>
                  <a:pt x="108" y="135"/>
                  <a:pt x="108" y="142"/>
                </a:cubicBezTo>
                <a:cubicBezTo>
                  <a:pt x="108" y="148"/>
                  <a:pt x="103" y="154"/>
                  <a:pt x="96" y="154"/>
                </a:cubicBezTo>
                <a:close/>
                <a:moveTo>
                  <a:pt x="161" y="123"/>
                </a:moveTo>
                <a:cubicBezTo>
                  <a:pt x="151" y="123"/>
                  <a:pt x="142" y="131"/>
                  <a:pt x="142" y="142"/>
                </a:cubicBezTo>
                <a:cubicBezTo>
                  <a:pt x="142" y="152"/>
                  <a:pt x="151" y="161"/>
                  <a:pt x="161" y="161"/>
                </a:cubicBezTo>
                <a:cubicBezTo>
                  <a:pt x="172" y="161"/>
                  <a:pt x="180" y="152"/>
                  <a:pt x="180" y="142"/>
                </a:cubicBezTo>
                <a:cubicBezTo>
                  <a:pt x="180" y="131"/>
                  <a:pt x="172" y="123"/>
                  <a:pt x="161" y="123"/>
                </a:cubicBezTo>
                <a:close/>
                <a:moveTo>
                  <a:pt x="161" y="154"/>
                </a:moveTo>
                <a:cubicBezTo>
                  <a:pt x="155" y="154"/>
                  <a:pt x="149" y="148"/>
                  <a:pt x="149" y="142"/>
                </a:cubicBezTo>
                <a:cubicBezTo>
                  <a:pt x="149" y="135"/>
                  <a:pt x="155" y="130"/>
                  <a:pt x="161" y="130"/>
                </a:cubicBezTo>
                <a:cubicBezTo>
                  <a:pt x="168" y="130"/>
                  <a:pt x="173" y="135"/>
                  <a:pt x="173" y="142"/>
                </a:cubicBezTo>
                <a:cubicBezTo>
                  <a:pt x="173" y="148"/>
                  <a:pt x="168" y="154"/>
                  <a:pt x="161" y="1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07" name="Freeform 98"/>
          <p:cNvSpPr>
            <a:spLocks noEditPoints="1"/>
          </p:cNvSpPr>
          <p:nvPr/>
        </p:nvSpPr>
        <p:spPr bwMode="auto">
          <a:xfrm>
            <a:off x="3265488" y="2527300"/>
            <a:ext cx="258762" cy="153988"/>
          </a:xfrm>
          <a:custGeom>
            <a:avLst/>
            <a:gdLst>
              <a:gd name="T0" fmla="*/ 2147483646 w 163"/>
              <a:gd name="T1" fmla="*/ 2147483646 h 97"/>
              <a:gd name="T2" fmla="*/ 0 w 163"/>
              <a:gd name="T3" fmla="*/ 2147483646 h 97"/>
              <a:gd name="T4" fmla="*/ 0 w 163"/>
              <a:gd name="T5" fmla="*/ 2147483646 h 97"/>
              <a:gd name="T6" fmla="*/ 2147483646 w 163"/>
              <a:gd name="T7" fmla="*/ 2147483646 h 97"/>
              <a:gd name="T8" fmla="*/ 2147483646 w 163"/>
              <a:gd name="T9" fmla="*/ 0 h 97"/>
              <a:gd name="T10" fmla="*/ 2147483646 w 163"/>
              <a:gd name="T11" fmla="*/ 2147483646 h 97"/>
              <a:gd name="T12" fmla="*/ 2147483646 w 163"/>
              <a:gd name="T13" fmla="*/ 2147483646 h 97"/>
              <a:gd name="T14" fmla="*/ 2147483646 w 163"/>
              <a:gd name="T15" fmla="*/ 2147483646 h 97"/>
              <a:gd name="T16" fmla="*/ 2147483646 w 163"/>
              <a:gd name="T17" fmla="*/ 2147483646 h 97"/>
              <a:gd name="T18" fmla="*/ 2147483646 w 163"/>
              <a:gd name="T19" fmla="*/ 2147483646 h 97"/>
              <a:gd name="T20" fmla="*/ 2147483646 w 163"/>
              <a:gd name="T21" fmla="*/ 2147483646 h 97"/>
              <a:gd name="T22" fmla="*/ 2147483646 w 163"/>
              <a:gd name="T23" fmla="*/ 2147483646 h 97"/>
              <a:gd name="T24" fmla="*/ 2147483646 w 163"/>
              <a:gd name="T25" fmla="*/ 2147483646 h 97"/>
              <a:gd name="T26" fmla="*/ 2147483646 w 163"/>
              <a:gd name="T27" fmla="*/ 2147483646 h 97"/>
              <a:gd name="T28" fmla="*/ 2147483646 w 163"/>
              <a:gd name="T29" fmla="*/ 2147483646 h 97"/>
              <a:gd name="T30" fmla="*/ 2147483646 w 163"/>
              <a:gd name="T31" fmla="*/ 2147483646 h 97"/>
              <a:gd name="T32" fmla="*/ 2147483646 w 163"/>
              <a:gd name="T33" fmla="*/ 2147483646 h 97"/>
              <a:gd name="T34" fmla="*/ 2147483646 w 163"/>
              <a:gd name="T35" fmla="*/ 2147483646 h 97"/>
              <a:gd name="T36" fmla="*/ 2147483646 w 163"/>
              <a:gd name="T37" fmla="*/ 2147483646 h 97"/>
              <a:gd name="T38" fmla="*/ 2147483646 w 163"/>
              <a:gd name="T39" fmla="*/ 2147483646 h 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3" h="97">
                <a:moveTo>
                  <a:pt x="23" y="97"/>
                </a:moveTo>
                <a:lnTo>
                  <a:pt x="0" y="97"/>
                </a:lnTo>
                <a:lnTo>
                  <a:pt x="0" y="33"/>
                </a:lnTo>
                <a:lnTo>
                  <a:pt x="119" y="33"/>
                </a:lnTo>
                <a:lnTo>
                  <a:pt x="119" y="0"/>
                </a:lnTo>
                <a:lnTo>
                  <a:pt x="163" y="45"/>
                </a:lnTo>
                <a:lnTo>
                  <a:pt x="119" y="90"/>
                </a:lnTo>
                <a:lnTo>
                  <a:pt x="119" y="57"/>
                </a:lnTo>
                <a:lnTo>
                  <a:pt x="23" y="57"/>
                </a:lnTo>
                <a:lnTo>
                  <a:pt x="23" y="97"/>
                </a:lnTo>
                <a:close/>
                <a:moveTo>
                  <a:pt x="4" y="93"/>
                </a:moveTo>
                <a:lnTo>
                  <a:pt x="19" y="93"/>
                </a:lnTo>
                <a:lnTo>
                  <a:pt x="19" y="53"/>
                </a:lnTo>
                <a:lnTo>
                  <a:pt x="123" y="53"/>
                </a:lnTo>
                <a:lnTo>
                  <a:pt x="123" y="79"/>
                </a:lnTo>
                <a:lnTo>
                  <a:pt x="158" y="45"/>
                </a:lnTo>
                <a:lnTo>
                  <a:pt x="123" y="10"/>
                </a:lnTo>
                <a:lnTo>
                  <a:pt x="123" y="37"/>
                </a:lnTo>
                <a:lnTo>
                  <a:pt x="4" y="37"/>
                </a:lnTo>
                <a:lnTo>
                  <a:pt x="4"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08" name="Freeform 99"/>
          <p:cNvSpPr>
            <a:spLocks noEditPoints="1"/>
          </p:cNvSpPr>
          <p:nvPr/>
        </p:nvSpPr>
        <p:spPr bwMode="auto">
          <a:xfrm>
            <a:off x="3257550" y="2651125"/>
            <a:ext cx="268288" cy="165100"/>
          </a:xfrm>
          <a:custGeom>
            <a:avLst/>
            <a:gdLst>
              <a:gd name="T0" fmla="*/ 2147483646 w 169"/>
              <a:gd name="T1" fmla="*/ 2147483646 h 104"/>
              <a:gd name="T2" fmla="*/ 0 w 169"/>
              <a:gd name="T3" fmla="*/ 2147483646 h 104"/>
              <a:gd name="T4" fmla="*/ 2147483646 w 169"/>
              <a:gd name="T5" fmla="*/ 2147483646 h 104"/>
              <a:gd name="T6" fmla="*/ 2147483646 w 169"/>
              <a:gd name="T7" fmla="*/ 2147483646 h 104"/>
              <a:gd name="T8" fmla="*/ 2147483646 w 169"/>
              <a:gd name="T9" fmla="*/ 2147483646 h 104"/>
              <a:gd name="T10" fmla="*/ 2147483646 w 169"/>
              <a:gd name="T11" fmla="*/ 0 h 104"/>
              <a:gd name="T12" fmla="*/ 2147483646 w 169"/>
              <a:gd name="T13" fmla="*/ 0 h 104"/>
              <a:gd name="T14" fmla="*/ 2147483646 w 169"/>
              <a:gd name="T15" fmla="*/ 2147483646 h 104"/>
              <a:gd name="T16" fmla="*/ 2147483646 w 169"/>
              <a:gd name="T17" fmla="*/ 2147483646 h 104"/>
              <a:gd name="T18" fmla="*/ 2147483646 w 169"/>
              <a:gd name="T19" fmla="*/ 2147483646 h 104"/>
              <a:gd name="T20" fmla="*/ 2147483646 w 169"/>
              <a:gd name="T21" fmla="*/ 2147483646 h 104"/>
              <a:gd name="T22" fmla="*/ 2147483646 w 169"/>
              <a:gd name="T23" fmla="*/ 2147483646 h 104"/>
              <a:gd name="T24" fmla="*/ 2147483646 w 169"/>
              <a:gd name="T25" fmla="*/ 2147483646 h 104"/>
              <a:gd name="T26" fmla="*/ 2147483646 w 169"/>
              <a:gd name="T27" fmla="*/ 2147483646 h 104"/>
              <a:gd name="T28" fmla="*/ 2147483646 w 169"/>
              <a:gd name="T29" fmla="*/ 2147483646 h 104"/>
              <a:gd name="T30" fmla="*/ 2147483646 w 169"/>
              <a:gd name="T31" fmla="*/ 2147483646 h 104"/>
              <a:gd name="T32" fmla="*/ 2147483646 w 169"/>
              <a:gd name="T33" fmla="*/ 2147483646 h 104"/>
              <a:gd name="T34" fmla="*/ 2147483646 w 169"/>
              <a:gd name="T35" fmla="*/ 2147483646 h 104"/>
              <a:gd name="T36" fmla="*/ 2147483646 w 169"/>
              <a:gd name="T37" fmla="*/ 2147483646 h 104"/>
              <a:gd name="T38" fmla="*/ 2147483646 w 169"/>
              <a:gd name="T39" fmla="*/ 2147483646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9" h="104">
                <a:moveTo>
                  <a:pt x="50" y="104"/>
                </a:moveTo>
                <a:lnTo>
                  <a:pt x="0" y="54"/>
                </a:lnTo>
                <a:lnTo>
                  <a:pt x="50" y="5"/>
                </a:lnTo>
                <a:lnTo>
                  <a:pt x="50" y="40"/>
                </a:lnTo>
                <a:lnTo>
                  <a:pt x="141" y="40"/>
                </a:lnTo>
                <a:lnTo>
                  <a:pt x="141" y="0"/>
                </a:lnTo>
                <a:lnTo>
                  <a:pt x="169" y="0"/>
                </a:lnTo>
                <a:lnTo>
                  <a:pt x="169" y="69"/>
                </a:lnTo>
                <a:lnTo>
                  <a:pt x="50" y="69"/>
                </a:lnTo>
                <a:lnTo>
                  <a:pt x="50" y="104"/>
                </a:lnTo>
                <a:close/>
                <a:moveTo>
                  <a:pt x="12" y="54"/>
                </a:moveTo>
                <a:lnTo>
                  <a:pt x="42" y="84"/>
                </a:lnTo>
                <a:lnTo>
                  <a:pt x="42" y="61"/>
                </a:lnTo>
                <a:lnTo>
                  <a:pt x="161" y="61"/>
                </a:lnTo>
                <a:lnTo>
                  <a:pt x="161" y="9"/>
                </a:lnTo>
                <a:lnTo>
                  <a:pt x="150" y="9"/>
                </a:lnTo>
                <a:lnTo>
                  <a:pt x="150" y="48"/>
                </a:lnTo>
                <a:lnTo>
                  <a:pt x="42" y="48"/>
                </a:lnTo>
                <a:lnTo>
                  <a:pt x="42" y="24"/>
                </a:lnTo>
                <a:lnTo>
                  <a:pt x="12" y="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09" name="Freeform 100"/>
          <p:cNvSpPr>
            <a:spLocks noEditPoints="1"/>
          </p:cNvSpPr>
          <p:nvPr/>
        </p:nvSpPr>
        <p:spPr bwMode="auto">
          <a:xfrm>
            <a:off x="2000250" y="2538413"/>
            <a:ext cx="266700" cy="109537"/>
          </a:xfrm>
          <a:custGeom>
            <a:avLst/>
            <a:gdLst>
              <a:gd name="T0" fmla="*/ 2147483646 w 162"/>
              <a:gd name="T1" fmla="*/ 2147483646 h 67"/>
              <a:gd name="T2" fmla="*/ 2147483646 w 162"/>
              <a:gd name="T3" fmla="*/ 2147483646 h 67"/>
              <a:gd name="T4" fmla="*/ 2147483646 w 162"/>
              <a:gd name="T5" fmla="*/ 2147483646 h 67"/>
              <a:gd name="T6" fmla="*/ 2147483646 w 162"/>
              <a:gd name="T7" fmla="*/ 2147483646 h 67"/>
              <a:gd name="T8" fmla="*/ 2147483646 w 162"/>
              <a:gd name="T9" fmla="*/ 2147483646 h 67"/>
              <a:gd name="T10" fmla="*/ 2147483646 w 162"/>
              <a:gd name="T11" fmla="*/ 2147483646 h 67"/>
              <a:gd name="T12" fmla="*/ 0 w 162"/>
              <a:gd name="T13" fmla="*/ 2147483646 h 67"/>
              <a:gd name="T14" fmla="*/ 2147483646 w 162"/>
              <a:gd name="T15" fmla="*/ 2147483646 h 67"/>
              <a:gd name="T16" fmla="*/ 2147483646 w 162"/>
              <a:gd name="T17" fmla="*/ 2147483646 h 67"/>
              <a:gd name="T18" fmla="*/ 2147483646 w 162"/>
              <a:gd name="T19" fmla="*/ 2147483646 h 67"/>
              <a:gd name="T20" fmla="*/ 2147483646 w 162"/>
              <a:gd name="T21" fmla="*/ 0 h 67"/>
              <a:gd name="T22" fmla="*/ 2147483646 w 162"/>
              <a:gd name="T23" fmla="*/ 2147483646 h 67"/>
              <a:gd name="T24" fmla="*/ 2147483646 w 162"/>
              <a:gd name="T25" fmla="*/ 2147483646 h 67"/>
              <a:gd name="T26" fmla="*/ 2147483646 w 162"/>
              <a:gd name="T27" fmla="*/ 2147483646 h 67"/>
              <a:gd name="T28" fmla="*/ 2147483646 w 162"/>
              <a:gd name="T29" fmla="*/ 2147483646 h 67"/>
              <a:gd name="T30" fmla="*/ 2147483646 w 162"/>
              <a:gd name="T31" fmla="*/ 2147483646 h 67"/>
              <a:gd name="T32" fmla="*/ 2147483646 w 162"/>
              <a:gd name="T33" fmla="*/ 2147483646 h 67"/>
              <a:gd name="T34" fmla="*/ 2147483646 w 162"/>
              <a:gd name="T35" fmla="*/ 2147483646 h 67"/>
              <a:gd name="T36" fmla="*/ 2147483646 w 162"/>
              <a:gd name="T37" fmla="*/ 2147483646 h 67"/>
              <a:gd name="T38" fmla="*/ 2147483646 w 162"/>
              <a:gd name="T39" fmla="*/ 2147483646 h 67"/>
              <a:gd name="T40" fmla="*/ 2147483646 w 162"/>
              <a:gd name="T41" fmla="*/ 2147483646 h 67"/>
              <a:gd name="T42" fmla="*/ 2147483646 w 162"/>
              <a:gd name="T43" fmla="*/ 2147483646 h 67"/>
              <a:gd name="T44" fmla="*/ 2147483646 w 162"/>
              <a:gd name="T45" fmla="*/ 2147483646 h 67"/>
              <a:gd name="T46" fmla="*/ 2147483646 w 162"/>
              <a:gd name="T47" fmla="*/ 2147483646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2" h="67">
                <a:moveTo>
                  <a:pt x="162" y="67"/>
                </a:moveTo>
                <a:cubicBezTo>
                  <a:pt x="95" y="67"/>
                  <a:pt x="95" y="67"/>
                  <a:pt x="95" y="67"/>
                </a:cubicBezTo>
                <a:cubicBezTo>
                  <a:pt x="119" y="43"/>
                  <a:pt x="119" y="43"/>
                  <a:pt x="119" y="43"/>
                </a:cubicBezTo>
                <a:cubicBezTo>
                  <a:pt x="108" y="32"/>
                  <a:pt x="94" y="27"/>
                  <a:pt x="79" y="27"/>
                </a:cubicBezTo>
                <a:cubicBezTo>
                  <a:pt x="55" y="27"/>
                  <a:pt x="32" y="42"/>
                  <a:pt x="24" y="65"/>
                </a:cubicBezTo>
                <a:cubicBezTo>
                  <a:pt x="23" y="67"/>
                  <a:pt x="23" y="67"/>
                  <a:pt x="23" y="67"/>
                </a:cubicBezTo>
                <a:cubicBezTo>
                  <a:pt x="0" y="58"/>
                  <a:pt x="0" y="58"/>
                  <a:pt x="0" y="58"/>
                </a:cubicBezTo>
                <a:cubicBezTo>
                  <a:pt x="1" y="57"/>
                  <a:pt x="1" y="57"/>
                  <a:pt x="1" y="57"/>
                </a:cubicBezTo>
                <a:cubicBezTo>
                  <a:pt x="13" y="24"/>
                  <a:pt x="44" y="2"/>
                  <a:pt x="79" y="2"/>
                </a:cubicBezTo>
                <a:cubicBezTo>
                  <a:pt x="101" y="2"/>
                  <a:pt x="121" y="11"/>
                  <a:pt x="136" y="25"/>
                </a:cubicBezTo>
                <a:cubicBezTo>
                  <a:pt x="162" y="0"/>
                  <a:pt x="162" y="0"/>
                  <a:pt x="162" y="0"/>
                </a:cubicBezTo>
                <a:lnTo>
                  <a:pt x="162" y="67"/>
                </a:lnTo>
                <a:close/>
                <a:moveTo>
                  <a:pt x="104" y="63"/>
                </a:moveTo>
                <a:cubicBezTo>
                  <a:pt x="158" y="63"/>
                  <a:pt x="158" y="63"/>
                  <a:pt x="158" y="63"/>
                </a:cubicBezTo>
                <a:cubicBezTo>
                  <a:pt x="158" y="9"/>
                  <a:pt x="158" y="9"/>
                  <a:pt x="158" y="9"/>
                </a:cubicBezTo>
                <a:cubicBezTo>
                  <a:pt x="137" y="31"/>
                  <a:pt x="137" y="31"/>
                  <a:pt x="137" y="31"/>
                </a:cubicBezTo>
                <a:cubicBezTo>
                  <a:pt x="135" y="30"/>
                  <a:pt x="135" y="30"/>
                  <a:pt x="135" y="30"/>
                </a:cubicBezTo>
                <a:cubicBezTo>
                  <a:pt x="120" y="15"/>
                  <a:pt x="100" y="6"/>
                  <a:pt x="79" y="6"/>
                </a:cubicBezTo>
                <a:cubicBezTo>
                  <a:pt x="47" y="6"/>
                  <a:pt x="17" y="26"/>
                  <a:pt x="5" y="56"/>
                </a:cubicBezTo>
                <a:cubicBezTo>
                  <a:pt x="21" y="62"/>
                  <a:pt x="21" y="62"/>
                  <a:pt x="21" y="62"/>
                </a:cubicBezTo>
                <a:cubicBezTo>
                  <a:pt x="30" y="38"/>
                  <a:pt x="54" y="23"/>
                  <a:pt x="79" y="23"/>
                </a:cubicBezTo>
                <a:cubicBezTo>
                  <a:pt x="96" y="23"/>
                  <a:pt x="112" y="29"/>
                  <a:pt x="124" y="41"/>
                </a:cubicBezTo>
                <a:cubicBezTo>
                  <a:pt x="125" y="43"/>
                  <a:pt x="125" y="43"/>
                  <a:pt x="125" y="43"/>
                </a:cubicBezTo>
                <a:lnTo>
                  <a:pt x="104"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0" name="Freeform 101"/>
          <p:cNvSpPr>
            <a:spLocks noEditPoints="1"/>
          </p:cNvSpPr>
          <p:nvPr/>
        </p:nvSpPr>
        <p:spPr bwMode="auto">
          <a:xfrm>
            <a:off x="1989138" y="2706688"/>
            <a:ext cx="273050" cy="122237"/>
          </a:xfrm>
          <a:custGeom>
            <a:avLst/>
            <a:gdLst>
              <a:gd name="T0" fmla="*/ 0 w 166"/>
              <a:gd name="T1" fmla="*/ 2147483646 h 75"/>
              <a:gd name="T2" fmla="*/ 0 w 166"/>
              <a:gd name="T3" fmla="*/ 0 h 75"/>
              <a:gd name="T4" fmla="*/ 2147483646 w 166"/>
              <a:gd name="T5" fmla="*/ 0 h 75"/>
              <a:gd name="T6" fmla="*/ 2147483646 w 166"/>
              <a:gd name="T7" fmla="*/ 2147483646 h 75"/>
              <a:gd name="T8" fmla="*/ 2147483646 w 166"/>
              <a:gd name="T9" fmla="*/ 2147483646 h 75"/>
              <a:gd name="T10" fmla="*/ 2147483646 w 166"/>
              <a:gd name="T11" fmla="*/ 2147483646 h 75"/>
              <a:gd name="T12" fmla="*/ 2147483646 w 166"/>
              <a:gd name="T13" fmla="*/ 0 h 75"/>
              <a:gd name="T14" fmla="*/ 2147483646 w 166"/>
              <a:gd name="T15" fmla="*/ 2147483646 h 75"/>
              <a:gd name="T16" fmla="*/ 2147483646 w 166"/>
              <a:gd name="T17" fmla="*/ 2147483646 h 75"/>
              <a:gd name="T18" fmla="*/ 2147483646 w 166"/>
              <a:gd name="T19" fmla="*/ 2147483646 h 75"/>
              <a:gd name="T20" fmla="*/ 2147483646 w 166"/>
              <a:gd name="T21" fmla="*/ 2147483646 h 75"/>
              <a:gd name="T22" fmla="*/ 0 w 166"/>
              <a:gd name="T23" fmla="*/ 2147483646 h 75"/>
              <a:gd name="T24" fmla="*/ 2147483646 w 166"/>
              <a:gd name="T25" fmla="*/ 2147483646 h 75"/>
              <a:gd name="T26" fmla="*/ 2147483646 w 166"/>
              <a:gd name="T27" fmla="*/ 2147483646 h 75"/>
              <a:gd name="T28" fmla="*/ 2147483646 w 166"/>
              <a:gd name="T29" fmla="*/ 2147483646 h 75"/>
              <a:gd name="T30" fmla="*/ 2147483646 w 166"/>
              <a:gd name="T31" fmla="*/ 2147483646 h 75"/>
              <a:gd name="T32" fmla="*/ 2147483646 w 166"/>
              <a:gd name="T33" fmla="*/ 2147483646 h 75"/>
              <a:gd name="T34" fmla="*/ 2147483646 w 166"/>
              <a:gd name="T35" fmla="*/ 2147483646 h 75"/>
              <a:gd name="T36" fmla="*/ 2147483646 w 166"/>
              <a:gd name="T37" fmla="*/ 2147483646 h 75"/>
              <a:gd name="T38" fmla="*/ 2147483646 w 166"/>
              <a:gd name="T39" fmla="*/ 2147483646 h 75"/>
              <a:gd name="T40" fmla="*/ 2147483646 w 166"/>
              <a:gd name="T41" fmla="*/ 2147483646 h 75"/>
              <a:gd name="T42" fmla="*/ 2147483646 w 166"/>
              <a:gd name="T43" fmla="*/ 2147483646 h 75"/>
              <a:gd name="T44" fmla="*/ 2147483646 w 166"/>
              <a:gd name="T45" fmla="*/ 2147483646 h 75"/>
              <a:gd name="T46" fmla="*/ 2147483646 w 166"/>
              <a:gd name="T47" fmla="*/ 2147483646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6" h="75">
                <a:moveTo>
                  <a:pt x="0" y="75"/>
                </a:moveTo>
                <a:cubicBezTo>
                  <a:pt x="0" y="0"/>
                  <a:pt x="0" y="0"/>
                  <a:pt x="0" y="0"/>
                </a:cubicBezTo>
                <a:cubicBezTo>
                  <a:pt x="74" y="0"/>
                  <a:pt x="74" y="0"/>
                  <a:pt x="74" y="0"/>
                </a:cubicBezTo>
                <a:cubicBezTo>
                  <a:pt x="48" y="27"/>
                  <a:pt x="48" y="27"/>
                  <a:pt x="48" y="27"/>
                </a:cubicBezTo>
                <a:cubicBezTo>
                  <a:pt x="58" y="36"/>
                  <a:pt x="71" y="41"/>
                  <a:pt x="85" y="41"/>
                </a:cubicBezTo>
                <a:cubicBezTo>
                  <a:pt x="109" y="41"/>
                  <a:pt x="130" y="26"/>
                  <a:pt x="138" y="4"/>
                </a:cubicBezTo>
                <a:cubicBezTo>
                  <a:pt x="140" y="0"/>
                  <a:pt x="140" y="0"/>
                  <a:pt x="140" y="0"/>
                </a:cubicBezTo>
                <a:cubicBezTo>
                  <a:pt x="166" y="10"/>
                  <a:pt x="166" y="10"/>
                  <a:pt x="166" y="10"/>
                </a:cubicBezTo>
                <a:cubicBezTo>
                  <a:pt x="165" y="14"/>
                  <a:pt x="165" y="14"/>
                  <a:pt x="165" y="14"/>
                </a:cubicBezTo>
                <a:cubicBezTo>
                  <a:pt x="152" y="47"/>
                  <a:pt x="120" y="69"/>
                  <a:pt x="85" y="69"/>
                </a:cubicBezTo>
                <a:cubicBezTo>
                  <a:pt x="64" y="69"/>
                  <a:pt x="43" y="61"/>
                  <a:pt x="28" y="47"/>
                </a:cubicBezTo>
                <a:lnTo>
                  <a:pt x="0" y="75"/>
                </a:lnTo>
                <a:close/>
                <a:moveTo>
                  <a:pt x="27" y="36"/>
                </a:moveTo>
                <a:cubicBezTo>
                  <a:pt x="30" y="38"/>
                  <a:pt x="30" y="38"/>
                  <a:pt x="30" y="38"/>
                </a:cubicBezTo>
                <a:cubicBezTo>
                  <a:pt x="45" y="53"/>
                  <a:pt x="64" y="61"/>
                  <a:pt x="85" y="61"/>
                </a:cubicBezTo>
                <a:cubicBezTo>
                  <a:pt x="116" y="61"/>
                  <a:pt x="144" y="43"/>
                  <a:pt x="156" y="15"/>
                </a:cubicBezTo>
                <a:cubicBezTo>
                  <a:pt x="144" y="10"/>
                  <a:pt x="144" y="10"/>
                  <a:pt x="144" y="10"/>
                </a:cubicBezTo>
                <a:cubicBezTo>
                  <a:pt x="134" y="33"/>
                  <a:pt x="111" y="49"/>
                  <a:pt x="85" y="49"/>
                </a:cubicBezTo>
                <a:cubicBezTo>
                  <a:pt x="68" y="49"/>
                  <a:pt x="51" y="42"/>
                  <a:pt x="39" y="30"/>
                </a:cubicBezTo>
                <a:cubicBezTo>
                  <a:pt x="36" y="27"/>
                  <a:pt x="36" y="27"/>
                  <a:pt x="36" y="27"/>
                </a:cubicBezTo>
                <a:cubicBezTo>
                  <a:pt x="55" y="8"/>
                  <a:pt x="55" y="8"/>
                  <a:pt x="55" y="8"/>
                </a:cubicBezTo>
                <a:cubicBezTo>
                  <a:pt x="8" y="8"/>
                  <a:pt x="8" y="8"/>
                  <a:pt x="8" y="8"/>
                </a:cubicBezTo>
                <a:cubicBezTo>
                  <a:pt x="8" y="55"/>
                  <a:pt x="8" y="55"/>
                  <a:pt x="8" y="55"/>
                </a:cubicBezTo>
                <a:lnTo>
                  <a:pt x="27"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1" name="Freeform 102"/>
          <p:cNvSpPr>
            <a:spLocks noEditPoints="1"/>
          </p:cNvSpPr>
          <p:nvPr/>
        </p:nvSpPr>
        <p:spPr bwMode="auto">
          <a:xfrm>
            <a:off x="3868738" y="2584450"/>
            <a:ext cx="185737" cy="169863"/>
          </a:xfrm>
          <a:custGeom>
            <a:avLst/>
            <a:gdLst>
              <a:gd name="T0" fmla="*/ 2147483646 w 117"/>
              <a:gd name="T1" fmla="*/ 2147483646 h 107"/>
              <a:gd name="T2" fmla="*/ 2147483646 w 117"/>
              <a:gd name="T3" fmla="*/ 2147483646 h 107"/>
              <a:gd name="T4" fmla="*/ 2147483646 w 117"/>
              <a:gd name="T5" fmla="*/ 2147483646 h 107"/>
              <a:gd name="T6" fmla="*/ 0 w 117"/>
              <a:gd name="T7" fmla="*/ 2147483646 h 107"/>
              <a:gd name="T8" fmla="*/ 2147483646 w 117"/>
              <a:gd name="T9" fmla="*/ 0 h 107"/>
              <a:gd name="T10" fmla="*/ 2147483646 w 117"/>
              <a:gd name="T11" fmla="*/ 2147483646 h 107"/>
              <a:gd name="T12" fmla="*/ 2147483646 w 117"/>
              <a:gd name="T13" fmla="*/ 2147483646 h 107"/>
              <a:gd name="T14" fmla="*/ 2147483646 w 117"/>
              <a:gd name="T15" fmla="*/ 2147483646 h 107"/>
              <a:gd name="T16" fmla="*/ 2147483646 w 117"/>
              <a:gd name="T17" fmla="*/ 2147483646 h 107"/>
              <a:gd name="T18" fmla="*/ 2147483646 w 117"/>
              <a:gd name="T19" fmla="*/ 2147483646 h 107"/>
              <a:gd name="T20" fmla="*/ 2147483646 w 117"/>
              <a:gd name="T21" fmla="*/ 2147483646 h 107"/>
              <a:gd name="T22" fmla="*/ 2147483646 w 117"/>
              <a:gd name="T23" fmla="*/ 2147483646 h 107"/>
              <a:gd name="T24" fmla="*/ 2147483646 w 117"/>
              <a:gd name="T25" fmla="*/ 2147483646 h 107"/>
              <a:gd name="T26" fmla="*/ 2147483646 w 117"/>
              <a:gd name="T27" fmla="*/ 2147483646 h 107"/>
              <a:gd name="T28" fmla="*/ 2147483646 w 117"/>
              <a:gd name="T29" fmla="*/ 2147483646 h 107"/>
              <a:gd name="T30" fmla="*/ 2147483646 w 117"/>
              <a:gd name="T31" fmla="*/ 2147483646 h 107"/>
              <a:gd name="T32" fmla="*/ 2147483646 w 117"/>
              <a:gd name="T33" fmla="*/ 2147483646 h 107"/>
              <a:gd name="T34" fmla="*/ 2147483646 w 117"/>
              <a:gd name="T35" fmla="*/ 2147483646 h 107"/>
              <a:gd name="T36" fmla="*/ 2147483646 w 117"/>
              <a:gd name="T37" fmla="*/ 2147483646 h 107"/>
              <a:gd name="T38" fmla="*/ 2147483646 w 117"/>
              <a:gd name="T39" fmla="*/ 2147483646 h 1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7" h="107">
                <a:moveTo>
                  <a:pt x="117" y="107"/>
                </a:moveTo>
                <a:lnTo>
                  <a:pt x="38" y="107"/>
                </a:lnTo>
                <a:lnTo>
                  <a:pt x="38" y="53"/>
                </a:lnTo>
                <a:lnTo>
                  <a:pt x="0" y="53"/>
                </a:lnTo>
                <a:lnTo>
                  <a:pt x="53" y="0"/>
                </a:lnTo>
                <a:lnTo>
                  <a:pt x="107" y="53"/>
                </a:lnTo>
                <a:lnTo>
                  <a:pt x="68" y="53"/>
                </a:lnTo>
                <a:lnTo>
                  <a:pt x="68" y="77"/>
                </a:lnTo>
                <a:lnTo>
                  <a:pt x="87" y="77"/>
                </a:lnTo>
                <a:lnTo>
                  <a:pt x="117" y="107"/>
                </a:lnTo>
                <a:close/>
                <a:moveTo>
                  <a:pt x="46" y="98"/>
                </a:moveTo>
                <a:lnTo>
                  <a:pt x="97" y="98"/>
                </a:lnTo>
                <a:lnTo>
                  <a:pt x="84" y="85"/>
                </a:lnTo>
                <a:lnTo>
                  <a:pt x="60" y="85"/>
                </a:lnTo>
                <a:lnTo>
                  <a:pt x="60" y="45"/>
                </a:lnTo>
                <a:lnTo>
                  <a:pt x="87" y="45"/>
                </a:lnTo>
                <a:lnTo>
                  <a:pt x="53" y="11"/>
                </a:lnTo>
                <a:lnTo>
                  <a:pt x="20" y="45"/>
                </a:lnTo>
                <a:lnTo>
                  <a:pt x="46" y="45"/>
                </a:lnTo>
                <a:lnTo>
                  <a:pt x="46" y="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2" name="Freeform 103"/>
          <p:cNvSpPr>
            <a:spLocks noEditPoints="1"/>
          </p:cNvSpPr>
          <p:nvPr/>
        </p:nvSpPr>
        <p:spPr bwMode="auto">
          <a:xfrm>
            <a:off x="4010025" y="2606675"/>
            <a:ext cx="171450" cy="163513"/>
          </a:xfrm>
          <a:custGeom>
            <a:avLst/>
            <a:gdLst>
              <a:gd name="T0" fmla="*/ 2147483646 w 108"/>
              <a:gd name="T1" fmla="*/ 2147483646 h 103"/>
              <a:gd name="T2" fmla="*/ 2147483646 w 108"/>
              <a:gd name="T3" fmla="*/ 2147483646 h 103"/>
              <a:gd name="T4" fmla="*/ 2147483646 w 108"/>
              <a:gd name="T5" fmla="*/ 2147483646 h 103"/>
              <a:gd name="T6" fmla="*/ 2147483646 w 108"/>
              <a:gd name="T7" fmla="*/ 2147483646 h 103"/>
              <a:gd name="T8" fmla="*/ 2147483646 w 108"/>
              <a:gd name="T9" fmla="*/ 2147483646 h 103"/>
              <a:gd name="T10" fmla="*/ 0 w 108"/>
              <a:gd name="T11" fmla="*/ 0 h 103"/>
              <a:gd name="T12" fmla="*/ 2147483646 w 108"/>
              <a:gd name="T13" fmla="*/ 0 h 103"/>
              <a:gd name="T14" fmla="*/ 2147483646 w 108"/>
              <a:gd name="T15" fmla="*/ 2147483646 h 103"/>
              <a:gd name="T16" fmla="*/ 2147483646 w 108"/>
              <a:gd name="T17" fmla="*/ 2147483646 h 103"/>
              <a:gd name="T18" fmla="*/ 2147483646 w 108"/>
              <a:gd name="T19" fmla="*/ 2147483646 h 103"/>
              <a:gd name="T20" fmla="*/ 2147483646 w 108"/>
              <a:gd name="T21" fmla="*/ 2147483646 h 103"/>
              <a:gd name="T22" fmla="*/ 2147483646 w 108"/>
              <a:gd name="T23" fmla="*/ 2147483646 h 103"/>
              <a:gd name="T24" fmla="*/ 2147483646 w 108"/>
              <a:gd name="T25" fmla="*/ 2147483646 h 103"/>
              <a:gd name="T26" fmla="*/ 2147483646 w 108"/>
              <a:gd name="T27" fmla="*/ 2147483646 h 103"/>
              <a:gd name="T28" fmla="*/ 2147483646 w 108"/>
              <a:gd name="T29" fmla="*/ 2147483646 h 103"/>
              <a:gd name="T30" fmla="*/ 2147483646 w 108"/>
              <a:gd name="T31" fmla="*/ 2147483646 h 103"/>
              <a:gd name="T32" fmla="*/ 2147483646 w 108"/>
              <a:gd name="T33" fmla="*/ 2147483646 h 103"/>
              <a:gd name="T34" fmla="*/ 2147483646 w 108"/>
              <a:gd name="T35" fmla="*/ 2147483646 h 103"/>
              <a:gd name="T36" fmla="*/ 2147483646 w 108"/>
              <a:gd name="T37" fmla="*/ 2147483646 h 103"/>
              <a:gd name="T38" fmla="*/ 2147483646 w 108"/>
              <a:gd name="T39" fmla="*/ 2147483646 h 10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8" h="103">
                <a:moveTo>
                  <a:pt x="59" y="103"/>
                </a:moveTo>
                <a:lnTo>
                  <a:pt x="10" y="54"/>
                </a:lnTo>
                <a:lnTo>
                  <a:pt x="47" y="54"/>
                </a:lnTo>
                <a:lnTo>
                  <a:pt x="47" y="26"/>
                </a:lnTo>
                <a:lnTo>
                  <a:pt x="26" y="26"/>
                </a:lnTo>
                <a:lnTo>
                  <a:pt x="0" y="0"/>
                </a:lnTo>
                <a:lnTo>
                  <a:pt x="71" y="0"/>
                </a:lnTo>
                <a:lnTo>
                  <a:pt x="71" y="54"/>
                </a:lnTo>
                <a:lnTo>
                  <a:pt x="108" y="54"/>
                </a:lnTo>
                <a:lnTo>
                  <a:pt x="59" y="103"/>
                </a:lnTo>
                <a:close/>
                <a:moveTo>
                  <a:pt x="21" y="59"/>
                </a:moveTo>
                <a:lnTo>
                  <a:pt x="59" y="97"/>
                </a:lnTo>
                <a:lnTo>
                  <a:pt x="97" y="59"/>
                </a:lnTo>
                <a:lnTo>
                  <a:pt x="67" y="59"/>
                </a:lnTo>
                <a:lnTo>
                  <a:pt x="67" y="5"/>
                </a:lnTo>
                <a:lnTo>
                  <a:pt x="10" y="5"/>
                </a:lnTo>
                <a:lnTo>
                  <a:pt x="27" y="22"/>
                </a:lnTo>
                <a:lnTo>
                  <a:pt x="51" y="22"/>
                </a:lnTo>
                <a:lnTo>
                  <a:pt x="51" y="59"/>
                </a:lnTo>
                <a:lnTo>
                  <a:pt x="21" y="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3" name="Freeform 104"/>
          <p:cNvSpPr>
            <a:spLocks noEditPoints="1"/>
          </p:cNvSpPr>
          <p:nvPr/>
        </p:nvSpPr>
        <p:spPr bwMode="auto">
          <a:xfrm>
            <a:off x="2624138" y="2530475"/>
            <a:ext cx="282575" cy="295275"/>
          </a:xfrm>
          <a:custGeom>
            <a:avLst/>
            <a:gdLst>
              <a:gd name="T0" fmla="*/ 2147483646 w 171"/>
              <a:gd name="T1" fmla="*/ 2147483646 h 180"/>
              <a:gd name="T2" fmla="*/ 2147483646 w 171"/>
              <a:gd name="T3" fmla="*/ 2147483646 h 180"/>
              <a:gd name="T4" fmla="*/ 2147483646 w 171"/>
              <a:gd name="T5" fmla="*/ 2147483646 h 180"/>
              <a:gd name="T6" fmla="*/ 2147483646 w 171"/>
              <a:gd name="T7" fmla="*/ 2147483646 h 180"/>
              <a:gd name="T8" fmla="*/ 2147483646 w 171"/>
              <a:gd name="T9" fmla="*/ 2147483646 h 180"/>
              <a:gd name="T10" fmla="*/ 0 w 171"/>
              <a:gd name="T11" fmla="*/ 2147483646 h 180"/>
              <a:gd name="T12" fmla="*/ 0 w 171"/>
              <a:gd name="T13" fmla="*/ 2147483646 h 180"/>
              <a:gd name="T14" fmla="*/ 2147483646 w 171"/>
              <a:gd name="T15" fmla="*/ 2147483646 h 180"/>
              <a:gd name="T16" fmla="*/ 2147483646 w 171"/>
              <a:gd name="T17" fmla="*/ 2147483646 h 180"/>
              <a:gd name="T18" fmla="*/ 2147483646 w 171"/>
              <a:gd name="T19" fmla="*/ 2147483646 h 180"/>
              <a:gd name="T20" fmla="*/ 2147483646 w 171"/>
              <a:gd name="T21" fmla="*/ 2147483646 h 180"/>
              <a:gd name="T22" fmla="*/ 2147483646 w 171"/>
              <a:gd name="T23" fmla="*/ 2147483646 h 180"/>
              <a:gd name="T24" fmla="*/ 2147483646 w 171"/>
              <a:gd name="T25" fmla="*/ 2147483646 h 180"/>
              <a:gd name="T26" fmla="*/ 2147483646 w 171"/>
              <a:gd name="T27" fmla="*/ 2147483646 h 180"/>
              <a:gd name="T28" fmla="*/ 2147483646 w 171"/>
              <a:gd name="T29" fmla="*/ 2147483646 h 180"/>
              <a:gd name="T30" fmla="*/ 2147483646 w 171"/>
              <a:gd name="T31" fmla="*/ 2147483646 h 180"/>
              <a:gd name="T32" fmla="*/ 2147483646 w 171"/>
              <a:gd name="T33" fmla="*/ 2147483646 h 180"/>
              <a:gd name="T34" fmla="*/ 2147483646 w 171"/>
              <a:gd name="T35" fmla="*/ 2147483646 h 180"/>
              <a:gd name="T36" fmla="*/ 2147483646 w 171"/>
              <a:gd name="T37" fmla="*/ 2147483646 h 180"/>
              <a:gd name="T38" fmla="*/ 2147483646 w 171"/>
              <a:gd name="T39" fmla="*/ 2147483646 h 180"/>
              <a:gd name="T40" fmla="*/ 2147483646 w 171"/>
              <a:gd name="T41" fmla="*/ 0 h 180"/>
              <a:gd name="T42" fmla="*/ 2147483646 w 171"/>
              <a:gd name="T43" fmla="*/ 2147483646 h 180"/>
              <a:gd name="T44" fmla="*/ 2147483646 w 171"/>
              <a:gd name="T45" fmla="*/ 2147483646 h 180"/>
              <a:gd name="T46" fmla="*/ 2147483646 w 171"/>
              <a:gd name="T47" fmla="*/ 2147483646 h 180"/>
              <a:gd name="T48" fmla="*/ 2147483646 w 171"/>
              <a:gd name="T49" fmla="*/ 2147483646 h 180"/>
              <a:gd name="T50" fmla="*/ 2147483646 w 171"/>
              <a:gd name="T51" fmla="*/ 2147483646 h 180"/>
              <a:gd name="T52" fmla="*/ 2147483646 w 171"/>
              <a:gd name="T53" fmla="*/ 2147483646 h 180"/>
              <a:gd name="T54" fmla="*/ 2147483646 w 171"/>
              <a:gd name="T55" fmla="*/ 2147483646 h 180"/>
              <a:gd name="T56" fmla="*/ 2147483646 w 171"/>
              <a:gd name="T57" fmla="*/ 2147483646 h 180"/>
              <a:gd name="T58" fmla="*/ 2147483646 w 171"/>
              <a:gd name="T59" fmla="*/ 2147483646 h 180"/>
              <a:gd name="T60" fmla="*/ 2147483646 w 171"/>
              <a:gd name="T61" fmla="*/ 2147483646 h 180"/>
              <a:gd name="T62" fmla="*/ 2147483646 w 171"/>
              <a:gd name="T63" fmla="*/ 2147483646 h 180"/>
              <a:gd name="T64" fmla="*/ 2147483646 w 171"/>
              <a:gd name="T65" fmla="*/ 2147483646 h 180"/>
              <a:gd name="T66" fmla="*/ 2147483646 w 171"/>
              <a:gd name="T67" fmla="*/ 2147483646 h 180"/>
              <a:gd name="T68" fmla="*/ 2147483646 w 171"/>
              <a:gd name="T69" fmla="*/ 2147483646 h 180"/>
              <a:gd name="T70" fmla="*/ 2147483646 w 171"/>
              <a:gd name="T71" fmla="*/ 2147483646 h 180"/>
              <a:gd name="T72" fmla="*/ 2147483646 w 171"/>
              <a:gd name="T73" fmla="*/ 2147483646 h 180"/>
              <a:gd name="T74" fmla="*/ 2147483646 w 171"/>
              <a:gd name="T75" fmla="*/ 2147483646 h 180"/>
              <a:gd name="T76" fmla="*/ 2147483646 w 171"/>
              <a:gd name="T77" fmla="*/ 2147483646 h 180"/>
              <a:gd name="T78" fmla="*/ 2147483646 w 171"/>
              <a:gd name="T79" fmla="*/ 2147483646 h 180"/>
              <a:gd name="T80" fmla="*/ 2147483646 w 171"/>
              <a:gd name="T81" fmla="*/ 2147483646 h 180"/>
              <a:gd name="T82" fmla="*/ 2147483646 w 171"/>
              <a:gd name="T83" fmla="*/ 2147483646 h 180"/>
              <a:gd name="T84" fmla="*/ 2147483646 w 171"/>
              <a:gd name="T85" fmla="*/ 2147483646 h 180"/>
              <a:gd name="T86" fmla="*/ 2147483646 w 171"/>
              <a:gd name="T87" fmla="*/ 2147483646 h 180"/>
              <a:gd name="T88" fmla="*/ 2147483646 w 171"/>
              <a:gd name="T89" fmla="*/ 2147483646 h 180"/>
              <a:gd name="T90" fmla="*/ 2147483646 w 171"/>
              <a:gd name="T91" fmla="*/ 2147483646 h 180"/>
              <a:gd name="T92" fmla="*/ 2147483646 w 171"/>
              <a:gd name="T93" fmla="*/ 2147483646 h 180"/>
              <a:gd name="T94" fmla="*/ 2147483646 w 171"/>
              <a:gd name="T95" fmla="*/ 2147483646 h 180"/>
              <a:gd name="T96" fmla="*/ 2147483646 w 171"/>
              <a:gd name="T97" fmla="*/ 2147483646 h 1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1" h="180">
                <a:moveTo>
                  <a:pt x="121" y="180"/>
                </a:moveTo>
                <a:cubicBezTo>
                  <a:pt x="121" y="144"/>
                  <a:pt x="121" y="144"/>
                  <a:pt x="121" y="144"/>
                </a:cubicBezTo>
                <a:cubicBezTo>
                  <a:pt x="101" y="144"/>
                  <a:pt x="86" y="139"/>
                  <a:pt x="74" y="129"/>
                </a:cubicBezTo>
                <a:cubicBezTo>
                  <a:pt x="63" y="119"/>
                  <a:pt x="57" y="108"/>
                  <a:pt x="52" y="96"/>
                </a:cubicBezTo>
                <a:cubicBezTo>
                  <a:pt x="42" y="78"/>
                  <a:pt x="35" y="64"/>
                  <a:pt x="4" y="64"/>
                </a:cubicBezTo>
                <a:cubicBezTo>
                  <a:pt x="0" y="64"/>
                  <a:pt x="0" y="64"/>
                  <a:pt x="0" y="64"/>
                </a:cubicBezTo>
                <a:cubicBezTo>
                  <a:pt x="0" y="36"/>
                  <a:pt x="0" y="36"/>
                  <a:pt x="0" y="36"/>
                </a:cubicBezTo>
                <a:cubicBezTo>
                  <a:pt x="4" y="36"/>
                  <a:pt x="4" y="36"/>
                  <a:pt x="4" y="36"/>
                </a:cubicBezTo>
                <a:cubicBezTo>
                  <a:pt x="25" y="36"/>
                  <a:pt x="42" y="41"/>
                  <a:pt x="54" y="52"/>
                </a:cubicBezTo>
                <a:cubicBezTo>
                  <a:pt x="65" y="61"/>
                  <a:pt x="71" y="73"/>
                  <a:pt x="77" y="84"/>
                </a:cubicBezTo>
                <a:cubicBezTo>
                  <a:pt x="86" y="102"/>
                  <a:pt x="92" y="115"/>
                  <a:pt x="121" y="116"/>
                </a:cubicBezTo>
                <a:cubicBezTo>
                  <a:pt x="121" y="64"/>
                  <a:pt x="121" y="64"/>
                  <a:pt x="121" y="64"/>
                </a:cubicBezTo>
                <a:cubicBezTo>
                  <a:pt x="101" y="65"/>
                  <a:pt x="93" y="71"/>
                  <a:pt x="88" y="78"/>
                </a:cubicBezTo>
                <a:cubicBezTo>
                  <a:pt x="84" y="82"/>
                  <a:pt x="84" y="82"/>
                  <a:pt x="84" y="82"/>
                </a:cubicBezTo>
                <a:cubicBezTo>
                  <a:pt x="81" y="77"/>
                  <a:pt x="81" y="77"/>
                  <a:pt x="81" y="77"/>
                </a:cubicBezTo>
                <a:cubicBezTo>
                  <a:pt x="78" y="71"/>
                  <a:pt x="75" y="65"/>
                  <a:pt x="71" y="59"/>
                </a:cubicBezTo>
                <a:cubicBezTo>
                  <a:pt x="69" y="56"/>
                  <a:pt x="69" y="56"/>
                  <a:pt x="69" y="56"/>
                </a:cubicBezTo>
                <a:cubicBezTo>
                  <a:pt x="71" y="54"/>
                  <a:pt x="71" y="54"/>
                  <a:pt x="71" y="54"/>
                </a:cubicBezTo>
                <a:cubicBezTo>
                  <a:pt x="72" y="53"/>
                  <a:pt x="73" y="52"/>
                  <a:pt x="74" y="52"/>
                </a:cubicBezTo>
                <a:cubicBezTo>
                  <a:pt x="86" y="42"/>
                  <a:pt x="101" y="36"/>
                  <a:pt x="121" y="36"/>
                </a:cubicBezTo>
                <a:cubicBezTo>
                  <a:pt x="121" y="0"/>
                  <a:pt x="121" y="0"/>
                  <a:pt x="121" y="0"/>
                </a:cubicBezTo>
                <a:cubicBezTo>
                  <a:pt x="171" y="50"/>
                  <a:pt x="171" y="50"/>
                  <a:pt x="171" y="50"/>
                </a:cubicBezTo>
                <a:cubicBezTo>
                  <a:pt x="130" y="90"/>
                  <a:pt x="130" y="90"/>
                  <a:pt x="130" y="90"/>
                </a:cubicBezTo>
                <a:cubicBezTo>
                  <a:pt x="171" y="130"/>
                  <a:pt x="171" y="130"/>
                  <a:pt x="171" y="130"/>
                </a:cubicBezTo>
                <a:lnTo>
                  <a:pt x="121" y="180"/>
                </a:lnTo>
                <a:close/>
                <a:moveTo>
                  <a:pt x="8" y="56"/>
                </a:moveTo>
                <a:cubicBezTo>
                  <a:pt x="41" y="57"/>
                  <a:pt x="49" y="74"/>
                  <a:pt x="59" y="93"/>
                </a:cubicBezTo>
                <a:cubicBezTo>
                  <a:pt x="64" y="103"/>
                  <a:pt x="69" y="114"/>
                  <a:pt x="79" y="122"/>
                </a:cubicBezTo>
                <a:cubicBezTo>
                  <a:pt x="90" y="132"/>
                  <a:pt x="105" y="137"/>
                  <a:pt x="125" y="137"/>
                </a:cubicBezTo>
                <a:cubicBezTo>
                  <a:pt x="129" y="137"/>
                  <a:pt x="129" y="137"/>
                  <a:pt x="129" y="137"/>
                </a:cubicBezTo>
                <a:cubicBezTo>
                  <a:pt x="129" y="161"/>
                  <a:pt x="129" y="161"/>
                  <a:pt x="129" y="161"/>
                </a:cubicBezTo>
                <a:cubicBezTo>
                  <a:pt x="159" y="130"/>
                  <a:pt x="159" y="130"/>
                  <a:pt x="159" y="130"/>
                </a:cubicBezTo>
                <a:cubicBezTo>
                  <a:pt x="129" y="100"/>
                  <a:pt x="129" y="100"/>
                  <a:pt x="129" y="100"/>
                </a:cubicBezTo>
                <a:cubicBezTo>
                  <a:pt x="129" y="124"/>
                  <a:pt x="129" y="124"/>
                  <a:pt x="129" y="124"/>
                </a:cubicBezTo>
                <a:cubicBezTo>
                  <a:pt x="125" y="124"/>
                  <a:pt x="125" y="124"/>
                  <a:pt x="125" y="124"/>
                </a:cubicBezTo>
                <a:cubicBezTo>
                  <a:pt x="88" y="124"/>
                  <a:pt x="80" y="107"/>
                  <a:pt x="70" y="87"/>
                </a:cubicBezTo>
                <a:cubicBezTo>
                  <a:pt x="64" y="77"/>
                  <a:pt x="59" y="66"/>
                  <a:pt x="49" y="58"/>
                </a:cubicBezTo>
                <a:cubicBezTo>
                  <a:pt x="39" y="49"/>
                  <a:pt x="25" y="44"/>
                  <a:pt x="8" y="44"/>
                </a:cubicBezTo>
                <a:lnTo>
                  <a:pt x="8" y="56"/>
                </a:lnTo>
                <a:close/>
                <a:moveTo>
                  <a:pt x="125" y="56"/>
                </a:moveTo>
                <a:cubicBezTo>
                  <a:pt x="129" y="56"/>
                  <a:pt x="129" y="56"/>
                  <a:pt x="129" y="56"/>
                </a:cubicBezTo>
                <a:cubicBezTo>
                  <a:pt x="129" y="80"/>
                  <a:pt x="129" y="80"/>
                  <a:pt x="129" y="80"/>
                </a:cubicBezTo>
                <a:cubicBezTo>
                  <a:pt x="159" y="50"/>
                  <a:pt x="159" y="50"/>
                  <a:pt x="159" y="50"/>
                </a:cubicBezTo>
                <a:cubicBezTo>
                  <a:pt x="129" y="19"/>
                  <a:pt x="129" y="19"/>
                  <a:pt x="129" y="19"/>
                </a:cubicBezTo>
                <a:cubicBezTo>
                  <a:pt x="129" y="44"/>
                  <a:pt x="129" y="44"/>
                  <a:pt x="129" y="44"/>
                </a:cubicBezTo>
                <a:cubicBezTo>
                  <a:pt x="125" y="44"/>
                  <a:pt x="125" y="44"/>
                  <a:pt x="125" y="44"/>
                </a:cubicBezTo>
                <a:cubicBezTo>
                  <a:pt x="105" y="44"/>
                  <a:pt x="90" y="48"/>
                  <a:pt x="79" y="58"/>
                </a:cubicBezTo>
                <a:cubicBezTo>
                  <a:pt x="82" y="61"/>
                  <a:pt x="84" y="65"/>
                  <a:pt x="86" y="68"/>
                </a:cubicBezTo>
                <a:cubicBezTo>
                  <a:pt x="95" y="60"/>
                  <a:pt x="107" y="56"/>
                  <a:pt x="125"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4" name="Freeform 105"/>
          <p:cNvSpPr>
            <a:spLocks noEditPoints="1"/>
          </p:cNvSpPr>
          <p:nvPr/>
        </p:nvSpPr>
        <p:spPr bwMode="auto">
          <a:xfrm>
            <a:off x="2628900" y="2697163"/>
            <a:ext cx="90488" cy="68262"/>
          </a:xfrm>
          <a:custGeom>
            <a:avLst/>
            <a:gdLst>
              <a:gd name="T0" fmla="*/ 2147483646 w 55"/>
              <a:gd name="T1" fmla="*/ 2147483646 h 41"/>
              <a:gd name="T2" fmla="*/ 0 w 55"/>
              <a:gd name="T3" fmla="*/ 2147483646 h 41"/>
              <a:gd name="T4" fmla="*/ 0 w 55"/>
              <a:gd name="T5" fmla="*/ 2147483646 h 41"/>
              <a:gd name="T6" fmla="*/ 2147483646 w 55"/>
              <a:gd name="T7" fmla="*/ 2147483646 h 41"/>
              <a:gd name="T8" fmla="*/ 2147483646 w 55"/>
              <a:gd name="T9" fmla="*/ 2147483646 h 41"/>
              <a:gd name="T10" fmla="*/ 2147483646 w 55"/>
              <a:gd name="T11" fmla="*/ 0 h 41"/>
              <a:gd name="T12" fmla="*/ 2147483646 w 55"/>
              <a:gd name="T13" fmla="*/ 2147483646 h 41"/>
              <a:gd name="T14" fmla="*/ 2147483646 w 55"/>
              <a:gd name="T15" fmla="*/ 2147483646 h 41"/>
              <a:gd name="T16" fmla="*/ 2147483646 w 55"/>
              <a:gd name="T17" fmla="*/ 2147483646 h 41"/>
              <a:gd name="T18" fmla="*/ 2147483646 w 55"/>
              <a:gd name="T19" fmla="*/ 2147483646 h 41"/>
              <a:gd name="T20" fmla="*/ 2147483646 w 55"/>
              <a:gd name="T21" fmla="*/ 2147483646 h 41"/>
              <a:gd name="T22" fmla="*/ 2147483646 w 55"/>
              <a:gd name="T23" fmla="*/ 2147483646 h 41"/>
              <a:gd name="T24" fmla="*/ 2147483646 w 55"/>
              <a:gd name="T25" fmla="*/ 2147483646 h 41"/>
              <a:gd name="T26" fmla="*/ 2147483646 w 55"/>
              <a:gd name="T27" fmla="*/ 2147483646 h 41"/>
              <a:gd name="T28" fmla="*/ 2147483646 w 55"/>
              <a:gd name="T29" fmla="*/ 2147483646 h 41"/>
              <a:gd name="T30" fmla="*/ 2147483646 w 55"/>
              <a:gd name="T31" fmla="*/ 2147483646 h 41"/>
              <a:gd name="T32" fmla="*/ 2147483646 w 55"/>
              <a:gd name="T33" fmla="*/ 2147483646 h 41"/>
              <a:gd name="T34" fmla="*/ 2147483646 w 55"/>
              <a:gd name="T35" fmla="*/ 2147483646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5" h="41">
                <a:moveTo>
                  <a:pt x="2" y="41"/>
                </a:moveTo>
                <a:cubicBezTo>
                  <a:pt x="0" y="41"/>
                  <a:pt x="0" y="41"/>
                  <a:pt x="0" y="41"/>
                </a:cubicBezTo>
                <a:cubicBezTo>
                  <a:pt x="0" y="16"/>
                  <a:pt x="0" y="16"/>
                  <a:pt x="0" y="16"/>
                </a:cubicBezTo>
                <a:cubicBezTo>
                  <a:pt x="2" y="16"/>
                  <a:pt x="2" y="16"/>
                  <a:pt x="2" y="16"/>
                </a:cubicBezTo>
                <a:cubicBezTo>
                  <a:pt x="20" y="16"/>
                  <a:pt x="32" y="12"/>
                  <a:pt x="40" y="2"/>
                </a:cubicBezTo>
                <a:cubicBezTo>
                  <a:pt x="42" y="0"/>
                  <a:pt x="42" y="0"/>
                  <a:pt x="42" y="0"/>
                </a:cubicBezTo>
                <a:cubicBezTo>
                  <a:pt x="43" y="2"/>
                  <a:pt x="43" y="2"/>
                  <a:pt x="43" y="2"/>
                </a:cubicBezTo>
                <a:cubicBezTo>
                  <a:pt x="46" y="8"/>
                  <a:pt x="50" y="14"/>
                  <a:pt x="54" y="20"/>
                </a:cubicBezTo>
                <a:cubicBezTo>
                  <a:pt x="55" y="22"/>
                  <a:pt x="55" y="22"/>
                  <a:pt x="55" y="22"/>
                </a:cubicBezTo>
                <a:cubicBezTo>
                  <a:pt x="54" y="23"/>
                  <a:pt x="54" y="23"/>
                  <a:pt x="54" y="23"/>
                </a:cubicBezTo>
                <a:cubicBezTo>
                  <a:pt x="53" y="24"/>
                  <a:pt x="52" y="24"/>
                  <a:pt x="51" y="25"/>
                </a:cubicBezTo>
                <a:cubicBezTo>
                  <a:pt x="39" y="35"/>
                  <a:pt x="23" y="41"/>
                  <a:pt x="2" y="41"/>
                </a:cubicBezTo>
                <a:close/>
                <a:moveTo>
                  <a:pt x="4" y="20"/>
                </a:moveTo>
                <a:cubicBezTo>
                  <a:pt x="4" y="37"/>
                  <a:pt x="4" y="37"/>
                  <a:pt x="4" y="37"/>
                </a:cubicBezTo>
                <a:cubicBezTo>
                  <a:pt x="23" y="36"/>
                  <a:pt x="37" y="31"/>
                  <a:pt x="49" y="22"/>
                </a:cubicBezTo>
                <a:cubicBezTo>
                  <a:pt x="49" y="22"/>
                  <a:pt x="49" y="21"/>
                  <a:pt x="50" y="21"/>
                </a:cubicBezTo>
                <a:cubicBezTo>
                  <a:pt x="46" y="16"/>
                  <a:pt x="44" y="11"/>
                  <a:pt x="41" y="7"/>
                </a:cubicBezTo>
                <a:cubicBezTo>
                  <a:pt x="32" y="16"/>
                  <a:pt x="21" y="20"/>
                  <a:pt x="4"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5" name="Freeform 106"/>
          <p:cNvSpPr/>
          <p:nvPr/>
        </p:nvSpPr>
        <p:spPr bwMode="auto">
          <a:xfrm>
            <a:off x="8347075" y="2549525"/>
            <a:ext cx="14288" cy="174625"/>
          </a:xfrm>
          <a:custGeom>
            <a:avLst/>
            <a:gdLst>
              <a:gd name="T0" fmla="*/ 2147483646 w 8"/>
              <a:gd name="T1" fmla="*/ 2147483646 h 106"/>
              <a:gd name="T2" fmla="*/ 2147483646 w 8"/>
              <a:gd name="T3" fmla="*/ 2147483646 h 106"/>
              <a:gd name="T4" fmla="*/ 2147483646 w 8"/>
              <a:gd name="T5" fmla="*/ 2147483646 h 106"/>
              <a:gd name="T6" fmla="*/ 2147483646 w 8"/>
              <a:gd name="T7" fmla="*/ 0 h 106"/>
              <a:gd name="T8" fmla="*/ 0 w 8"/>
              <a:gd name="T9" fmla="*/ 2147483646 h 106"/>
              <a:gd name="T10" fmla="*/ 0 w 8"/>
              <a:gd name="T11" fmla="*/ 2147483646 h 106"/>
              <a:gd name="T12" fmla="*/ 2147483646 w 8"/>
              <a:gd name="T13" fmla="*/ 2147483646 h 10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106">
                <a:moveTo>
                  <a:pt x="3" y="106"/>
                </a:moveTo>
                <a:cubicBezTo>
                  <a:pt x="5" y="106"/>
                  <a:pt x="6" y="106"/>
                  <a:pt x="8" y="106"/>
                </a:cubicBezTo>
                <a:cubicBezTo>
                  <a:pt x="8" y="4"/>
                  <a:pt x="8" y="4"/>
                  <a:pt x="8" y="4"/>
                </a:cubicBezTo>
                <a:cubicBezTo>
                  <a:pt x="8" y="1"/>
                  <a:pt x="6" y="0"/>
                  <a:pt x="4" y="0"/>
                </a:cubicBezTo>
                <a:cubicBezTo>
                  <a:pt x="1" y="0"/>
                  <a:pt x="0" y="1"/>
                  <a:pt x="0" y="4"/>
                </a:cubicBezTo>
                <a:cubicBezTo>
                  <a:pt x="0" y="106"/>
                  <a:pt x="0" y="106"/>
                  <a:pt x="0" y="106"/>
                </a:cubicBezTo>
                <a:cubicBezTo>
                  <a:pt x="1" y="106"/>
                  <a:pt x="2" y="106"/>
                  <a:pt x="3"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6" name="Freeform 107"/>
          <p:cNvSpPr/>
          <p:nvPr/>
        </p:nvSpPr>
        <p:spPr bwMode="auto">
          <a:xfrm>
            <a:off x="8347075" y="2773363"/>
            <a:ext cx="14288" cy="39687"/>
          </a:xfrm>
          <a:custGeom>
            <a:avLst/>
            <a:gdLst>
              <a:gd name="T0" fmla="*/ 2147483646 w 8"/>
              <a:gd name="T1" fmla="*/ 2147483646 h 24"/>
              <a:gd name="T2" fmla="*/ 0 w 8"/>
              <a:gd name="T3" fmla="*/ 2147483646 h 24"/>
              <a:gd name="T4" fmla="*/ 0 w 8"/>
              <a:gd name="T5" fmla="*/ 2147483646 h 24"/>
              <a:gd name="T6" fmla="*/ 2147483646 w 8"/>
              <a:gd name="T7" fmla="*/ 2147483646 h 24"/>
              <a:gd name="T8" fmla="*/ 2147483646 w 8"/>
              <a:gd name="T9" fmla="*/ 2147483646 h 24"/>
              <a:gd name="T10" fmla="*/ 2147483646 w 8"/>
              <a:gd name="T11" fmla="*/ 0 h 24"/>
              <a:gd name="T12" fmla="*/ 2147483646 w 8"/>
              <a:gd name="T13" fmla="*/ 2147483646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4">
                <a:moveTo>
                  <a:pt x="3" y="1"/>
                </a:moveTo>
                <a:cubicBezTo>
                  <a:pt x="2" y="1"/>
                  <a:pt x="1" y="1"/>
                  <a:pt x="0" y="1"/>
                </a:cubicBezTo>
                <a:cubicBezTo>
                  <a:pt x="0" y="20"/>
                  <a:pt x="0" y="20"/>
                  <a:pt x="0" y="20"/>
                </a:cubicBezTo>
                <a:cubicBezTo>
                  <a:pt x="0" y="22"/>
                  <a:pt x="1" y="24"/>
                  <a:pt x="4" y="24"/>
                </a:cubicBezTo>
                <a:cubicBezTo>
                  <a:pt x="6" y="24"/>
                  <a:pt x="8" y="22"/>
                  <a:pt x="8" y="20"/>
                </a:cubicBezTo>
                <a:cubicBezTo>
                  <a:pt x="8" y="0"/>
                  <a:pt x="8" y="0"/>
                  <a:pt x="8" y="0"/>
                </a:cubicBezTo>
                <a:cubicBezTo>
                  <a:pt x="6" y="1"/>
                  <a:pt x="5"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7" name="Freeform 108"/>
          <p:cNvSpPr/>
          <p:nvPr/>
        </p:nvSpPr>
        <p:spPr bwMode="auto">
          <a:xfrm>
            <a:off x="8439150" y="2549525"/>
            <a:ext cx="14288" cy="46038"/>
          </a:xfrm>
          <a:custGeom>
            <a:avLst/>
            <a:gdLst>
              <a:gd name="T0" fmla="*/ 2147483646 w 8"/>
              <a:gd name="T1" fmla="*/ 2147483646 h 28"/>
              <a:gd name="T2" fmla="*/ 2147483646 w 8"/>
              <a:gd name="T3" fmla="*/ 2147483646 h 28"/>
              <a:gd name="T4" fmla="*/ 2147483646 w 8"/>
              <a:gd name="T5" fmla="*/ 2147483646 h 28"/>
              <a:gd name="T6" fmla="*/ 2147483646 w 8"/>
              <a:gd name="T7" fmla="*/ 0 h 28"/>
              <a:gd name="T8" fmla="*/ 0 w 8"/>
              <a:gd name="T9" fmla="*/ 2147483646 h 28"/>
              <a:gd name="T10" fmla="*/ 0 w 8"/>
              <a:gd name="T11" fmla="*/ 2147483646 h 28"/>
              <a:gd name="T12" fmla="*/ 2147483646 w 8"/>
              <a:gd name="T13" fmla="*/ 2147483646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8">
                <a:moveTo>
                  <a:pt x="4" y="28"/>
                </a:moveTo>
                <a:cubicBezTo>
                  <a:pt x="5" y="28"/>
                  <a:pt x="7" y="28"/>
                  <a:pt x="8" y="28"/>
                </a:cubicBezTo>
                <a:cubicBezTo>
                  <a:pt x="8" y="4"/>
                  <a:pt x="8" y="4"/>
                  <a:pt x="8" y="4"/>
                </a:cubicBezTo>
                <a:cubicBezTo>
                  <a:pt x="8" y="1"/>
                  <a:pt x="6" y="0"/>
                  <a:pt x="4" y="0"/>
                </a:cubicBezTo>
                <a:cubicBezTo>
                  <a:pt x="2" y="0"/>
                  <a:pt x="0" y="1"/>
                  <a:pt x="0" y="4"/>
                </a:cubicBezTo>
                <a:cubicBezTo>
                  <a:pt x="0" y="28"/>
                  <a:pt x="0" y="28"/>
                  <a:pt x="0" y="28"/>
                </a:cubicBezTo>
                <a:cubicBezTo>
                  <a:pt x="1" y="28"/>
                  <a:pt x="2" y="28"/>
                  <a:pt x="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8" name="Freeform 109"/>
          <p:cNvSpPr/>
          <p:nvPr/>
        </p:nvSpPr>
        <p:spPr bwMode="auto">
          <a:xfrm>
            <a:off x="8439150" y="2646363"/>
            <a:ext cx="14288" cy="166687"/>
          </a:xfrm>
          <a:custGeom>
            <a:avLst/>
            <a:gdLst>
              <a:gd name="T0" fmla="*/ 2147483646 w 8"/>
              <a:gd name="T1" fmla="*/ 0 h 101"/>
              <a:gd name="T2" fmla="*/ 0 w 8"/>
              <a:gd name="T3" fmla="*/ 0 h 101"/>
              <a:gd name="T4" fmla="*/ 0 w 8"/>
              <a:gd name="T5" fmla="*/ 2147483646 h 101"/>
              <a:gd name="T6" fmla="*/ 2147483646 w 8"/>
              <a:gd name="T7" fmla="*/ 2147483646 h 101"/>
              <a:gd name="T8" fmla="*/ 2147483646 w 8"/>
              <a:gd name="T9" fmla="*/ 2147483646 h 101"/>
              <a:gd name="T10" fmla="*/ 2147483646 w 8"/>
              <a:gd name="T11" fmla="*/ 0 h 101"/>
              <a:gd name="T12" fmla="*/ 2147483646 w 8"/>
              <a:gd name="T13" fmla="*/ 0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101">
                <a:moveTo>
                  <a:pt x="4" y="0"/>
                </a:moveTo>
                <a:cubicBezTo>
                  <a:pt x="2" y="0"/>
                  <a:pt x="1" y="0"/>
                  <a:pt x="0" y="0"/>
                </a:cubicBezTo>
                <a:cubicBezTo>
                  <a:pt x="0" y="97"/>
                  <a:pt x="0" y="97"/>
                  <a:pt x="0" y="97"/>
                </a:cubicBezTo>
                <a:cubicBezTo>
                  <a:pt x="0" y="99"/>
                  <a:pt x="2" y="101"/>
                  <a:pt x="4" y="101"/>
                </a:cubicBezTo>
                <a:cubicBezTo>
                  <a:pt x="6" y="101"/>
                  <a:pt x="8" y="99"/>
                  <a:pt x="8" y="97"/>
                </a:cubicBezTo>
                <a:cubicBezTo>
                  <a:pt x="8" y="0"/>
                  <a:pt x="8" y="0"/>
                  <a:pt x="8" y="0"/>
                </a:cubicBezTo>
                <a:cubicBezTo>
                  <a:pt x="7" y="0"/>
                  <a:pt x="5"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19" name="Freeform 110"/>
          <p:cNvSpPr/>
          <p:nvPr/>
        </p:nvSpPr>
        <p:spPr bwMode="auto">
          <a:xfrm>
            <a:off x="8532813" y="2549525"/>
            <a:ext cx="12700" cy="138113"/>
          </a:xfrm>
          <a:custGeom>
            <a:avLst/>
            <a:gdLst>
              <a:gd name="T0" fmla="*/ 2147483646 w 8"/>
              <a:gd name="T1" fmla="*/ 2147483646 h 84"/>
              <a:gd name="T2" fmla="*/ 2147483646 w 8"/>
              <a:gd name="T3" fmla="*/ 2147483646 h 84"/>
              <a:gd name="T4" fmla="*/ 2147483646 w 8"/>
              <a:gd name="T5" fmla="*/ 2147483646 h 84"/>
              <a:gd name="T6" fmla="*/ 2147483646 w 8"/>
              <a:gd name="T7" fmla="*/ 0 h 84"/>
              <a:gd name="T8" fmla="*/ 0 w 8"/>
              <a:gd name="T9" fmla="*/ 2147483646 h 84"/>
              <a:gd name="T10" fmla="*/ 0 w 8"/>
              <a:gd name="T11" fmla="*/ 2147483646 h 84"/>
              <a:gd name="T12" fmla="*/ 2147483646 w 8"/>
              <a:gd name="T13" fmla="*/ 2147483646 h 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84">
                <a:moveTo>
                  <a:pt x="4" y="84"/>
                </a:moveTo>
                <a:cubicBezTo>
                  <a:pt x="6" y="84"/>
                  <a:pt x="7" y="84"/>
                  <a:pt x="8" y="84"/>
                </a:cubicBezTo>
                <a:cubicBezTo>
                  <a:pt x="8" y="4"/>
                  <a:pt x="8" y="4"/>
                  <a:pt x="8" y="4"/>
                </a:cubicBezTo>
                <a:cubicBezTo>
                  <a:pt x="8" y="1"/>
                  <a:pt x="7" y="0"/>
                  <a:pt x="4" y="0"/>
                </a:cubicBezTo>
                <a:cubicBezTo>
                  <a:pt x="2" y="0"/>
                  <a:pt x="0" y="1"/>
                  <a:pt x="0" y="4"/>
                </a:cubicBezTo>
                <a:cubicBezTo>
                  <a:pt x="0" y="84"/>
                  <a:pt x="0" y="84"/>
                  <a:pt x="0" y="84"/>
                </a:cubicBezTo>
                <a:cubicBezTo>
                  <a:pt x="2" y="84"/>
                  <a:pt x="3" y="84"/>
                  <a:pt x="4" y="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0" name="Freeform 111"/>
          <p:cNvSpPr/>
          <p:nvPr/>
        </p:nvSpPr>
        <p:spPr bwMode="auto">
          <a:xfrm>
            <a:off x="8532813" y="2736850"/>
            <a:ext cx="12700" cy="76200"/>
          </a:xfrm>
          <a:custGeom>
            <a:avLst/>
            <a:gdLst>
              <a:gd name="T0" fmla="*/ 2147483646 w 8"/>
              <a:gd name="T1" fmla="*/ 2147483646 h 46"/>
              <a:gd name="T2" fmla="*/ 0 w 8"/>
              <a:gd name="T3" fmla="*/ 2147483646 h 46"/>
              <a:gd name="T4" fmla="*/ 0 w 8"/>
              <a:gd name="T5" fmla="*/ 2147483646 h 46"/>
              <a:gd name="T6" fmla="*/ 2147483646 w 8"/>
              <a:gd name="T7" fmla="*/ 2147483646 h 46"/>
              <a:gd name="T8" fmla="*/ 2147483646 w 8"/>
              <a:gd name="T9" fmla="*/ 2147483646 h 46"/>
              <a:gd name="T10" fmla="*/ 2147483646 w 8"/>
              <a:gd name="T11" fmla="*/ 0 h 46"/>
              <a:gd name="T12" fmla="*/ 2147483646 w 8"/>
              <a:gd name="T13" fmla="*/ 2147483646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6">
                <a:moveTo>
                  <a:pt x="4" y="1"/>
                </a:moveTo>
                <a:cubicBezTo>
                  <a:pt x="3" y="1"/>
                  <a:pt x="2" y="1"/>
                  <a:pt x="0" y="1"/>
                </a:cubicBezTo>
                <a:cubicBezTo>
                  <a:pt x="0" y="42"/>
                  <a:pt x="0" y="42"/>
                  <a:pt x="0" y="42"/>
                </a:cubicBezTo>
                <a:cubicBezTo>
                  <a:pt x="0" y="44"/>
                  <a:pt x="2" y="46"/>
                  <a:pt x="4" y="46"/>
                </a:cubicBezTo>
                <a:cubicBezTo>
                  <a:pt x="7" y="46"/>
                  <a:pt x="8" y="44"/>
                  <a:pt x="8" y="42"/>
                </a:cubicBezTo>
                <a:cubicBezTo>
                  <a:pt x="8" y="0"/>
                  <a:pt x="8" y="0"/>
                  <a:pt x="8" y="0"/>
                </a:cubicBezTo>
                <a:cubicBezTo>
                  <a:pt x="7" y="1"/>
                  <a:pt x="6"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1" name="Freeform 112"/>
          <p:cNvSpPr>
            <a:spLocks noEditPoints="1"/>
          </p:cNvSpPr>
          <p:nvPr/>
        </p:nvSpPr>
        <p:spPr bwMode="auto">
          <a:xfrm>
            <a:off x="8324850" y="2720975"/>
            <a:ext cx="57150" cy="57150"/>
          </a:xfrm>
          <a:custGeom>
            <a:avLst/>
            <a:gdLst>
              <a:gd name="T0" fmla="*/ 2147483646 w 35"/>
              <a:gd name="T1" fmla="*/ 2147483646 h 35"/>
              <a:gd name="T2" fmla="*/ 0 w 35"/>
              <a:gd name="T3" fmla="*/ 2147483646 h 35"/>
              <a:gd name="T4" fmla="*/ 2147483646 w 35"/>
              <a:gd name="T5" fmla="*/ 0 h 35"/>
              <a:gd name="T6" fmla="*/ 2147483646 w 35"/>
              <a:gd name="T7" fmla="*/ 2147483646 h 35"/>
              <a:gd name="T8" fmla="*/ 2147483646 w 35"/>
              <a:gd name="T9" fmla="*/ 2147483646 h 35"/>
              <a:gd name="T10" fmla="*/ 2147483646 w 35"/>
              <a:gd name="T11" fmla="*/ 2147483646 h 35"/>
              <a:gd name="T12" fmla="*/ 2147483646 w 35"/>
              <a:gd name="T13" fmla="*/ 2147483646 h 35"/>
              <a:gd name="T14" fmla="*/ 2147483646 w 35"/>
              <a:gd name="T15" fmla="*/ 2147483646 h 35"/>
              <a:gd name="T16" fmla="*/ 2147483646 w 35"/>
              <a:gd name="T17" fmla="*/ 2147483646 h 35"/>
              <a:gd name="T18" fmla="*/ 2147483646 w 35"/>
              <a:gd name="T19" fmla="*/ 2147483646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5">
                <a:moveTo>
                  <a:pt x="17" y="35"/>
                </a:moveTo>
                <a:cubicBezTo>
                  <a:pt x="7" y="35"/>
                  <a:pt x="0" y="27"/>
                  <a:pt x="0" y="17"/>
                </a:cubicBezTo>
                <a:cubicBezTo>
                  <a:pt x="0" y="7"/>
                  <a:pt x="7" y="0"/>
                  <a:pt x="17" y="0"/>
                </a:cubicBezTo>
                <a:cubicBezTo>
                  <a:pt x="27" y="0"/>
                  <a:pt x="35" y="7"/>
                  <a:pt x="35" y="17"/>
                </a:cubicBezTo>
                <a:cubicBezTo>
                  <a:pt x="35" y="27"/>
                  <a:pt x="27" y="35"/>
                  <a:pt x="17" y="35"/>
                </a:cubicBezTo>
                <a:close/>
                <a:moveTo>
                  <a:pt x="17" y="4"/>
                </a:moveTo>
                <a:cubicBezTo>
                  <a:pt x="10" y="4"/>
                  <a:pt x="4" y="10"/>
                  <a:pt x="4" y="17"/>
                </a:cubicBezTo>
                <a:cubicBezTo>
                  <a:pt x="4" y="25"/>
                  <a:pt x="10" y="31"/>
                  <a:pt x="17" y="31"/>
                </a:cubicBezTo>
                <a:cubicBezTo>
                  <a:pt x="25" y="31"/>
                  <a:pt x="31" y="25"/>
                  <a:pt x="31" y="17"/>
                </a:cubicBezTo>
                <a:cubicBezTo>
                  <a:pt x="31" y="10"/>
                  <a:pt x="25" y="4"/>
                  <a:pt x="17"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2" name="Freeform 113"/>
          <p:cNvSpPr>
            <a:spLocks noEditPoints="1"/>
          </p:cNvSpPr>
          <p:nvPr/>
        </p:nvSpPr>
        <p:spPr bwMode="auto">
          <a:xfrm>
            <a:off x="8416925" y="2592388"/>
            <a:ext cx="57150" cy="57150"/>
          </a:xfrm>
          <a:custGeom>
            <a:avLst/>
            <a:gdLst>
              <a:gd name="T0" fmla="*/ 2147483646 w 35"/>
              <a:gd name="T1" fmla="*/ 2147483646 h 35"/>
              <a:gd name="T2" fmla="*/ 0 w 35"/>
              <a:gd name="T3" fmla="*/ 2147483646 h 35"/>
              <a:gd name="T4" fmla="*/ 2147483646 w 35"/>
              <a:gd name="T5" fmla="*/ 0 h 35"/>
              <a:gd name="T6" fmla="*/ 2147483646 w 35"/>
              <a:gd name="T7" fmla="*/ 2147483646 h 35"/>
              <a:gd name="T8" fmla="*/ 2147483646 w 35"/>
              <a:gd name="T9" fmla="*/ 2147483646 h 35"/>
              <a:gd name="T10" fmla="*/ 2147483646 w 35"/>
              <a:gd name="T11" fmla="*/ 2147483646 h 35"/>
              <a:gd name="T12" fmla="*/ 2147483646 w 35"/>
              <a:gd name="T13" fmla="*/ 2147483646 h 35"/>
              <a:gd name="T14" fmla="*/ 2147483646 w 35"/>
              <a:gd name="T15" fmla="*/ 2147483646 h 35"/>
              <a:gd name="T16" fmla="*/ 2147483646 w 35"/>
              <a:gd name="T17" fmla="*/ 2147483646 h 35"/>
              <a:gd name="T18" fmla="*/ 2147483646 w 35"/>
              <a:gd name="T19" fmla="*/ 2147483646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5">
                <a:moveTo>
                  <a:pt x="18" y="35"/>
                </a:moveTo>
                <a:cubicBezTo>
                  <a:pt x="8" y="35"/>
                  <a:pt x="0" y="27"/>
                  <a:pt x="0" y="18"/>
                </a:cubicBezTo>
                <a:cubicBezTo>
                  <a:pt x="0" y="8"/>
                  <a:pt x="8" y="0"/>
                  <a:pt x="18" y="0"/>
                </a:cubicBezTo>
                <a:cubicBezTo>
                  <a:pt x="28" y="0"/>
                  <a:pt x="35" y="8"/>
                  <a:pt x="35" y="18"/>
                </a:cubicBezTo>
                <a:cubicBezTo>
                  <a:pt x="35" y="27"/>
                  <a:pt x="28" y="35"/>
                  <a:pt x="18" y="35"/>
                </a:cubicBezTo>
                <a:close/>
                <a:moveTo>
                  <a:pt x="18" y="4"/>
                </a:moveTo>
                <a:cubicBezTo>
                  <a:pt x="10" y="4"/>
                  <a:pt x="4" y="10"/>
                  <a:pt x="4" y="18"/>
                </a:cubicBezTo>
                <a:cubicBezTo>
                  <a:pt x="4" y="25"/>
                  <a:pt x="10" y="31"/>
                  <a:pt x="18" y="31"/>
                </a:cubicBezTo>
                <a:cubicBezTo>
                  <a:pt x="25" y="31"/>
                  <a:pt x="31" y="25"/>
                  <a:pt x="31" y="18"/>
                </a:cubicBezTo>
                <a:cubicBezTo>
                  <a:pt x="31" y="10"/>
                  <a:pt x="25" y="4"/>
                  <a:pt x="1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3" name="Freeform 114"/>
          <p:cNvSpPr>
            <a:spLocks noEditPoints="1"/>
          </p:cNvSpPr>
          <p:nvPr/>
        </p:nvSpPr>
        <p:spPr bwMode="auto">
          <a:xfrm>
            <a:off x="8509000" y="2684463"/>
            <a:ext cx="58738" cy="57150"/>
          </a:xfrm>
          <a:custGeom>
            <a:avLst/>
            <a:gdLst>
              <a:gd name="T0" fmla="*/ 2147483646 w 36"/>
              <a:gd name="T1" fmla="*/ 2147483646 h 35"/>
              <a:gd name="T2" fmla="*/ 0 w 36"/>
              <a:gd name="T3" fmla="*/ 2147483646 h 35"/>
              <a:gd name="T4" fmla="*/ 2147483646 w 36"/>
              <a:gd name="T5" fmla="*/ 0 h 35"/>
              <a:gd name="T6" fmla="*/ 2147483646 w 36"/>
              <a:gd name="T7" fmla="*/ 2147483646 h 35"/>
              <a:gd name="T8" fmla="*/ 2147483646 w 36"/>
              <a:gd name="T9" fmla="*/ 2147483646 h 35"/>
              <a:gd name="T10" fmla="*/ 2147483646 w 36"/>
              <a:gd name="T11" fmla="*/ 2147483646 h 35"/>
              <a:gd name="T12" fmla="*/ 2147483646 w 36"/>
              <a:gd name="T13" fmla="*/ 2147483646 h 35"/>
              <a:gd name="T14" fmla="*/ 2147483646 w 36"/>
              <a:gd name="T15" fmla="*/ 2147483646 h 35"/>
              <a:gd name="T16" fmla="*/ 2147483646 w 36"/>
              <a:gd name="T17" fmla="*/ 2147483646 h 35"/>
              <a:gd name="T18" fmla="*/ 2147483646 w 36"/>
              <a:gd name="T19" fmla="*/ 2147483646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5">
                <a:moveTo>
                  <a:pt x="18" y="35"/>
                </a:moveTo>
                <a:cubicBezTo>
                  <a:pt x="8" y="35"/>
                  <a:pt x="0" y="27"/>
                  <a:pt x="0" y="17"/>
                </a:cubicBezTo>
                <a:cubicBezTo>
                  <a:pt x="0" y="7"/>
                  <a:pt x="8" y="0"/>
                  <a:pt x="18" y="0"/>
                </a:cubicBezTo>
                <a:cubicBezTo>
                  <a:pt x="28" y="0"/>
                  <a:pt x="36" y="7"/>
                  <a:pt x="36" y="17"/>
                </a:cubicBezTo>
                <a:cubicBezTo>
                  <a:pt x="36" y="27"/>
                  <a:pt x="28" y="35"/>
                  <a:pt x="18" y="35"/>
                </a:cubicBezTo>
                <a:close/>
                <a:moveTo>
                  <a:pt x="18" y="4"/>
                </a:moveTo>
                <a:cubicBezTo>
                  <a:pt x="11" y="4"/>
                  <a:pt x="4" y="10"/>
                  <a:pt x="4" y="17"/>
                </a:cubicBezTo>
                <a:cubicBezTo>
                  <a:pt x="4" y="25"/>
                  <a:pt x="11" y="31"/>
                  <a:pt x="18" y="31"/>
                </a:cubicBezTo>
                <a:cubicBezTo>
                  <a:pt x="26" y="31"/>
                  <a:pt x="32" y="25"/>
                  <a:pt x="32" y="17"/>
                </a:cubicBezTo>
                <a:cubicBezTo>
                  <a:pt x="32" y="10"/>
                  <a:pt x="26" y="4"/>
                  <a:pt x="1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4" name="Freeform 115"/>
          <p:cNvSpPr/>
          <p:nvPr/>
        </p:nvSpPr>
        <p:spPr bwMode="auto">
          <a:xfrm>
            <a:off x="7769225" y="2581275"/>
            <a:ext cx="176213" cy="12700"/>
          </a:xfrm>
          <a:custGeom>
            <a:avLst/>
            <a:gdLst>
              <a:gd name="T0" fmla="*/ 2147483646 w 107"/>
              <a:gd name="T1" fmla="*/ 2147483646 h 8"/>
              <a:gd name="T2" fmla="*/ 0 w 107"/>
              <a:gd name="T3" fmla="*/ 2147483646 h 8"/>
              <a:gd name="T4" fmla="*/ 2147483646 w 107"/>
              <a:gd name="T5" fmla="*/ 2147483646 h 8"/>
              <a:gd name="T6" fmla="*/ 2147483646 w 107"/>
              <a:gd name="T7" fmla="*/ 2147483646 h 8"/>
              <a:gd name="T8" fmla="*/ 2147483646 w 107"/>
              <a:gd name="T9" fmla="*/ 0 h 8"/>
              <a:gd name="T10" fmla="*/ 0 w 107"/>
              <a:gd name="T11" fmla="*/ 0 h 8"/>
              <a:gd name="T12" fmla="*/ 2147483646 w 107"/>
              <a:gd name="T13" fmla="*/ 2147483646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8">
                <a:moveTo>
                  <a:pt x="1" y="4"/>
                </a:moveTo>
                <a:cubicBezTo>
                  <a:pt x="1" y="6"/>
                  <a:pt x="1" y="7"/>
                  <a:pt x="0" y="8"/>
                </a:cubicBezTo>
                <a:cubicBezTo>
                  <a:pt x="103" y="8"/>
                  <a:pt x="103" y="8"/>
                  <a:pt x="103" y="8"/>
                </a:cubicBezTo>
                <a:cubicBezTo>
                  <a:pt x="105" y="8"/>
                  <a:pt x="107" y="7"/>
                  <a:pt x="107" y="4"/>
                </a:cubicBezTo>
                <a:cubicBezTo>
                  <a:pt x="107" y="2"/>
                  <a:pt x="105" y="0"/>
                  <a:pt x="103" y="0"/>
                </a:cubicBezTo>
                <a:cubicBezTo>
                  <a:pt x="0" y="0"/>
                  <a:pt x="0" y="0"/>
                  <a:pt x="0" y="0"/>
                </a:cubicBezTo>
                <a:cubicBezTo>
                  <a:pt x="1" y="2"/>
                  <a:pt x="1" y="3"/>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5" name="Freeform 116"/>
          <p:cNvSpPr/>
          <p:nvPr/>
        </p:nvSpPr>
        <p:spPr bwMode="auto">
          <a:xfrm>
            <a:off x="7681913" y="2581275"/>
            <a:ext cx="38100" cy="12700"/>
          </a:xfrm>
          <a:custGeom>
            <a:avLst/>
            <a:gdLst>
              <a:gd name="T0" fmla="*/ 2147483646 w 23"/>
              <a:gd name="T1" fmla="*/ 2147483646 h 8"/>
              <a:gd name="T2" fmla="*/ 2147483646 w 23"/>
              <a:gd name="T3" fmla="*/ 0 h 8"/>
              <a:gd name="T4" fmla="*/ 2147483646 w 23"/>
              <a:gd name="T5" fmla="*/ 0 h 8"/>
              <a:gd name="T6" fmla="*/ 0 w 23"/>
              <a:gd name="T7" fmla="*/ 2147483646 h 8"/>
              <a:gd name="T8" fmla="*/ 2147483646 w 23"/>
              <a:gd name="T9" fmla="*/ 2147483646 h 8"/>
              <a:gd name="T10" fmla="*/ 2147483646 w 23"/>
              <a:gd name="T11" fmla="*/ 2147483646 h 8"/>
              <a:gd name="T12" fmla="*/ 2147483646 w 23"/>
              <a:gd name="T13" fmla="*/ 2147483646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8">
                <a:moveTo>
                  <a:pt x="22" y="4"/>
                </a:moveTo>
                <a:cubicBezTo>
                  <a:pt x="22" y="3"/>
                  <a:pt x="23" y="2"/>
                  <a:pt x="23" y="0"/>
                </a:cubicBezTo>
                <a:cubicBezTo>
                  <a:pt x="4" y="0"/>
                  <a:pt x="4" y="0"/>
                  <a:pt x="4" y="0"/>
                </a:cubicBezTo>
                <a:cubicBezTo>
                  <a:pt x="2" y="0"/>
                  <a:pt x="0" y="2"/>
                  <a:pt x="0" y="4"/>
                </a:cubicBezTo>
                <a:cubicBezTo>
                  <a:pt x="0" y="7"/>
                  <a:pt x="2" y="8"/>
                  <a:pt x="4" y="8"/>
                </a:cubicBezTo>
                <a:cubicBezTo>
                  <a:pt x="23" y="8"/>
                  <a:pt x="23" y="8"/>
                  <a:pt x="23" y="8"/>
                </a:cubicBezTo>
                <a:cubicBezTo>
                  <a:pt x="23" y="7"/>
                  <a:pt x="22" y="6"/>
                  <a:pt x="2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6" name="Freeform 117"/>
          <p:cNvSpPr/>
          <p:nvPr/>
        </p:nvSpPr>
        <p:spPr bwMode="auto">
          <a:xfrm>
            <a:off x="7897813" y="2674938"/>
            <a:ext cx="47625" cy="12700"/>
          </a:xfrm>
          <a:custGeom>
            <a:avLst/>
            <a:gdLst>
              <a:gd name="T0" fmla="*/ 2147483646 w 29"/>
              <a:gd name="T1" fmla="*/ 2147483646 h 8"/>
              <a:gd name="T2" fmla="*/ 0 w 29"/>
              <a:gd name="T3" fmla="*/ 2147483646 h 8"/>
              <a:gd name="T4" fmla="*/ 2147483646 w 29"/>
              <a:gd name="T5" fmla="*/ 2147483646 h 8"/>
              <a:gd name="T6" fmla="*/ 2147483646 w 29"/>
              <a:gd name="T7" fmla="*/ 2147483646 h 8"/>
              <a:gd name="T8" fmla="*/ 2147483646 w 29"/>
              <a:gd name="T9" fmla="*/ 0 h 8"/>
              <a:gd name="T10" fmla="*/ 0 w 29"/>
              <a:gd name="T11" fmla="*/ 0 h 8"/>
              <a:gd name="T12" fmla="*/ 2147483646 w 29"/>
              <a:gd name="T13" fmla="*/ 2147483646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8">
                <a:moveTo>
                  <a:pt x="1" y="4"/>
                </a:moveTo>
                <a:cubicBezTo>
                  <a:pt x="1" y="5"/>
                  <a:pt x="0" y="6"/>
                  <a:pt x="0" y="8"/>
                </a:cubicBezTo>
                <a:cubicBezTo>
                  <a:pt x="25" y="8"/>
                  <a:pt x="25" y="8"/>
                  <a:pt x="25" y="8"/>
                </a:cubicBezTo>
                <a:cubicBezTo>
                  <a:pt x="27" y="8"/>
                  <a:pt x="29" y="6"/>
                  <a:pt x="29" y="4"/>
                </a:cubicBezTo>
                <a:cubicBezTo>
                  <a:pt x="29" y="2"/>
                  <a:pt x="27" y="0"/>
                  <a:pt x="25" y="0"/>
                </a:cubicBezTo>
                <a:cubicBezTo>
                  <a:pt x="0" y="0"/>
                  <a:pt x="0" y="0"/>
                  <a:pt x="0" y="0"/>
                </a:cubicBezTo>
                <a:cubicBezTo>
                  <a:pt x="0" y="1"/>
                  <a:pt x="1" y="2"/>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7" name="Freeform 118"/>
          <p:cNvSpPr/>
          <p:nvPr/>
        </p:nvSpPr>
        <p:spPr bwMode="auto">
          <a:xfrm>
            <a:off x="7681913" y="2674938"/>
            <a:ext cx="165100" cy="12700"/>
          </a:xfrm>
          <a:custGeom>
            <a:avLst/>
            <a:gdLst>
              <a:gd name="T0" fmla="*/ 2147483646 w 101"/>
              <a:gd name="T1" fmla="*/ 2147483646 h 8"/>
              <a:gd name="T2" fmla="*/ 2147483646 w 101"/>
              <a:gd name="T3" fmla="*/ 0 h 8"/>
              <a:gd name="T4" fmla="*/ 2147483646 w 101"/>
              <a:gd name="T5" fmla="*/ 0 h 8"/>
              <a:gd name="T6" fmla="*/ 0 w 101"/>
              <a:gd name="T7" fmla="*/ 2147483646 h 8"/>
              <a:gd name="T8" fmla="*/ 2147483646 w 101"/>
              <a:gd name="T9" fmla="*/ 2147483646 h 8"/>
              <a:gd name="T10" fmla="*/ 2147483646 w 101"/>
              <a:gd name="T11" fmla="*/ 2147483646 h 8"/>
              <a:gd name="T12" fmla="*/ 2147483646 w 101"/>
              <a:gd name="T13" fmla="*/ 2147483646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1" h="8">
                <a:moveTo>
                  <a:pt x="100" y="4"/>
                </a:moveTo>
                <a:cubicBezTo>
                  <a:pt x="100" y="2"/>
                  <a:pt x="100" y="1"/>
                  <a:pt x="101" y="0"/>
                </a:cubicBezTo>
                <a:cubicBezTo>
                  <a:pt x="4" y="0"/>
                  <a:pt x="4" y="0"/>
                  <a:pt x="4" y="0"/>
                </a:cubicBezTo>
                <a:cubicBezTo>
                  <a:pt x="2" y="0"/>
                  <a:pt x="0" y="2"/>
                  <a:pt x="0" y="4"/>
                </a:cubicBezTo>
                <a:cubicBezTo>
                  <a:pt x="0" y="6"/>
                  <a:pt x="2" y="8"/>
                  <a:pt x="4" y="8"/>
                </a:cubicBezTo>
                <a:cubicBezTo>
                  <a:pt x="101" y="8"/>
                  <a:pt x="101" y="8"/>
                  <a:pt x="101" y="8"/>
                </a:cubicBezTo>
                <a:cubicBezTo>
                  <a:pt x="100" y="6"/>
                  <a:pt x="100" y="5"/>
                  <a:pt x="10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8" name="Freeform 119"/>
          <p:cNvSpPr/>
          <p:nvPr/>
        </p:nvSpPr>
        <p:spPr bwMode="auto">
          <a:xfrm>
            <a:off x="7804150" y="2767013"/>
            <a:ext cx="141288" cy="12700"/>
          </a:xfrm>
          <a:custGeom>
            <a:avLst/>
            <a:gdLst>
              <a:gd name="T0" fmla="*/ 2147483646 w 85"/>
              <a:gd name="T1" fmla="*/ 2147483646 h 8"/>
              <a:gd name="T2" fmla="*/ 0 w 85"/>
              <a:gd name="T3" fmla="*/ 2147483646 h 8"/>
              <a:gd name="T4" fmla="*/ 2147483646 w 85"/>
              <a:gd name="T5" fmla="*/ 2147483646 h 8"/>
              <a:gd name="T6" fmla="*/ 2147483646 w 85"/>
              <a:gd name="T7" fmla="*/ 2147483646 h 8"/>
              <a:gd name="T8" fmla="*/ 2147483646 w 85"/>
              <a:gd name="T9" fmla="*/ 0 h 8"/>
              <a:gd name="T10" fmla="*/ 0 w 85"/>
              <a:gd name="T11" fmla="*/ 0 h 8"/>
              <a:gd name="T12" fmla="*/ 2147483646 w 85"/>
              <a:gd name="T13" fmla="*/ 2147483646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5" h="8">
                <a:moveTo>
                  <a:pt x="1" y="4"/>
                </a:moveTo>
                <a:cubicBezTo>
                  <a:pt x="1" y="6"/>
                  <a:pt x="1" y="7"/>
                  <a:pt x="0" y="8"/>
                </a:cubicBezTo>
                <a:cubicBezTo>
                  <a:pt x="81" y="8"/>
                  <a:pt x="81" y="8"/>
                  <a:pt x="81" y="8"/>
                </a:cubicBezTo>
                <a:cubicBezTo>
                  <a:pt x="83" y="8"/>
                  <a:pt x="85" y="6"/>
                  <a:pt x="85" y="4"/>
                </a:cubicBezTo>
                <a:cubicBezTo>
                  <a:pt x="85" y="2"/>
                  <a:pt x="83" y="0"/>
                  <a:pt x="81" y="0"/>
                </a:cubicBezTo>
                <a:cubicBezTo>
                  <a:pt x="0" y="0"/>
                  <a:pt x="0" y="0"/>
                  <a:pt x="0" y="0"/>
                </a:cubicBezTo>
                <a:cubicBezTo>
                  <a:pt x="1" y="1"/>
                  <a:pt x="1" y="3"/>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29" name="Freeform 120"/>
          <p:cNvSpPr/>
          <p:nvPr/>
        </p:nvSpPr>
        <p:spPr bwMode="auto">
          <a:xfrm>
            <a:off x="7681913" y="2767013"/>
            <a:ext cx="73025" cy="12700"/>
          </a:xfrm>
          <a:custGeom>
            <a:avLst/>
            <a:gdLst>
              <a:gd name="T0" fmla="*/ 2147483646 w 45"/>
              <a:gd name="T1" fmla="*/ 2147483646 h 8"/>
              <a:gd name="T2" fmla="*/ 2147483646 w 45"/>
              <a:gd name="T3" fmla="*/ 0 h 8"/>
              <a:gd name="T4" fmla="*/ 2147483646 w 45"/>
              <a:gd name="T5" fmla="*/ 0 h 8"/>
              <a:gd name="T6" fmla="*/ 0 w 45"/>
              <a:gd name="T7" fmla="*/ 2147483646 h 8"/>
              <a:gd name="T8" fmla="*/ 2147483646 w 45"/>
              <a:gd name="T9" fmla="*/ 2147483646 h 8"/>
              <a:gd name="T10" fmla="*/ 2147483646 w 45"/>
              <a:gd name="T11" fmla="*/ 2147483646 h 8"/>
              <a:gd name="T12" fmla="*/ 2147483646 w 45"/>
              <a:gd name="T13" fmla="*/ 2147483646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 h="8">
                <a:moveTo>
                  <a:pt x="44" y="4"/>
                </a:moveTo>
                <a:cubicBezTo>
                  <a:pt x="44" y="3"/>
                  <a:pt x="45" y="1"/>
                  <a:pt x="45" y="0"/>
                </a:cubicBezTo>
                <a:cubicBezTo>
                  <a:pt x="4" y="0"/>
                  <a:pt x="4" y="0"/>
                  <a:pt x="4" y="0"/>
                </a:cubicBezTo>
                <a:cubicBezTo>
                  <a:pt x="2" y="0"/>
                  <a:pt x="0" y="2"/>
                  <a:pt x="0" y="4"/>
                </a:cubicBezTo>
                <a:cubicBezTo>
                  <a:pt x="0" y="6"/>
                  <a:pt x="2" y="8"/>
                  <a:pt x="4" y="8"/>
                </a:cubicBezTo>
                <a:cubicBezTo>
                  <a:pt x="45" y="8"/>
                  <a:pt x="45" y="8"/>
                  <a:pt x="45" y="8"/>
                </a:cubicBezTo>
                <a:cubicBezTo>
                  <a:pt x="45" y="7"/>
                  <a:pt x="44" y="6"/>
                  <a:pt x="4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0" name="Freeform 121"/>
          <p:cNvSpPr>
            <a:spLocks noEditPoints="1"/>
          </p:cNvSpPr>
          <p:nvPr/>
        </p:nvSpPr>
        <p:spPr bwMode="auto">
          <a:xfrm>
            <a:off x="7715250" y="2557463"/>
            <a:ext cx="58738" cy="60325"/>
          </a:xfrm>
          <a:custGeom>
            <a:avLst/>
            <a:gdLst>
              <a:gd name="T0" fmla="*/ 2147483646 w 36"/>
              <a:gd name="T1" fmla="*/ 2147483646 h 36"/>
              <a:gd name="T2" fmla="*/ 0 w 36"/>
              <a:gd name="T3" fmla="*/ 2147483646 h 36"/>
              <a:gd name="T4" fmla="*/ 2147483646 w 36"/>
              <a:gd name="T5" fmla="*/ 0 h 36"/>
              <a:gd name="T6" fmla="*/ 2147483646 w 36"/>
              <a:gd name="T7" fmla="*/ 2147483646 h 36"/>
              <a:gd name="T8" fmla="*/ 2147483646 w 36"/>
              <a:gd name="T9" fmla="*/ 2147483646 h 36"/>
              <a:gd name="T10" fmla="*/ 2147483646 w 36"/>
              <a:gd name="T11" fmla="*/ 2147483646 h 36"/>
              <a:gd name="T12" fmla="*/ 2147483646 w 36"/>
              <a:gd name="T13" fmla="*/ 2147483646 h 36"/>
              <a:gd name="T14" fmla="*/ 2147483646 w 36"/>
              <a:gd name="T15" fmla="*/ 2147483646 h 36"/>
              <a:gd name="T16" fmla="*/ 2147483646 w 36"/>
              <a:gd name="T17" fmla="*/ 2147483646 h 36"/>
              <a:gd name="T18" fmla="*/ 2147483646 w 36"/>
              <a:gd name="T19" fmla="*/ 214748364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1" name="Freeform 122"/>
          <p:cNvSpPr>
            <a:spLocks noEditPoints="1"/>
          </p:cNvSpPr>
          <p:nvPr/>
        </p:nvSpPr>
        <p:spPr bwMode="auto">
          <a:xfrm>
            <a:off x="7842250" y="2651125"/>
            <a:ext cx="60325" cy="58738"/>
          </a:xfrm>
          <a:custGeom>
            <a:avLst/>
            <a:gdLst>
              <a:gd name="T0" fmla="*/ 2147483646 w 36"/>
              <a:gd name="T1" fmla="*/ 2147483646 h 35"/>
              <a:gd name="T2" fmla="*/ 0 w 36"/>
              <a:gd name="T3" fmla="*/ 2147483646 h 35"/>
              <a:gd name="T4" fmla="*/ 2147483646 w 36"/>
              <a:gd name="T5" fmla="*/ 0 h 35"/>
              <a:gd name="T6" fmla="*/ 2147483646 w 36"/>
              <a:gd name="T7" fmla="*/ 2147483646 h 35"/>
              <a:gd name="T8" fmla="*/ 2147483646 w 36"/>
              <a:gd name="T9" fmla="*/ 2147483646 h 35"/>
              <a:gd name="T10" fmla="*/ 2147483646 w 36"/>
              <a:gd name="T11" fmla="*/ 2147483646 h 35"/>
              <a:gd name="T12" fmla="*/ 2147483646 w 36"/>
              <a:gd name="T13" fmla="*/ 2147483646 h 35"/>
              <a:gd name="T14" fmla="*/ 2147483646 w 36"/>
              <a:gd name="T15" fmla="*/ 2147483646 h 35"/>
              <a:gd name="T16" fmla="*/ 2147483646 w 36"/>
              <a:gd name="T17" fmla="*/ 2147483646 h 35"/>
              <a:gd name="T18" fmla="*/ 2147483646 w 36"/>
              <a:gd name="T19" fmla="*/ 2147483646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4"/>
                </a:moveTo>
                <a:cubicBezTo>
                  <a:pt x="10" y="4"/>
                  <a:pt x="4" y="10"/>
                  <a:pt x="4" y="18"/>
                </a:cubicBezTo>
                <a:cubicBezTo>
                  <a:pt x="4" y="25"/>
                  <a:pt x="10" y="31"/>
                  <a:pt x="18" y="31"/>
                </a:cubicBezTo>
                <a:cubicBezTo>
                  <a:pt x="25" y="31"/>
                  <a:pt x="32" y="25"/>
                  <a:pt x="32" y="18"/>
                </a:cubicBezTo>
                <a:cubicBezTo>
                  <a:pt x="32" y="10"/>
                  <a:pt x="25" y="4"/>
                  <a:pt x="1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2" name="Freeform 123"/>
          <p:cNvSpPr>
            <a:spLocks noEditPoints="1"/>
          </p:cNvSpPr>
          <p:nvPr/>
        </p:nvSpPr>
        <p:spPr bwMode="auto">
          <a:xfrm>
            <a:off x="7750175" y="2744788"/>
            <a:ext cx="60325" cy="58737"/>
          </a:xfrm>
          <a:custGeom>
            <a:avLst/>
            <a:gdLst>
              <a:gd name="T0" fmla="*/ 2147483646 w 36"/>
              <a:gd name="T1" fmla="*/ 2147483646 h 36"/>
              <a:gd name="T2" fmla="*/ 0 w 36"/>
              <a:gd name="T3" fmla="*/ 2147483646 h 36"/>
              <a:gd name="T4" fmla="*/ 2147483646 w 36"/>
              <a:gd name="T5" fmla="*/ 0 h 36"/>
              <a:gd name="T6" fmla="*/ 2147483646 w 36"/>
              <a:gd name="T7" fmla="*/ 2147483646 h 36"/>
              <a:gd name="T8" fmla="*/ 2147483646 w 36"/>
              <a:gd name="T9" fmla="*/ 2147483646 h 36"/>
              <a:gd name="T10" fmla="*/ 2147483646 w 36"/>
              <a:gd name="T11" fmla="*/ 2147483646 h 36"/>
              <a:gd name="T12" fmla="*/ 2147483646 w 36"/>
              <a:gd name="T13" fmla="*/ 2147483646 h 36"/>
              <a:gd name="T14" fmla="*/ 2147483646 w 36"/>
              <a:gd name="T15" fmla="*/ 2147483646 h 36"/>
              <a:gd name="T16" fmla="*/ 2147483646 w 36"/>
              <a:gd name="T17" fmla="*/ 2147483646 h 36"/>
              <a:gd name="T18" fmla="*/ 2147483646 w 36"/>
              <a:gd name="T19" fmla="*/ 214748364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3" name="Freeform 124"/>
          <p:cNvSpPr/>
          <p:nvPr/>
        </p:nvSpPr>
        <p:spPr bwMode="auto">
          <a:xfrm>
            <a:off x="7026275" y="2528888"/>
            <a:ext cx="315913" cy="295275"/>
          </a:xfrm>
          <a:custGeom>
            <a:avLst/>
            <a:gdLst>
              <a:gd name="T0" fmla="*/ 2147483646 w 192"/>
              <a:gd name="T1" fmla="*/ 2147483646 h 180"/>
              <a:gd name="T2" fmla="*/ 2147483646 w 192"/>
              <a:gd name="T3" fmla="*/ 2147483646 h 180"/>
              <a:gd name="T4" fmla="*/ 2147483646 w 192"/>
              <a:gd name="T5" fmla="*/ 2147483646 h 180"/>
              <a:gd name="T6" fmla="*/ 2147483646 w 192"/>
              <a:gd name="T7" fmla="*/ 2147483646 h 180"/>
              <a:gd name="T8" fmla="*/ 2147483646 w 192"/>
              <a:gd name="T9" fmla="*/ 2147483646 h 180"/>
              <a:gd name="T10" fmla="*/ 2147483646 w 192"/>
              <a:gd name="T11" fmla="*/ 2147483646 h 180"/>
              <a:gd name="T12" fmla="*/ 2147483646 w 192"/>
              <a:gd name="T13" fmla="*/ 2147483646 h 180"/>
              <a:gd name="T14" fmla="*/ 2147483646 w 192"/>
              <a:gd name="T15" fmla="*/ 2147483646 h 180"/>
              <a:gd name="T16" fmla="*/ 2147483646 w 192"/>
              <a:gd name="T17" fmla="*/ 2147483646 h 180"/>
              <a:gd name="T18" fmla="*/ 2147483646 w 192"/>
              <a:gd name="T19" fmla="*/ 2147483646 h 180"/>
              <a:gd name="T20" fmla="*/ 2147483646 w 192"/>
              <a:gd name="T21" fmla="*/ 2147483646 h 180"/>
              <a:gd name="T22" fmla="*/ 2147483646 w 192"/>
              <a:gd name="T23" fmla="*/ 2147483646 h 180"/>
              <a:gd name="T24" fmla="*/ 2147483646 w 192"/>
              <a:gd name="T25" fmla="*/ 2147483646 h 180"/>
              <a:gd name="T26" fmla="*/ 2147483646 w 192"/>
              <a:gd name="T27" fmla="*/ 2147483646 h 180"/>
              <a:gd name="T28" fmla="*/ 2147483646 w 192"/>
              <a:gd name="T29" fmla="*/ 2147483646 h 180"/>
              <a:gd name="T30" fmla="*/ 2147483646 w 192"/>
              <a:gd name="T31" fmla="*/ 2147483646 h 180"/>
              <a:gd name="T32" fmla="*/ 2147483646 w 192"/>
              <a:gd name="T33" fmla="*/ 2147483646 h 180"/>
              <a:gd name="T34" fmla="*/ 2147483646 w 192"/>
              <a:gd name="T35" fmla="*/ 2147483646 h 180"/>
              <a:gd name="T36" fmla="*/ 2147483646 w 192"/>
              <a:gd name="T37" fmla="*/ 2147483646 h 180"/>
              <a:gd name="T38" fmla="*/ 2147483646 w 192"/>
              <a:gd name="T39" fmla="*/ 2147483646 h 180"/>
              <a:gd name="T40" fmla="*/ 2147483646 w 192"/>
              <a:gd name="T41" fmla="*/ 2147483646 h 180"/>
              <a:gd name="T42" fmla="*/ 2147483646 w 192"/>
              <a:gd name="T43" fmla="*/ 2147483646 h 180"/>
              <a:gd name="T44" fmla="*/ 2147483646 w 192"/>
              <a:gd name="T45" fmla="*/ 2147483646 h 180"/>
              <a:gd name="T46" fmla="*/ 2147483646 w 192"/>
              <a:gd name="T47" fmla="*/ 2147483646 h 180"/>
              <a:gd name="T48" fmla="*/ 2147483646 w 192"/>
              <a:gd name="T49" fmla="*/ 2147483646 h 180"/>
              <a:gd name="T50" fmla="*/ 2147483646 w 192"/>
              <a:gd name="T51" fmla="*/ 2147483646 h 180"/>
              <a:gd name="T52" fmla="*/ 2147483646 w 192"/>
              <a:gd name="T53" fmla="*/ 2147483646 h 180"/>
              <a:gd name="T54" fmla="*/ 2147483646 w 192"/>
              <a:gd name="T55" fmla="*/ 2147483646 h 180"/>
              <a:gd name="T56" fmla="*/ 2147483646 w 192"/>
              <a:gd name="T57" fmla="*/ 2147483646 h 180"/>
              <a:gd name="T58" fmla="*/ 2147483646 w 192"/>
              <a:gd name="T59" fmla="*/ 2147483646 h 180"/>
              <a:gd name="T60" fmla="*/ 2147483646 w 192"/>
              <a:gd name="T61" fmla="*/ 2147483646 h 180"/>
              <a:gd name="T62" fmla="*/ 2147483646 w 192"/>
              <a:gd name="T63" fmla="*/ 2147483646 h 180"/>
              <a:gd name="T64" fmla="*/ 2147483646 w 192"/>
              <a:gd name="T65" fmla="*/ 2147483646 h 180"/>
              <a:gd name="T66" fmla="*/ 2147483646 w 192"/>
              <a:gd name="T67" fmla="*/ 2147483646 h 180"/>
              <a:gd name="T68" fmla="*/ 2147483646 w 192"/>
              <a:gd name="T69" fmla="*/ 2147483646 h 180"/>
              <a:gd name="T70" fmla="*/ 2147483646 w 192"/>
              <a:gd name="T71" fmla="*/ 2147483646 h 180"/>
              <a:gd name="T72" fmla="*/ 2147483646 w 192"/>
              <a:gd name="T73" fmla="*/ 2147483646 h 1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80">
                <a:moveTo>
                  <a:pt x="177" y="15"/>
                </a:moveTo>
                <a:cubicBezTo>
                  <a:pt x="162" y="0"/>
                  <a:pt x="137" y="0"/>
                  <a:pt x="122" y="15"/>
                </a:cubicBezTo>
                <a:cubicBezTo>
                  <a:pt x="85" y="52"/>
                  <a:pt x="85" y="52"/>
                  <a:pt x="85" y="52"/>
                </a:cubicBezTo>
                <a:cubicBezTo>
                  <a:pt x="24" y="114"/>
                  <a:pt x="24" y="114"/>
                  <a:pt x="24" y="114"/>
                </a:cubicBezTo>
                <a:cubicBezTo>
                  <a:pt x="11" y="126"/>
                  <a:pt x="11" y="126"/>
                  <a:pt x="11" y="126"/>
                </a:cubicBezTo>
                <a:cubicBezTo>
                  <a:pt x="0" y="138"/>
                  <a:pt x="0" y="157"/>
                  <a:pt x="11" y="168"/>
                </a:cubicBezTo>
                <a:cubicBezTo>
                  <a:pt x="23" y="180"/>
                  <a:pt x="42" y="180"/>
                  <a:pt x="53" y="168"/>
                </a:cubicBezTo>
                <a:cubicBezTo>
                  <a:pt x="103" y="118"/>
                  <a:pt x="103" y="118"/>
                  <a:pt x="103" y="118"/>
                </a:cubicBezTo>
                <a:cubicBezTo>
                  <a:pt x="127" y="94"/>
                  <a:pt x="127" y="94"/>
                  <a:pt x="127" y="94"/>
                </a:cubicBezTo>
                <a:cubicBezTo>
                  <a:pt x="151" y="70"/>
                  <a:pt x="151" y="70"/>
                  <a:pt x="151" y="70"/>
                </a:cubicBezTo>
                <a:cubicBezTo>
                  <a:pt x="159" y="62"/>
                  <a:pt x="159" y="49"/>
                  <a:pt x="151" y="41"/>
                </a:cubicBezTo>
                <a:cubicBezTo>
                  <a:pt x="143" y="33"/>
                  <a:pt x="130" y="33"/>
                  <a:pt x="122" y="41"/>
                </a:cubicBezTo>
                <a:cubicBezTo>
                  <a:pt x="50" y="113"/>
                  <a:pt x="50" y="113"/>
                  <a:pt x="50" y="113"/>
                </a:cubicBezTo>
                <a:cubicBezTo>
                  <a:pt x="55" y="118"/>
                  <a:pt x="55" y="118"/>
                  <a:pt x="55" y="118"/>
                </a:cubicBezTo>
                <a:cubicBezTo>
                  <a:pt x="127" y="46"/>
                  <a:pt x="127" y="46"/>
                  <a:pt x="127" y="46"/>
                </a:cubicBezTo>
                <a:cubicBezTo>
                  <a:pt x="130" y="44"/>
                  <a:pt x="133" y="42"/>
                  <a:pt x="137" y="42"/>
                </a:cubicBezTo>
                <a:cubicBezTo>
                  <a:pt x="140" y="42"/>
                  <a:pt x="143" y="44"/>
                  <a:pt x="146" y="46"/>
                </a:cubicBezTo>
                <a:cubicBezTo>
                  <a:pt x="149" y="49"/>
                  <a:pt x="150" y="52"/>
                  <a:pt x="150" y="56"/>
                </a:cubicBezTo>
                <a:cubicBezTo>
                  <a:pt x="150" y="59"/>
                  <a:pt x="149" y="63"/>
                  <a:pt x="146" y="65"/>
                </a:cubicBezTo>
                <a:cubicBezTo>
                  <a:pt x="122" y="89"/>
                  <a:pt x="122" y="89"/>
                  <a:pt x="122" y="89"/>
                </a:cubicBezTo>
                <a:cubicBezTo>
                  <a:pt x="98" y="113"/>
                  <a:pt x="98" y="113"/>
                  <a:pt x="98" y="113"/>
                </a:cubicBezTo>
                <a:cubicBezTo>
                  <a:pt x="48" y="163"/>
                  <a:pt x="48" y="163"/>
                  <a:pt x="48" y="163"/>
                </a:cubicBezTo>
                <a:cubicBezTo>
                  <a:pt x="44" y="168"/>
                  <a:pt x="38" y="170"/>
                  <a:pt x="32" y="170"/>
                </a:cubicBezTo>
                <a:cubicBezTo>
                  <a:pt x="26" y="170"/>
                  <a:pt x="21" y="168"/>
                  <a:pt x="16" y="163"/>
                </a:cubicBezTo>
                <a:cubicBezTo>
                  <a:pt x="12" y="159"/>
                  <a:pt x="9" y="153"/>
                  <a:pt x="9" y="147"/>
                </a:cubicBezTo>
                <a:cubicBezTo>
                  <a:pt x="9" y="141"/>
                  <a:pt x="12" y="136"/>
                  <a:pt x="16" y="131"/>
                </a:cubicBezTo>
                <a:cubicBezTo>
                  <a:pt x="28" y="119"/>
                  <a:pt x="28" y="119"/>
                  <a:pt x="28" y="119"/>
                </a:cubicBezTo>
                <a:cubicBezTo>
                  <a:pt x="90" y="57"/>
                  <a:pt x="90" y="57"/>
                  <a:pt x="90" y="57"/>
                </a:cubicBezTo>
                <a:cubicBezTo>
                  <a:pt x="127" y="20"/>
                  <a:pt x="127" y="20"/>
                  <a:pt x="127" y="20"/>
                </a:cubicBezTo>
                <a:cubicBezTo>
                  <a:pt x="133" y="14"/>
                  <a:pt x="141" y="11"/>
                  <a:pt x="149" y="11"/>
                </a:cubicBezTo>
                <a:cubicBezTo>
                  <a:pt x="157" y="11"/>
                  <a:pt x="166" y="14"/>
                  <a:pt x="172" y="20"/>
                </a:cubicBezTo>
                <a:cubicBezTo>
                  <a:pt x="178" y="26"/>
                  <a:pt x="181" y="34"/>
                  <a:pt x="181" y="42"/>
                </a:cubicBezTo>
                <a:cubicBezTo>
                  <a:pt x="181" y="50"/>
                  <a:pt x="178" y="58"/>
                  <a:pt x="172" y="64"/>
                </a:cubicBezTo>
                <a:cubicBezTo>
                  <a:pt x="86" y="150"/>
                  <a:pt x="86" y="150"/>
                  <a:pt x="86" y="150"/>
                </a:cubicBezTo>
                <a:cubicBezTo>
                  <a:pt x="91" y="155"/>
                  <a:pt x="91" y="155"/>
                  <a:pt x="91" y="155"/>
                </a:cubicBezTo>
                <a:cubicBezTo>
                  <a:pt x="177" y="69"/>
                  <a:pt x="177" y="69"/>
                  <a:pt x="177" y="69"/>
                </a:cubicBezTo>
                <a:cubicBezTo>
                  <a:pt x="192" y="54"/>
                  <a:pt x="192" y="30"/>
                  <a:pt x="177"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4" name="Freeform 125"/>
          <p:cNvSpPr>
            <a:spLocks noEditPoints="1"/>
          </p:cNvSpPr>
          <p:nvPr/>
        </p:nvSpPr>
        <p:spPr bwMode="auto">
          <a:xfrm>
            <a:off x="5165725" y="2757488"/>
            <a:ext cx="236538" cy="47625"/>
          </a:xfrm>
          <a:custGeom>
            <a:avLst/>
            <a:gdLst>
              <a:gd name="T0" fmla="*/ 2147483646 w 143"/>
              <a:gd name="T1" fmla="*/ 2147483646 h 29"/>
              <a:gd name="T2" fmla="*/ 2147483646 w 143"/>
              <a:gd name="T3" fmla="*/ 2147483646 h 29"/>
              <a:gd name="T4" fmla="*/ 0 w 143"/>
              <a:gd name="T5" fmla="*/ 2147483646 h 29"/>
              <a:gd name="T6" fmla="*/ 2147483646 w 143"/>
              <a:gd name="T7" fmla="*/ 0 h 29"/>
              <a:gd name="T8" fmla="*/ 2147483646 w 143"/>
              <a:gd name="T9" fmla="*/ 0 h 29"/>
              <a:gd name="T10" fmla="*/ 2147483646 w 143"/>
              <a:gd name="T11" fmla="*/ 2147483646 h 29"/>
              <a:gd name="T12" fmla="*/ 2147483646 w 143"/>
              <a:gd name="T13" fmla="*/ 2147483646 h 29"/>
              <a:gd name="T14" fmla="*/ 2147483646 w 143"/>
              <a:gd name="T15" fmla="*/ 2147483646 h 29"/>
              <a:gd name="T16" fmla="*/ 2147483646 w 143"/>
              <a:gd name="T17" fmla="*/ 0 h 29"/>
              <a:gd name="T18" fmla="*/ 2147483646 w 143"/>
              <a:gd name="T19" fmla="*/ 0 h 29"/>
              <a:gd name="T20" fmla="*/ 2147483646 w 143"/>
              <a:gd name="T21" fmla="*/ 2147483646 h 29"/>
              <a:gd name="T22" fmla="*/ 2147483646 w 143"/>
              <a:gd name="T23" fmla="*/ 2147483646 h 29"/>
              <a:gd name="T24" fmla="*/ 2147483646 w 143"/>
              <a:gd name="T25" fmla="*/ 2147483646 h 29"/>
              <a:gd name="T26" fmla="*/ 2147483646 w 143"/>
              <a:gd name="T27" fmla="*/ 2147483646 h 29"/>
              <a:gd name="T28" fmla="*/ 2147483646 w 143"/>
              <a:gd name="T29" fmla="*/ 2147483646 h 29"/>
              <a:gd name="T30" fmla="*/ 2147483646 w 143"/>
              <a:gd name="T31" fmla="*/ 2147483646 h 29"/>
              <a:gd name="T32" fmla="*/ 2147483646 w 143"/>
              <a:gd name="T33" fmla="*/ 2147483646 h 29"/>
              <a:gd name="T34" fmla="*/ 2147483646 w 143"/>
              <a:gd name="T35" fmla="*/ 2147483646 h 29"/>
              <a:gd name="T36" fmla="*/ 2147483646 w 143"/>
              <a:gd name="T37" fmla="*/ 2147483646 h 29"/>
              <a:gd name="T38" fmla="*/ 2147483646 w 143"/>
              <a:gd name="T39" fmla="*/ 2147483646 h 29"/>
              <a:gd name="T40" fmla="*/ 2147483646 w 143"/>
              <a:gd name="T41" fmla="*/ 2147483646 h 29"/>
              <a:gd name="T42" fmla="*/ 2147483646 w 143"/>
              <a:gd name="T43" fmla="*/ 2147483646 h 29"/>
              <a:gd name="T44" fmla="*/ 2147483646 w 143"/>
              <a:gd name="T45" fmla="*/ 2147483646 h 29"/>
              <a:gd name="T46" fmla="*/ 2147483646 w 143"/>
              <a:gd name="T47" fmla="*/ 2147483646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3" h="29">
                <a:moveTo>
                  <a:pt x="128" y="29"/>
                </a:moveTo>
                <a:cubicBezTo>
                  <a:pt x="14" y="29"/>
                  <a:pt x="14" y="29"/>
                  <a:pt x="14" y="29"/>
                </a:cubicBezTo>
                <a:cubicBezTo>
                  <a:pt x="6" y="29"/>
                  <a:pt x="0" y="23"/>
                  <a:pt x="0" y="15"/>
                </a:cubicBezTo>
                <a:cubicBezTo>
                  <a:pt x="0" y="6"/>
                  <a:pt x="6" y="0"/>
                  <a:pt x="14" y="0"/>
                </a:cubicBezTo>
                <a:cubicBezTo>
                  <a:pt x="54" y="0"/>
                  <a:pt x="54" y="0"/>
                  <a:pt x="54" y="0"/>
                </a:cubicBezTo>
                <a:cubicBezTo>
                  <a:pt x="58" y="7"/>
                  <a:pt x="58" y="7"/>
                  <a:pt x="58" y="7"/>
                </a:cubicBezTo>
                <a:cubicBezTo>
                  <a:pt x="61" y="13"/>
                  <a:pt x="66" y="16"/>
                  <a:pt x="71" y="16"/>
                </a:cubicBezTo>
                <a:cubicBezTo>
                  <a:pt x="76" y="16"/>
                  <a:pt x="81" y="13"/>
                  <a:pt x="84" y="7"/>
                </a:cubicBezTo>
                <a:cubicBezTo>
                  <a:pt x="88" y="0"/>
                  <a:pt x="88" y="0"/>
                  <a:pt x="88" y="0"/>
                </a:cubicBezTo>
                <a:cubicBezTo>
                  <a:pt x="128" y="0"/>
                  <a:pt x="128" y="0"/>
                  <a:pt x="128" y="0"/>
                </a:cubicBezTo>
                <a:cubicBezTo>
                  <a:pt x="136" y="0"/>
                  <a:pt x="143" y="6"/>
                  <a:pt x="143" y="15"/>
                </a:cubicBezTo>
                <a:cubicBezTo>
                  <a:pt x="143" y="23"/>
                  <a:pt x="136" y="29"/>
                  <a:pt x="128" y="29"/>
                </a:cubicBezTo>
                <a:close/>
                <a:moveTo>
                  <a:pt x="14" y="4"/>
                </a:moveTo>
                <a:cubicBezTo>
                  <a:pt x="8" y="4"/>
                  <a:pt x="4" y="9"/>
                  <a:pt x="4" y="15"/>
                </a:cubicBezTo>
                <a:cubicBezTo>
                  <a:pt x="4" y="20"/>
                  <a:pt x="8" y="25"/>
                  <a:pt x="14" y="25"/>
                </a:cubicBezTo>
                <a:cubicBezTo>
                  <a:pt x="128" y="25"/>
                  <a:pt x="128" y="25"/>
                  <a:pt x="128" y="25"/>
                </a:cubicBezTo>
                <a:cubicBezTo>
                  <a:pt x="134" y="25"/>
                  <a:pt x="139" y="20"/>
                  <a:pt x="139" y="15"/>
                </a:cubicBezTo>
                <a:cubicBezTo>
                  <a:pt x="139" y="9"/>
                  <a:pt x="134" y="4"/>
                  <a:pt x="128" y="4"/>
                </a:cubicBezTo>
                <a:cubicBezTo>
                  <a:pt x="91" y="4"/>
                  <a:pt x="91" y="4"/>
                  <a:pt x="91" y="4"/>
                </a:cubicBezTo>
                <a:cubicBezTo>
                  <a:pt x="88" y="9"/>
                  <a:pt x="88" y="9"/>
                  <a:pt x="88" y="9"/>
                </a:cubicBezTo>
                <a:cubicBezTo>
                  <a:pt x="84" y="16"/>
                  <a:pt x="78" y="20"/>
                  <a:pt x="71" y="20"/>
                </a:cubicBezTo>
                <a:cubicBezTo>
                  <a:pt x="65" y="20"/>
                  <a:pt x="59" y="16"/>
                  <a:pt x="55" y="9"/>
                </a:cubicBezTo>
                <a:cubicBezTo>
                  <a:pt x="52" y="4"/>
                  <a:pt x="52" y="4"/>
                  <a:pt x="52" y="4"/>
                </a:cubicBezTo>
                <a:lnTo>
                  <a:pt x="14"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5" name="Freeform 126"/>
          <p:cNvSpPr>
            <a:spLocks noEditPoints="1"/>
          </p:cNvSpPr>
          <p:nvPr/>
        </p:nvSpPr>
        <p:spPr bwMode="auto">
          <a:xfrm>
            <a:off x="5203825" y="2546350"/>
            <a:ext cx="158750" cy="211138"/>
          </a:xfrm>
          <a:custGeom>
            <a:avLst/>
            <a:gdLst>
              <a:gd name="T0" fmla="*/ 2147483646 w 96"/>
              <a:gd name="T1" fmla="*/ 2147483646 h 128"/>
              <a:gd name="T2" fmla="*/ 2147483646 w 96"/>
              <a:gd name="T3" fmla="*/ 2147483646 h 128"/>
              <a:gd name="T4" fmla="*/ 2147483646 w 96"/>
              <a:gd name="T5" fmla="*/ 2147483646 h 128"/>
              <a:gd name="T6" fmla="*/ 2147483646 w 96"/>
              <a:gd name="T7" fmla="*/ 2147483646 h 128"/>
              <a:gd name="T8" fmla="*/ 2147483646 w 96"/>
              <a:gd name="T9" fmla="*/ 2147483646 h 128"/>
              <a:gd name="T10" fmla="*/ 2147483646 w 96"/>
              <a:gd name="T11" fmla="*/ 2147483646 h 128"/>
              <a:gd name="T12" fmla="*/ 2147483646 w 96"/>
              <a:gd name="T13" fmla="*/ 2147483646 h 128"/>
              <a:gd name="T14" fmla="*/ 2147483646 w 96"/>
              <a:gd name="T15" fmla="*/ 0 h 128"/>
              <a:gd name="T16" fmla="*/ 2147483646 w 96"/>
              <a:gd name="T17" fmla="*/ 0 h 128"/>
              <a:gd name="T18" fmla="*/ 2147483646 w 96"/>
              <a:gd name="T19" fmla="*/ 2147483646 h 128"/>
              <a:gd name="T20" fmla="*/ 2147483646 w 96"/>
              <a:gd name="T21" fmla="*/ 2147483646 h 128"/>
              <a:gd name="T22" fmla="*/ 2147483646 w 96"/>
              <a:gd name="T23" fmla="*/ 2147483646 h 128"/>
              <a:gd name="T24" fmla="*/ 2147483646 w 96"/>
              <a:gd name="T25" fmla="*/ 2147483646 h 128"/>
              <a:gd name="T26" fmla="*/ 2147483646 w 96"/>
              <a:gd name="T27" fmla="*/ 2147483646 h 128"/>
              <a:gd name="T28" fmla="*/ 2147483646 w 96"/>
              <a:gd name="T29" fmla="*/ 2147483646 h 128"/>
              <a:gd name="T30" fmla="*/ 2147483646 w 96"/>
              <a:gd name="T31" fmla="*/ 2147483646 h 128"/>
              <a:gd name="T32" fmla="*/ 2147483646 w 96"/>
              <a:gd name="T33" fmla="*/ 2147483646 h 128"/>
              <a:gd name="T34" fmla="*/ 2147483646 w 96"/>
              <a:gd name="T35" fmla="*/ 2147483646 h 128"/>
              <a:gd name="T36" fmla="*/ 2147483646 w 96"/>
              <a:gd name="T37" fmla="*/ 2147483646 h 128"/>
              <a:gd name="T38" fmla="*/ 2147483646 w 96"/>
              <a:gd name="T39" fmla="*/ 2147483646 h 128"/>
              <a:gd name="T40" fmla="*/ 2147483646 w 96"/>
              <a:gd name="T41" fmla="*/ 2147483646 h 128"/>
              <a:gd name="T42" fmla="*/ 2147483646 w 96"/>
              <a:gd name="T43" fmla="*/ 2147483646 h 128"/>
              <a:gd name="T44" fmla="*/ 2147483646 w 96"/>
              <a:gd name="T45" fmla="*/ 2147483646 h 128"/>
              <a:gd name="T46" fmla="*/ 2147483646 w 96"/>
              <a:gd name="T47" fmla="*/ 2147483646 h 128"/>
              <a:gd name="T48" fmla="*/ 2147483646 w 96"/>
              <a:gd name="T49" fmla="*/ 2147483646 h 128"/>
              <a:gd name="T50" fmla="*/ 2147483646 w 96"/>
              <a:gd name="T51" fmla="*/ 2147483646 h 128"/>
              <a:gd name="T52" fmla="*/ 2147483646 w 96"/>
              <a:gd name="T53" fmla="*/ 2147483646 h 128"/>
              <a:gd name="T54" fmla="*/ 2147483646 w 96"/>
              <a:gd name="T55" fmla="*/ 2147483646 h 128"/>
              <a:gd name="T56" fmla="*/ 2147483646 w 96"/>
              <a:gd name="T57" fmla="*/ 2147483646 h 128"/>
              <a:gd name="T58" fmla="*/ 2147483646 w 96"/>
              <a:gd name="T59" fmla="*/ 2147483646 h 128"/>
              <a:gd name="T60" fmla="*/ 2147483646 w 96"/>
              <a:gd name="T61" fmla="*/ 2147483646 h 128"/>
              <a:gd name="T62" fmla="*/ 2147483646 w 96"/>
              <a:gd name="T63" fmla="*/ 2147483646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6" h="128">
                <a:moveTo>
                  <a:pt x="48" y="128"/>
                </a:moveTo>
                <a:cubicBezTo>
                  <a:pt x="44" y="128"/>
                  <a:pt x="41" y="126"/>
                  <a:pt x="38" y="122"/>
                </a:cubicBezTo>
                <a:cubicBezTo>
                  <a:pt x="3" y="60"/>
                  <a:pt x="3" y="60"/>
                  <a:pt x="3" y="60"/>
                </a:cubicBezTo>
                <a:cubicBezTo>
                  <a:pt x="1" y="56"/>
                  <a:pt x="0" y="52"/>
                  <a:pt x="2" y="48"/>
                </a:cubicBezTo>
                <a:cubicBezTo>
                  <a:pt x="4" y="45"/>
                  <a:pt x="8" y="43"/>
                  <a:pt x="13" y="43"/>
                </a:cubicBezTo>
                <a:cubicBezTo>
                  <a:pt x="23" y="43"/>
                  <a:pt x="23" y="43"/>
                  <a:pt x="23" y="43"/>
                </a:cubicBezTo>
                <a:cubicBezTo>
                  <a:pt x="23" y="18"/>
                  <a:pt x="23" y="18"/>
                  <a:pt x="23" y="18"/>
                </a:cubicBezTo>
                <a:cubicBezTo>
                  <a:pt x="23" y="8"/>
                  <a:pt x="31" y="0"/>
                  <a:pt x="41" y="0"/>
                </a:cubicBezTo>
                <a:cubicBezTo>
                  <a:pt x="55" y="0"/>
                  <a:pt x="55" y="0"/>
                  <a:pt x="55" y="0"/>
                </a:cubicBezTo>
                <a:cubicBezTo>
                  <a:pt x="65" y="0"/>
                  <a:pt x="74" y="8"/>
                  <a:pt x="74" y="18"/>
                </a:cubicBezTo>
                <a:cubicBezTo>
                  <a:pt x="74" y="43"/>
                  <a:pt x="74" y="43"/>
                  <a:pt x="74" y="43"/>
                </a:cubicBezTo>
                <a:cubicBezTo>
                  <a:pt x="84" y="43"/>
                  <a:pt x="84" y="43"/>
                  <a:pt x="84" y="43"/>
                </a:cubicBezTo>
                <a:cubicBezTo>
                  <a:pt x="88" y="43"/>
                  <a:pt x="92" y="45"/>
                  <a:pt x="94" y="48"/>
                </a:cubicBezTo>
                <a:cubicBezTo>
                  <a:pt x="96" y="52"/>
                  <a:pt x="96" y="56"/>
                  <a:pt x="93" y="60"/>
                </a:cubicBezTo>
                <a:cubicBezTo>
                  <a:pt x="58" y="122"/>
                  <a:pt x="58" y="122"/>
                  <a:pt x="58" y="122"/>
                </a:cubicBezTo>
                <a:cubicBezTo>
                  <a:pt x="56" y="126"/>
                  <a:pt x="52" y="128"/>
                  <a:pt x="48" y="128"/>
                </a:cubicBezTo>
                <a:close/>
                <a:moveTo>
                  <a:pt x="13" y="51"/>
                </a:moveTo>
                <a:cubicBezTo>
                  <a:pt x="11" y="51"/>
                  <a:pt x="10" y="52"/>
                  <a:pt x="9" y="52"/>
                </a:cubicBezTo>
                <a:cubicBezTo>
                  <a:pt x="9" y="53"/>
                  <a:pt x="9" y="55"/>
                  <a:pt x="10" y="56"/>
                </a:cubicBezTo>
                <a:cubicBezTo>
                  <a:pt x="45" y="118"/>
                  <a:pt x="45" y="118"/>
                  <a:pt x="45" y="118"/>
                </a:cubicBezTo>
                <a:cubicBezTo>
                  <a:pt x="46" y="119"/>
                  <a:pt x="47" y="120"/>
                  <a:pt x="48" y="120"/>
                </a:cubicBezTo>
                <a:cubicBezTo>
                  <a:pt x="49" y="120"/>
                  <a:pt x="50" y="119"/>
                  <a:pt x="51" y="118"/>
                </a:cubicBezTo>
                <a:cubicBezTo>
                  <a:pt x="87" y="56"/>
                  <a:pt x="87" y="56"/>
                  <a:pt x="87" y="56"/>
                </a:cubicBezTo>
                <a:cubicBezTo>
                  <a:pt x="87" y="55"/>
                  <a:pt x="88" y="53"/>
                  <a:pt x="87" y="52"/>
                </a:cubicBezTo>
                <a:cubicBezTo>
                  <a:pt x="87" y="52"/>
                  <a:pt x="85" y="51"/>
                  <a:pt x="84" y="51"/>
                </a:cubicBezTo>
                <a:cubicBezTo>
                  <a:pt x="66" y="51"/>
                  <a:pt x="66" y="51"/>
                  <a:pt x="66" y="51"/>
                </a:cubicBezTo>
                <a:cubicBezTo>
                  <a:pt x="66" y="18"/>
                  <a:pt x="66" y="18"/>
                  <a:pt x="66" y="18"/>
                </a:cubicBezTo>
                <a:cubicBezTo>
                  <a:pt x="66" y="12"/>
                  <a:pt x="61" y="8"/>
                  <a:pt x="55" y="8"/>
                </a:cubicBezTo>
                <a:cubicBezTo>
                  <a:pt x="41" y="8"/>
                  <a:pt x="41" y="8"/>
                  <a:pt x="41" y="8"/>
                </a:cubicBezTo>
                <a:cubicBezTo>
                  <a:pt x="36" y="8"/>
                  <a:pt x="31" y="12"/>
                  <a:pt x="31" y="18"/>
                </a:cubicBezTo>
                <a:cubicBezTo>
                  <a:pt x="31" y="51"/>
                  <a:pt x="31" y="51"/>
                  <a:pt x="31" y="51"/>
                </a:cubicBezTo>
                <a:lnTo>
                  <a:pt x="13"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6" name="Freeform 127"/>
          <p:cNvSpPr>
            <a:spLocks noEditPoints="1"/>
          </p:cNvSpPr>
          <p:nvPr/>
        </p:nvSpPr>
        <p:spPr bwMode="auto">
          <a:xfrm>
            <a:off x="5797550" y="2757488"/>
            <a:ext cx="234950" cy="47625"/>
          </a:xfrm>
          <a:custGeom>
            <a:avLst/>
            <a:gdLst>
              <a:gd name="T0" fmla="*/ 2147483646 w 143"/>
              <a:gd name="T1" fmla="*/ 2147483646 h 29"/>
              <a:gd name="T2" fmla="*/ 2147483646 w 143"/>
              <a:gd name="T3" fmla="*/ 2147483646 h 29"/>
              <a:gd name="T4" fmla="*/ 0 w 143"/>
              <a:gd name="T5" fmla="*/ 2147483646 h 29"/>
              <a:gd name="T6" fmla="*/ 2147483646 w 143"/>
              <a:gd name="T7" fmla="*/ 0 h 29"/>
              <a:gd name="T8" fmla="*/ 2147483646 w 143"/>
              <a:gd name="T9" fmla="*/ 0 h 29"/>
              <a:gd name="T10" fmla="*/ 2147483646 w 143"/>
              <a:gd name="T11" fmla="*/ 2147483646 h 29"/>
              <a:gd name="T12" fmla="*/ 2147483646 w 143"/>
              <a:gd name="T13" fmla="*/ 2147483646 h 29"/>
              <a:gd name="T14" fmla="*/ 2147483646 w 143"/>
              <a:gd name="T15" fmla="*/ 2147483646 h 29"/>
              <a:gd name="T16" fmla="*/ 2147483646 w 143"/>
              <a:gd name="T17" fmla="*/ 2147483646 h 29"/>
              <a:gd name="T18" fmla="*/ 2147483646 w 143"/>
              <a:gd name="T19" fmla="*/ 0 h 29"/>
              <a:gd name="T20" fmla="*/ 2147483646 w 143"/>
              <a:gd name="T21" fmla="*/ 0 h 29"/>
              <a:gd name="T22" fmla="*/ 2147483646 w 143"/>
              <a:gd name="T23" fmla="*/ 2147483646 h 29"/>
              <a:gd name="T24" fmla="*/ 2147483646 w 143"/>
              <a:gd name="T25" fmla="*/ 2147483646 h 29"/>
              <a:gd name="T26" fmla="*/ 2147483646 w 143"/>
              <a:gd name="T27" fmla="*/ 2147483646 h 29"/>
              <a:gd name="T28" fmla="*/ 2147483646 w 143"/>
              <a:gd name="T29" fmla="*/ 2147483646 h 29"/>
              <a:gd name="T30" fmla="*/ 2147483646 w 143"/>
              <a:gd name="T31" fmla="*/ 2147483646 h 29"/>
              <a:gd name="T32" fmla="*/ 2147483646 w 143"/>
              <a:gd name="T33" fmla="*/ 2147483646 h 29"/>
              <a:gd name="T34" fmla="*/ 2147483646 w 143"/>
              <a:gd name="T35" fmla="*/ 2147483646 h 29"/>
              <a:gd name="T36" fmla="*/ 2147483646 w 143"/>
              <a:gd name="T37" fmla="*/ 2147483646 h 29"/>
              <a:gd name="T38" fmla="*/ 2147483646 w 143"/>
              <a:gd name="T39" fmla="*/ 2147483646 h 29"/>
              <a:gd name="T40" fmla="*/ 2147483646 w 143"/>
              <a:gd name="T41" fmla="*/ 2147483646 h 29"/>
              <a:gd name="T42" fmla="*/ 2147483646 w 143"/>
              <a:gd name="T43" fmla="*/ 2147483646 h 29"/>
              <a:gd name="T44" fmla="*/ 2147483646 w 143"/>
              <a:gd name="T45" fmla="*/ 2147483646 h 29"/>
              <a:gd name="T46" fmla="*/ 2147483646 w 143"/>
              <a:gd name="T47" fmla="*/ 2147483646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3" h="29">
                <a:moveTo>
                  <a:pt x="129" y="29"/>
                </a:moveTo>
                <a:cubicBezTo>
                  <a:pt x="15" y="29"/>
                  <a:pt x="15" y="29"/>
                  <a:pt x="15" y="29"/>
                </a:cubicBezTo>
                <a:cubicBezTo>
                  <a:pt x="7" y="29"/>
                  <a:pt x="0" y="23"/>
                  <a:pt x="0" y="15"/>
                </a:cubicBezTo>
                <a:cubicBezTo>
                  <a:pt x="0" y="6"/>
                  <a:pt x="7" y="0"/>
                  <a:pt x="15" y="0"/>
                </a:cubicBezTo>
                <a:cubicBezTo>
                  <a:pt x="44" y="0"/>
                  <a:pt x="44" y="0"/>
                  <a:pt x="44" y="0"/>
                </a:cubicBezTo>
                <a:cubicBezTo>
                  <a:pt x="44" y="1"/>
                  <a:pt x="44" y="1"/>
                  <a:pt x="44" y="1"/>
                </a:cubicBezTo>
                <a:cubicBezTo>
                  <a:pt x="47" y="10"/>
                  <a:pt x="56" y="16"/>
                  <a:pt x="65" y="16"/>
                </a:cubicBezTo>
                <a:cubicBezTo>
                  <a:pt x="79" y="16"/>
                  <a:pt x="79" y="16"/>
                  <a:pt x="79" y="16"/>
                </a:cubicBezTo>
                <a:cubicBezTo>
                  <a:pt x="88" y="16"/>
                  <a:pt x="96" y="10"/>
                  <a:pt x="99" y="1"/>
                </a:cubicBezTo>
                <a:cubicBezTo>
                  <a:pt x="100" y="0"/>
                  <a:pt x="100" y="0"/>
                  <a:pt x="100" y="0"/>
                </a:cubicBezTo>
                <a:cubicBezTo>
                  <a:pt x="129" y="0"/>
                  <a:pt x="129" y="0"/>
                  <a:pt x="129" y="0"/>
                </a:cubicBezTo>
                <a:cubicBezTo>
                  <a:pt x="137" y="0"/>
                  <a:pt x="143" y="6"/>
                  <a:pt x="143" y="15"/>
                </a:cubicBezTo>
                <a:cubicBezTo>
                  <a:pt x="143" y="23"/>
                  <a:pt x="137" y="29"/>
                  <a:pt x="129" y="29"/>
                </a:cubicBezTo>
                <a:close/>
                <a:moveTo>
                  <a:pt x="15" y="4"/>
                </a:moveTo>
                <a:cubicBezTo>
                  <a:pt x="9" y="4"/>
                  <a:pt x="4" y="9"/>
                  <a:pt x="4" y="15"/>
                </a:cubicBezTo>
                <a:cubicBezTo>
                  <a:pt x="4" y="20"/>
                  <a:pt x="9" y="25"/>
                  <a:pt x="15" y="25"/>
                </a:cubicBezTo>
                <a:cubicBezTo>
                  <a:pt x="129" y="25"/>
                  <a:pt x="129" y="25"/>
                  <a:pt x="129" y="25"/>
                </a:cubicBezTo>
                <a:cubicBezTo>
                  <a:pt x="135" y="25"/>
                  <a:pt x="139" y="20"/>
                  <a:pt x="139" y="15"/>
                </a:cubicBezTo>
                <a:cubicBezTo>
                  <a:pt x="139" y="9"/>
                  <a:pt x="135" y="4"/>
                  <a:pt x="129" y="4"/>
                </a:cubicBezTo>
                <a:cubicBezTo>
                  <a:pt x="102" y="4"/>
                  <a:pt x="102" y="4"/>
                  <a:pt x="102" y="4"/>
                </a:cubicBezTo>
                <a:cubicBezTo>
                  <a:pt x="98" y="13"/>
                  <a:pt x="89" y="20"/>
                  <a:pt x="79" y="20"/>
                </a:cubicBezTo>
                <a:cubicBezTo>
                  <a:pt x="65" y="20"/>
                  <a:pt x="65" y="20"/>
                  <a:pt x="65" y="20"/>
                </a:cubicBezTo>
                <a:cubicBezTo>
                  <a:pt x="54" y="20"/>
                  <a:pt x="45" y="13"/>
                  <a:pt x="41" y="4"/>
                </a:cubicBez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7" name="Freeform 128"/>
          <p:cNvSpPr>
            <a:spLocks noEditPoints="1"/>
          </p:cNvSpPr>
          <p:nvPr/>
        </p:nvSpPr>
        <p:spPr bwMode="auto">
          <a:xfrm>
            <a:off x="5837238" y="2546350"/>
            <a:ext cx="158750" cy="211138"/>
          </a:xfrm>
          <a:custGeom>
            <a:avLst/>
            <a:gdLst>
              <a:gd name="T0" fmla="*/ 2147483646 w 96"/>
              <a:gd name="T1" fmla="*/ 2147483646 h 128"/>
              <a:gd name="T2" fmla="*/ 2147483646 w 96"/>
              <a:gd name="T3" fmla="*/ 2147483646 h 128"/>
              <a:gd name="T4" fmla="*/ 2147483646 w 96"/>
              <a:gd name="T5" fmla="*/ 2147483646 h 128"/>
              <a:gd name="T6" fmla="*/ 2147483646 w 96"/>
              <a:gd name="T7" fmla="*/ 2147483646 h 128"/>
              <a:gd name="T8" fmla="*/ 2147483646 w 96"/>
              <a:gd name="T9" fmla="*/ 2147483646 h 128"/>
              <a:gd name="T10" fmla="*/ 2147483646 w 96"/>
              <a:gd name="T11" fmla="*/ 2147483646 h 128"/>
              <a:gd name="T12" fmla="*/ 2147483646 w 96"/>
              <a:gd name="T13" fmla="*/ 2147483646 h 128"/>
              <a:gd name="T14" fmla="*/ 2147483646 w 96"/>
              <a:gd name="T15" fmla="*/ 2147483646 h 128"/>
              <a:gd name="T16" fmla="*/ 2147483646 w 96"/>
              <a:gd name="T17" fmla="*/ 0 h 128"/>
              <a:gd name="T18" fmla="*/ 2147483646 w 96"/>
              <a:gd name="T19" fmla="*/ 2147483646 h 128"/>
              <a:gd name="T20" fmla="*/ 2147483646 w 96"/>
              <a:gd name="T21" fmla="*/ 2147483646 h 128"/>
              <a:gd name="T22" fmla="*/ 2147483646 w 96"/>
              <a:gd name="T23" fmla="*/ 2147483646 h 128"/>
              <a:gd name="T24" fmla="*/ 2147483646 w 96"/>
              <a:gd name="T25" fmla="*/ 2147483646 h 128"/>
              <a:gd name="T26" fmla="*/ 2147483646 w 96"/>
              <a:gd name="T27" fmla="*/ 2147483646 h 128"/>
              <a:gd name="T28" fmla="*/ 2147483646 w 96"/>
              <a:gd name="T29" fmla="*/ 2147483646 h 128"/>
              <a:gd name="T30" fmla="*/ 2147483646 w 96"/>
              <a:gd name="T31" fmla="*/ 2147483646 h 128"/>
              <a:gd name="T32" fmla="*/ 2147483646 w 96"/>
              <a:gd name="T33" fmla="*/ 2147483646 h 128"/>
              <a:gd name="T34" fmla="*/ 2147483646 w 96"/>
              <a:gd name="T35" fmla="*/ 2147483646 h 128"/>
              <a:gd name="T36" fmla="*/ 2147483646 w 96"/>
              <a:gd name="T37" fmla="*/ 2147483646 h 128"/>
              <a:gd name="T38" fmla="*/ 2147483646 w 96"/>
              <a:gd name="T39" fmla="*/ 2147483646 h 128"/>
              <a:gd name="T40" fmla="*/ 2147483646 w 96"/>
              <a:gd name="T41" fmla="*/ 2147483646 h 128"/>
              <a:gd name="T42" fmla="*/ 2147483646 w 96"/>
              <a:gd name="T43" fmla="*/ 2147483646 h 128"/>
              <a:gd name="T44" fmla="*/ 2147483646 w 96"/>
              <a:gd name="T45" fmla="*/ 2147483646 h 128"/>
              <a:gd name="T46" fmla="*/ 2147483646 w 96"/>
              <a:gd name="T47" fmla="*/ 2147483646 h 128"/>
              <a:gd name="T48" fmla="*/ 2147483646 w 96"/>
              <a:gd name="T49" fmla="*/ 2147483646 h 128"/>
              <a:gd name="T50" fmla="*/ 2147483646 w 96"/>
              <a:gd name="T51" fmla="*/ 2147483646 h 128"/>
              <a:gd name="T52" fmla="*/ 2147483646 w 96"/>
              <a:gd name="T53" fmla="*/ 2147483646 h 128"/>
              <a:gd name="T54" fmla="*/ 2147483646 w 96"/>
              <a:gd name="T55" fmla="*/ 2147483646 h 128"/>
              <a:gd name="T56" fmla="*/ 2147483646 w 96"/>
              <a:gd name="T57" fmla="*/ 2147483646 h 128"/>
              <a:gd name="T58" fmla="*/ 2147483646 w 96"/>
              <a:gd name="T59" fmla="*/ 2147483646 h 128"/>
              <a:gd name="T60" fmla="*/ 2147483646 w 96"/>
              <a:gd name="T61" fmla="*/ 2147483646 h 128"/>
              <a:gd name="T62" fmla="*/ 2147483646 w 96"/>
              <a:gd name="T63" fmla="*/ 2147483646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6" h="128">
                <a:moveTo>
                  <a:pt x="55" y="128"/>
                </a:moveTo>
                <a:cubicBezTo>
                  <a:pt x="41" y="128"/>
                  <a:pt x="41" y="128"/>
                  <a:pt x="41" y="128"/>
                </a:cubicBezTo>
                <a:cubicBezTo>
                  <a:pt x="31" y="128"/>
                  <a:pt x="22" y="120"/>
                  <a:pt x="22" y="110"/>
                </a:cubicBezTo>
                <a:cubicBezTo>
                  <a:pt x="22" y="85"/>
                  <a:pt x="22" y="85"/>
                  <a:pt x="22" y="85"/>
                </a:cubicBezTo>
                <a:cubicBezTo>
                  <a:pt x="12" y="85"/>
                  <a:pt x="12" y="85"/>
                  <a:pt x="12" y="85"/>
                </a:cubicBezTo>
                <a:cubicBezTo>
                  <a:pt x="8" y="85"/>
                  <a:pt x="4" y="83"/>
                  <a:pt x="2" y="79"/>
                </a:cubicBezTo>
                <a:cubicBezTo>
                  <a:pt x="0" y="76"/>
                  <a:pt x="0" y="72"/>
                  <a:pt x="3" y="68"/>
                </a:cubicBezTo>
                <a:cubicBezTo>
                  <a:pt x="38" y="6"/>
                  <a:pt x="38" y="6"/>
                  <a:pt x="38" y="6"/>
                </a:cubicBezTo>
                <a:cubicBezTo>
                  <a:pt x="40" y="2"/>
                  <a:pt x="44" y="0"/>
                  <a:pt x="48" y="0"/>
                </a:cubicBezTo>
                <a:cubicBezTo>
                  <a:pt x="52" y="0"/>
                  <a:pt x="55" y="2"/>
                  <a:pt x="58" y="6"/>
                </a:cubicBezTo>
                <a:cubicBezTo>
                  <a:pt x="93" y="68"/>
                  <a:pt x="93" y="68"/>
                  <a:pt x="93" y="68"/>
                </a:cubicBezTo>
                <a:cubicBezTo>
                  <a:pt x="95" y="72"/>
                  <a:pt x="96" y="76"/>
                  <a:pt x="94" y="79"/>
                </a:cubicBezTo>
                <a:cubicBezTo>
                  <a:pt x="92" y="83"/>
                  <a:pt x="88" y="85"/>
                  <a:pt x="83" y="85"/>
                </a:cubicBezTo>
                <a:cubicBezTo>
                  <a:pt x="73" y="85"/>
                  <a:pt x="73" y="85"/>
                  <a:pt x="73" y="85"/>
                </a:cubicBezTo>
                <a:cubicBezTo>
                  <a:pt x="73" y="110"/>
                  <a:pt x="73" y="110"/>
                  <a:pt x="73" y="110"/>
                </a:cubicBezTo>
                <a:cubicBezTo>
                  <a:pt x="73" y="120"/>
                  <a:pt x="65" y="128"/>
                  <a:pt x="55" y="128"/>
                </a:cubicBezTo>
                <a:close/>
                <a:moveTo>
                  <a:pt x="48" y="8"/>
                </a:moveTo>
                <a:cubicBezTo>
                  <a:pt x="47" y="8"/>
                  <a:pt x="46" y="9"/>
                  <a:pt x="45" y="10"/>
                </a:cubicBezTo>
                <a:cubicBezTo>
                  <a:pt x="9" y="72"/>
                  <a:pt x="9" y="72"/>
                  <a:pt x="9" y="72"/>
                </a:cubicBezTo>
                <a:cubicBezTo>
                  <a:pt x="9" y="73"/>
                  <a:pt x="8" y="75"/>
                  <a:pt x="9" y="75"/>
                </a:cubicBezTo>
                <a:cubicBezTo>
                  <a:pt x="9" y="76"/>
                  <a:pt x="11" y="77"/>
                  <a:pt x="12" y="77"/>
                </a:cubicBezTo>
                <a:cubicBezTo>
                  <a:pt x="30" y="77"/>
                  <a:pt x="30" y="77"/>
                  <a:pt x="30" y="77"/>
                </a:cubicBezTo>
                <a:cubicBezTo>
                  <a:pt x="30" y="110"/>
                  <a:pt x="30" y="110"/>
                  <a:pt x="30" y="110"/>
                </a:cubicBezTo>
                <a:cubicBezTo>
                  <a:pt x="30" y="116"/>
                  <a:pt x="35" y="120"/>
                  <a:pt x="41" y="120"/>
                </a:cubicBezTo>
                <a:cubicBezTo>
                  <a:pt x="55" y="120"/>
                  <a:pt x="55" y="120"/>
                  <a:pt x="55" y="120"/>
                </a:cubicBezTo>
                <a:cubicBezTo>
                  <a:pt x="60" y="120"/>
                  <a:pt x="65" y="116"/>
                  <a:pt x="65" y="110"/>
                </a:cubicBezTo>
                <a:cubicBezTo>
                  <a:pt x="65" y="77"/>
                  <a:pt x="65" y="77"/>
                  <a:pt x="65" y="77"/>
                </a:cubicBezTo>
                <a:cubicBezTo>
                  <a:pt x="83" y="77"/>
                  <a:pt x="83" y="77"/>
                  <a:pt x="83" y="77"/>
                </a:cubicBezTo>
                <a:cubicBezTo>
                  <a:pt x="85" y="77"/>
                  <a:pt x="86" y="76"/>
                  <a:pt x="87" y="75"/>
                </a:cubicBezTo>
                <a:cubicBezTo>
                  <a:pt x="87" y="75"/>
                  <a:pt x="87" y="73"/>
                  <a:pt x="86" y="72"/>
                </a:cubicBezTo>
                <a:cubicBezTo>
                  <a:pt x="51" y="10"/>
                  <a:pt x="51" y="10"/>
                  <a:pt x="51" y="10"/>
                </a:cubicBezTo>
                <a:cubicBezTo>
                  <a:pt x="50" y="9"/>
                  <a:pt x="49" y="8"/>
                  <a:pt x="48"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8" name="Freeform 129"/>
          <p:cNvSpPr>
            <a:spLocks noEditPoints="1"/>
          </p:cNvSpPr>
          <p:nvPr/>
        </p:nvSpPr>
        <p:spPr bwMode="auto">
          <a:xfrm>
            <a:off x="4660900" y="2692400"/>
            <a:ext cx="139700" cy="125413"/>
          </a:xfrm>
          <a:custGeom>
            <a:avLst/>
            <a:gdLst>
              <a:gd name="T0" fmla="*/ 2147483646 w 85"/>
              <a:gd name="T1" fmla="*/ 2147483646 h 76"/>
              <a:gd name="T2" fmla="*/ 2147483646 w 85"/>
              <a:gd name="T3" fmla="*/ 2147483646 h 76"/>
              <a:gd name="T4" fmla="*/ 2147483646 w 85"/>
              <a:gd name="T5" fmla="*/ 2147483646 h 76"/>
              <a:gd name="T6" fmla="*/ 0 w 85"/>
              <a:gd name="T7" fmla="*/ 2147483646 h 76"/>
              <a:gd name="T8" fmla="*/ 2147483646 w 85"/>
              <a:gd name="T9" fmla="*/ 2147483646 h 76"/>
              <a:gd name="T10" fmla="*/ 2147483646 w 85"/>
              <a:gd name="T11" fmla="*/ 2147483646 h 76"/>
              <a:gd name="T12" fmla="*/ 2147483646 w 85"/>
              <a:gd name="T13" fmla="*/ 0 h 76"/>
              <a:gd name="T14" fmla="*/ 2147483646 w 85"/>
              <a:gd name="T15" fmla="*/ 2147483646 h 76"/>
              <a:gd name="T16" fmla="*/ 2147483646 w 85"/>
              <a:gd name="T17" fmla="*/ 2147483646 h 76"/>
              <a:gd name="T18" fmla="*/ 2147483646 w 85"/>
              <a:gd name="T19" fmla="*/ 2147483646 h 76"/>
              <a:gd name="T20" fmla="*/ 2147483646 w 85"/>
              <a:gd name="T21" fmla="*/ 2147483646 h 76"/>
              <a:gd name="T22" fmla="*/ 2147483646 w 85"/>
              <a:gd name="T23" fmla="*/ 2147483646 h 76"/>
              <a:gd name="T24" fmla="*/ 2147483646 w 85"/>
              <a:gd name="T25" fmla="*/ 2147483646 h 76"/>
              <a:gd name="T26" fmla="*/ 2147483646 w 85"/>
              <a:gd name="T27" fmla="*/ 2147483646 h 76"/>
              <a:gd name="T28" fmla="*/ 2147483646 w 85"/>
              <a:gd name="T29" fmla="*/ 2147483646 h 76"/>
              <a:gd name="T30" fmla="*/ 2147483646 w 85"/>
              <a:gd name="T31" fmla="*/ 2147483646 h 76"/>
              <a:gd name="T32" fmla="*/ 2147483646 w 85"/>
              <a:gd name="T33" fmla="*/ 2147483646 h 76"/>
              <a:gd name="T34" fmla="*/ 2147483646 w 85"/>
              <a:gd name="T35" fmla="*/ 2147483646 h 76"/>
              <a:gd name="T36" fmla="*/ 2147483646 w 85"/>
              <a:gd name="T37" fmla="*/ 2147483646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39" name="Freeform 130"/>
          <p:cNvSpPr>
            <a:spLocks noEditPoints="1"/>
          </p:cNvSpPr>
          <p:nvPr/>
        </p:nvSpPr>
        <p:spPr bwMode="auto">
          <a:xfrm>
            <a:off x="4514850" y="2538413"/>
            <a:ext cx="133350" cy="131762"/>
          </a:xfrm>
          <a:custGeom>
            <a:avLst/>
            <a:gdLst>
              <a:gd name="T0" fmla="*/ 2147483646 w 81"/>
              <a:gd name="T1" fmla="*/ 2147483646 h 80"/>
              <a:gd name="T2" fmla="*/ 2147483646 w 81"/>
              <a:gd name="T3" fmla="*/ 2147483646 h 80"/>
              <a:gd name="T4" fmla="*/ 2147483646 w 81"/>
              <a:gd name="T5" fmla="*/ 2147483646 h 80"/>
              <a:gd name="T6" fmla="*/ 0 w 81"/>
              <a:gd name="T7" fmla="*/ 2147483646 h 80"/>
              <a:gd name="T8" fmla="*/ 2147483646 w 81"/>
              <a:gd name="T9" fmla="*/ 0 h 80"/>
              <a:gd name="T10" fmla="*/ 2147483646 w 81"/>
              <a:gd name="T11" fmla="*/ 2147483646 h 80"/>
              <a:gd name="T12" fmla="*/ 2147483646 w 81"/>
              <a:gd name="T13" fmla="*/ 2147483646 h 80"/>
              <a:gd name="T14" fmla="*/ 2147483646 w 81"/>
              <a:gd name="T15" fmla="*/ 2147483646 h 80"/>
              <a:gd name="T16" fmla="*/ 2147483646 w 81"/>
              <a:gd name="T17" fmla="*/ 2147483646 h 80"/>
              <a:gd name="T18" fmla="*/ 2147483646 w 81"/>
              <a:gd name="T19" fmla="*/ 2147483646 h 80"/>
              <a:gd name="T20" fmla="*/ 2147483646 w 81"/>
              <a:gd name="T21" fmla="*/ 2147483646 h 80"/>
              <a:gd name="T22" fmla="*/ 2147483646 w 81"/>
              <a:gd name="T23" fmla="*/ 2147483646 h 80"/>
              <a:gd name="T24" fmla="*/ 2147483646 w 81"/>
              <a:gd name="T25" fmla="*/ 2147483646 h 80"/>
              <a:gd name="T26" fmla="*/ 2147483646 w 81"/>
              <a:gd name="T27" fmla="*/ 2147483646 h 80"/>
              <a:gd name="T28" fmla="*/ 2147483646 w 81"/>
              <a:gd name="T29" fmla="*/ 2147483646 h 80"/>
              <a:gd name="T30" fmla="*/ 2147483646 w 81"/>
              <a:gd name="T31" fmla="*/ 2147483646 h 80"/>
              <a:gd name="T32" fmla="*/ 2147483646 w 81"/>
              <a:gd name="T33" fmla="*/ 2147483646 h 80"/>
              <a:gd name="T34" fmla="*/ 2147483646 w 81"/>
              <a:gd name="T35" fmla="*/ 2147483646 h 80"/>
              <a:gd name="T36" fmla="*/ 2147483646 w 81"/>
              <a:gd name="T37" fmla="*/ 2147483646 h 80"/>
              <a:gd name="T38" fmla="*/ 2147483646 w 81"/>
              <a:gd name="T39" fmla="*/ 2147483646 h 80"/>
              <a:gd name="T40" fmla="*/ 2147483646 w 81"/>
              <a:gd name="T41" fmla="*/ 2147483646 h 80"/>
              <a:gd name="T42" fmla="*/ 2147483646 w 81"/>
              <a:gd name="T43" fmla="*/ 2147483646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0" name="Freeform 131"/>
          <p:cNvSpPr>
            <a:spLocks noEditPoints="1"/>
          </p:cNvSpPr>
          <p:nvPr/>
        </p:nvSpPr>
        <p:spPr bwMode="auto">
          <a:xfrm>
            <a:off x="4519613" y="2555875"/>
            <a:ext cx="261937" cy="247650"/>
          </a:xfrm>
          <a:custGeom>
            <a:avLst/>
            <a:gdLst>
              <a:gd name="T0" fmla="*/ 2147483646 w 159"/>
              <a:gd name="T1" fmla="*/ 2147483646 h 150"/>
              <a:gd name="T2" fmla="*/ 2147483646 w 159"/>
              <a:gd name="T3" fmla="*/ 2147483646 h 150"/>
              <a:gd name="T4" fmla="*/ 2147483646 w 159"/>
              <a:gd name="T5" fmla="*/ 2147483646 h 150"/>
              <a:gd name="T6" fmla="*/ 2147483646 w 159"/>
              <a:gd name="T7" fmla="*/ 2147483646 h 150"/>
              <a:gd name="T8" fmla="*/ 2147483646 w 159"/>
              <a:gd name="T9" fmla="*/ 2147483646 h 150"/>
              <a:gd name="T10" fmla="*/ 2147483646 w 159"/>
              <a:gd name="T11" fmla="*/ 2147483646 h 150"/>
              <a:gd name="T12" fmla="*/ 2147483646 w 159"/>
              <a:gd name="T13" fmla="*/ 2147483646 h 150"/>
              <a:gd name="T14" fmla="*/ 2147483646 w 159"/>
              <a:gd name="T15" fmla="*/ 2147483646 h 150"/>
              <a:gd name="T16" fmla="*/ 2147483646 w 159"/>
              <a:gd name="T17" fmla="*/ 2147483646 h 150"/>
              <a:gd name="T18" fmla="*/ 2147483646 w 159"/>
              <a:gd name="T19" fmla="*/ 2147483646 h 150"/>
              <a:gd name="T20" fmla="*/ 2147483646 w 159"/>
              <a:gd name="T21" fmla="*/ 2147483646 h 150"/>
              <a:gd name="T22" fmla="*/ 2147483646 w 159"/>
              <a:gd name="T23" fmla="*/ 2147483646 h 150"/>
              <a:gd name="T24" fmla="*/ 2147483646 w 159"/>
              <a:gd name="T25" fmla="*/ 2147483646 h 150"/>
              <a:gd name="T26" fmla="*/ 2147483646 w 159"/>
              <a:gd name="T27" fmla="*/ 2147483646 h 150"/>
              <a:gd name="T28" fmla="*/ 2147483646 w 159"/>
              <a:gd name="T29" fmla="*/ 2147483646 h 150"/>
              <a:gd name="T30" fmla="*/ 2147483646 w 159"/>
              <a:gd name="T31" fmla="*/ 2147483646 h 150"/>
              <a:gd name="T32" fmla="*/ 2147483646 w 159"/>
              <a:gd name="T33" fmla="*/ 2147483646 h 150"/>
              <a:gd name="T34" fmla="*/ 2147483646 w 159"/>
              <a:gd name="T35" fmla="*/ 2147483646 h 150"/>
              <a:gd name="T36" fmla="*/ 2147483646 w 159"/>
              <a:gd name="T37" fmla="*/ 2147483646 h 150"/>
              <a:gd name="T38" fmla="*/ 2147483646 w 159"/>
              <a:gd name="T39" fmla="*/ 2147483646 h 150"/>
              <a:gd name="T40" fmla="*/ 2147483646 w 159"/>
              <a:gd name="T41" fmla="*/ 2147483646 h 150"/>
              <a:gd name="T42" fmla="*/ 2147483646 w 159"/>
              <a:gd name="T43" fmla="*/ 2147483646 h 150"/>
              <a:gd name="T44" fmla="*/ 2147483646 w 159"/>
              <a:gd name="T45" fmla="*/ 2147483646 h 150"/>
              <a:gd name="T46" fmla="*/ 2147483646 w 159"/>
              <a:gd name="T47" fmla="*/ 2147483646 h 150"/>
              <a:gd name="T48" fmla="*/ 2147483646 w 159"/>
              <a:gd name="T49" fmla="*/ 2147483646 h 150"/>
              <a:gd name="T50" fmla="*/ 2147483646 w 159"/>
              <a:gd name="T51" fmla="*/ 2147483646 h 150"/>
              <a:gd name="T52" fmla="*/ 2147483646 w 159"/>
              <a:gd name="T53" fmla="*/ 2147483646 h 150"/>
              <a:gd name="T54" fmla="*/ 2147483646 w 159"/>
              <a:gd name="T55" fmla="*/ 2147483646 h 150"/>
              <a:gd name="T56" fmla="*/ 2147483646 w 159"/>
              <a:gd name="T57" fmla="*/ 2147483646 h 150"/>
              <a:gd name="T58" fmla="*/ 2147483646 w 159"/>
              <a:gd name="T59" fmla="*/ 2147483646 h 150"/>
              <a:gd name="T60" fmla="*/ 2147483646 w 159"/>
              <a:gd name="T61" fmla="*/ 2147483646 h 150"/>
              <a:gd name="T62" fmla="*/ 2147483646 w 159"/>
              <a:gd name="T63" fmla="*/ 2147483646 h 150"/>
              <a:gd name="T64" fmla="*/ 2147483646 w 159"/>
              <a:gd name="T65" fmla="*/ 2147483646 h 150"/>
              <a:gd name="T66" fmla="*/ 2147483646 w 159"/>
              <a:gd name="T67" fmla="*/ 2147483646 h 150"/>
              <a:gd name="T68" fmla="*/ 2147483646 w 159"/>
              <a:gd name="T69" fmla="*/ 2147483646 h 150"/>
              <a:gd name="T70" fmla="*/ 2147483646 w 159"/>
              <a:gd name="T71" fmla="*/ 2147483646 h 150"/>
              <a:gd name="T72" fmla="*/ 2147483646 w 159"/>
              <a:gd name="T73" fmla="*/ 2147483646 h 150"/>
              <a:gd name="T74" fmla="*/ 2147483646 w 159"/>
              <a:gd name="T75" fmla="*/ 0 h 150"/>
              <a:gd name="T76" fmla="*/ 2147483646 w 159"/>
              <a:gd name="T77" fmla="*/ 0 h 150"/>
              <a:gd name="T78" fmla="*/ 2147483646 w 159"/>
              <a:gd name="T79" fmla="*/ 2147483646 h 150"/>
              <a:gd name="T80" fmla="*/ 2147483646 w 159"/>
              <a:gd name="T81" fmla="*/ 2147483646 h 150"/>
              <a:gd name="T82" fmla="*/ 2147483646 w 159"/>
              <a:gd name="T83" fmla="*/ 2147483646 h 150"/>
              <a:gd name="T84" fmla="*/ 2147483646 w 159"/>
              <a:gd name="T85" fmla="*/ 2147483646 h 150"/>
              <a:gd name="T86" fmla="*/ 2147483646 w 159"/>
              <a:gd name="T87" fmla="*/ 2147483646 h 150"/>
              <a:gd name="T88" fmla="*/ 2147483646 w 159"/>
              <a:gd name="T89" fmla="*/ 2147483646 h 150"/>
              <a:gd name="T90" fmla="*/ 2147483646 w 159"/>
              <a:gd name="T91" fmla="*/ 2147483646 h 150"/>
              <a:gd name="T92" fmla="*/ 2147483646 w 159"/>
              <a:gd name="T93" fmla="*/ 2147483646 h 150"/>
              <a:gd name="T94" fmla="*/ 2147483646 w 159"/>
              <a:gd name="T95" fmla="*/ 2147483646 h 150"/>
              <a:gd name="T96" fmla="*/ 2147483646 w 159"/>
              <a:gd name="T97" fmla="*/ 2147483646 h 150"/>
              <a:gd name="T98" fmla="*/ 2147483646 w 159"/>
              <a:gd name="T99" fmla="*/ 2147483646 h 150"/>
              <a:gd name="T100" fmla="*/ 2147483646 w 159"/>
              <a:gd name="T101" fmla="*/ 2147483646 h 150"/>
              <a:gd name="T102" fmla="*/ 2147483646 w 159"/>
              <a:gd name="T103" fmla="*/ 2147483646 h 150"/>
              <a:gd name="T104" fmla="*/ 2147483646 w 159"/>
              <a:gd name="T105" fmla="*/ 2147483646 h 150"/>
              <a:gd name="T106" fmla="*/ 2147483646 w 159"/>
              <a:gd name="T107" fmla="*/ 0 h 150"/>
              <a:gd name="T108" fmla="*/ 2147483646 w 159"/>
              <a:gd name="T109" fmla="*/ 2147483646 h 150"/>
              <a:gd name="T110" fmla="*/ 2147483646 w 159"/>
              <a:gd name="T111" fmla="*/ 2147483646 h 150"/>
              <a:gd name="T112" fmla="*/ 2147483646 w 159"/>
              <a:gd name="T113" fmla="*/ 2147483646 h 150"/>
              <a:gd name="T114" fmla="*/ 2147483646 w 159"/>
              <a:gd name="T115" fmla="*/ 2147483646 h 150"/>
              <a:gd name="T116" fmla="*/ 2147483646 w 159"/>
              <a:gd name="T117" fmla="*/ 2147483646 h 150"/>
              <a:gd name="T118" fmla="*/ 2147483646 w 159"/>
              <a:gd name="T119" fmla="*/ 2147483646 h 150"/>
              <a:gd name="T120" fmla="*/ 2147483646 w 159"/>
              <a:gd name="T121" fmla="*/ 2147483646 h 1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1" name="Freeform 132"/>
          <p:cNvSpPr>
            <a:spLocks noEditPoints="1"/>
          </p:cNvSpPr>
          <p:nvPr/>
        </p:nvSpPr>
        <p:spPr bwMode="auto">
          <a:xfrm>
            <a:off x="6448425" y="2535238"/>
            <a:ext cx="146050" cy="106362"/>
          </a:xfrm>
          <a:custGeom>
            <a:avLst/>
            <a:gdLst>
              <a:gd name="T0" fmla="*/ 2147483646 w 89"/>
              <a:gd name="T1" fmla="*/ 2147483646 h 65"/>
              <a:gd name="T2" fmla="*/ 2147483646 w 89"/>
              <a:gd name="T3" fmla="*/ 2147483646 h 65"/>
              <a:gd name="T4" fmla="*/ 2147483646 w 89"/>
              <a:gd name="T5" fmla="*/ 2147483646 h 65"/>
              <a:gd name="T6" fmla="*/ 2147483646 w 89"/>
              <a:gd name="T7" fmla="*/ 2147483646 h 65"/>
              <a:gd name="T8" fmla="*/ 2147483646 w 89"/>
              <a:gd name="T9" fmla="*/ 2147483646 h 65"/>
              <a:gd name="T10" fmla="*/ 2147483646 w 89"/>
              <a:gd name="T11" fmla="*/ 2147483646 h 65"/>
              <a:gd name="T12" fmla="*/ 2147483646 w 89"/>
              <a:gd name="T13" fmla="*/ 0 h 65"/>
              <a:gd name="T14" fmla="*/ 0 w 89"/>
              <a:gd name="T15" fmla="*/ 2147483646 h 65"/>
              <a:gd name="T16" fmla="*/ 2147483646 w 89"/>
              <a:gd name="T17" fmla="*/ 2147483646 h 65"/>
              <a:gd name="T18" fmla="*/ 2147483646 w 89"/>
              <a:gd name="T19" fmla="*/ 2147483646 h 65"/>
              <a:gd name="T20" fmla="*/ 2147483646 w 89"/>
              <a:gd name="T21" fmla="*/ 2147483646 h 65"/>
              <a:gd name="T22" fmla="*/ 2147483646 w 89"/>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9" h="65">
                <a:moveTo>
                  <a:pt x="40" y="4"/>
                </a:moveTo>
                <a:cubicBezTo>
                  <a:pt x="54" y="4"/>
                  <a:pt x="67" y="10"/>
                  <a:pt x="77" y="20"/>
                </a:cubicBezTo>
                <a:cubicBezTo>
                  <a:pt x="83" y="26"/>
                  <a:pt x="83" y="26"/>
                  <a:pt x="83" y="26"/>
                </a:cubicBezTo>
                <a:cubicBezTo>
                  <a:pt x="49" y="60"/>
                  <a:pt x="49" y="60"/>
                  <a:pt x="49" y="60"/>
                </a:cubicBezTo>
                <a:cubicBezTo>
                  <a:pt x="6" y="17"/>
                  <a:pt x="6" y="17"/>
                  <a:pt x="6" y="17"/>
                </a:cubicBezTo>
                <a:cubicBezTo>
                  <a:pt x="15" y="9"/>
                  <a:pt x="27" y="4"/>
                  <a:pt x="40" y="4"/>
                </a:cubicBezTo>
                <a:moveTo>
                  <a:pt x="40" y="0"/>
                </a:moveTo>
                <a:cubicBezTo>
                  <a:pt x="25" y="0"/>
                  <a:pt x="11" y="6"/>
                  <a:pt x="0" y="16"/>
                </a:cubicBezTo>
                <a:cubicBezTo>
                  <a:pt x="49" y="65"/>
                  <a:pt x="49" y="65"/>
                  <a:pt x="49" y="65"/>
                </a:cubicBezTo>
                <a:cubicBezTo>
                  <a:pt x="89" y="26"/>
                  <a:pt x="89" y="26"/>
                  <a:pt x="89" y="26"/>
                </a:cubicBezTo>
                <a:cubicBezTo>
                  <a:pt x="80" y="17"/>
                  <a:pt x="80" y="17"/>
                  <a:pt x="80" y="17"/>
                </a:cubicBezTo>
                <a:cubicBezTo>
                  <a:pt x="69" y="6"/>
                  <a:pt x="54"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2" name="Freeform 133"/>
          <p:cNvSpPr>
            <a:spLocks noEditPoints="1"/>
          </p:cNvSpPr>
          <p:nvPr/>
        </p:nvSpPr>
        <p:spPr bwMode="auto">
          <a:xfrm>
            <a:off x="6462713" y="2586038"/>
            <a:ext cx="241300" cy="231775"/>
          </a:xfrm>
          <a:custGeom>
            <a:avLst/>
            <a:gdLst>
              <a:gd name="T0" fmla="*/ 2147483646 w 147"/>
              <a:gd name="T1" fmla="*/ 2147483646 h 141"/>
              <a:gd name="T2" fmla="*/ 2147483646 w 147"/>
              <a:gd name="T3" fmla="*/ 2147483646 h 141"/>
              <a:gd name="T4" fmla="*/ 2147483646 w 147"/>
              <a:gd name="T5" fmla="*/ 2147483646 h 141"/>
              <a:gd name="T6" fmla="*/ 2147483646 w 147"/>
              <a:gd name="T7" fmla="*/ 2147483646 h 141"/>
              <a:gd name="T8" fmla="*/ 2147483646 w 147"/>
              <a:gd name="T9" fmla="*/ 2147483646 h 141"/>
              <a:gd name="T10" fmla="*/ 2147483646 w 147"/>
              <a:gd name="T11" fmla="*/ 2147483646 h 141"/>
              <a:gd name="T12" fmla="*/ 2147483646 w 147"/>
              <a:gd name="T13" fmla="*/ 2147483646 h 141"/>
              <a:gd name="T14" fmla="*/ 2147483646 w 147"/>
              <a:gd name="T15" fmla="*/ 2147483646 h 141"/>
              <a:gd name="T16" fmla="*/ 2147483646 w 147"/>
              <a:gd name="T17" fmla="*/ 2147483646 h 141"/>
              <a:gd name="T18" fmla="*/ 2147483646 w 147"/>
              <a:gd name="T19" fmla="*/ 0 h 141"/>
              <a:gd name="T20" fmla="*/ 0 w 147"/>
              <a:gd name="T21" fmla="*/ 2147483646 h 141"/>
              <a:gd name="T22" fmla="*/ 2147483646 w 147"/>
              <a:gd name="T23" fmla="*/ 2147483646 h 141"/>
              <a:gd name="T24" fmla="*/ 2147483646 w 147"/>
              <a:gd name="T25" fmla="*/ 2147483646 h 141"/>
              <a:gd name="T26" fmla="*/ 2147483646 w 147"/>
              <a:gd name="T27" fmla="*/ 2147483646 h 141"/>
              <a:gd name="T28" fmla="*/ 2147483646 w 147"/>
              <a:gd name="T29" fmla="*/ 2147483646 h 141"/>
              <a:gd name="T30" fmla="*/ 2147483646 w 147"/>
              <a:gd name="T31" fmla="*/ 2147483646 h 141"/>
              <a:gd name="T32" fmla="*/ 2147483646 w 147"/>
              <a:gd name="T33" fmla="*/ 0 h 1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47" h="141">
                <a:moveTo>
                  <a:pt x="85" y="11"/>
                </a:moveTo>
                <a:cubicBezTo>
                  <a:pt x="119" y="45"/>
                  <a:pt x="119" y="45"/>
                  <a:pt x="119" y="45"/>
                </a:cubicBezTo>
                <a:cubicBezTo>
                  <a:pt x="128" y="55"/>
                  <a:pt x="133" y="67"/>
                  <a:pt x="133" y="80"/>
                </a:cubicBezTo>
                <a:cubicBezTo>
                  <a:pt x="133" y="93"/>
                  <a:pt x="128" y="105"/>
                  <a:pt x="119" y="115"/>
                </a:cubicBezTo>
                <a:cubicBezTo>
                  <a:pt x="115" y="119"/>
                  <a:pt x="115" y="119"/>
                  <a:pt x="115" y="119"/>
                </a:cubicBezTo>
                <a:cubicBezTo>
                  <a:pt x="106" y="128"/>
                  <a:pt x="93" y="133"/>
                  <a:pt x="80" y="133"/>
                </a:cubicBezTo>
                <a:cubicBezTo>
                  <a:pt x="67" y="133"/>
                  <a:pt x="55" y="128"/>
                  <a:pt x="46" y="119"/>
                </a:cubicBezTo>
                <a:cubicBezTo>
                  <a:pt x="12" y="85"/>
                  <a:pt x="12" y="85"/>
                  <a:pt x="12" y="85"/>
                </a:cubicBezTo>
                <a:cubicBezTo>
                  <a:pt x="85" y="11"/>
                  <a:pt x="85" y="11"/>
                  <a:pt x="85" y="11"/>
                </a:cubicBezTo>
                <a:moveTo>
                  <a:pt x="85" y="0"/>
                </a:moveTo>
                <a:cubicBezTo>
                  <a:pt x="0" y="85"/>
                  <a:pt x="0" y="85"/>
                  <a:pt x="0" y="85"/>
                </a:cubicBezTo>
                <a:cubicBezTo>
                  <a:pt x="40" y="124"/>
                  <a:pt x="40" y="124"/>
                  <a:pt x="40" y="124"/>
                </a:cubicBezTo>
                <a:cubicBezTo>
                  <a:pt x="51" y="135"/>
                  <a:pt x="66" y="141"/>
                  <a:pt x="80" y="141"/>
                </a:cubicBezTo>
                <a:cubicBezTo>
                  <a:pt x="95" y="141"/>
                  <a:pt x="109" y="135"/>
                  <a:pt x="121" y="124"/>
                </a:cubicBezTo>
                <a:cubicBezTo>
                  <a:pt x="125" y="120"/>
                  <a:pt x="125" y="120"/>
                  <a:pt x="125" y="120"/>
                </a:cubicBezTo>
                <a:cubicBezTo>
                  <a:pt x="147" y="98"/>
                  <a:pt x="147" y="62"/>
                  <a:pt x="125" y="40"/>
                </a:cubicBezTo>
                <a:cubicBezTo>
                  <a:pt x="85" y="0"/>
                  <a:pt x="85" y="0"/>
                  <a:pt x="8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3" name="Freeform 134"/>
          <p:cNvSpPr>
            <a:spLocks noEditPoints="1"/>
          </p:cNvSpPr>
          <p:nvPr/>
        </p:nvSpPr>
        <p:spPr bwMode="auto">
          <a:xfrm>
            <a:off x="6403975" y="2571750"/>
            <a:ext cx="115888" cy="144463"/>
          </a:xfrm>
          <a:custGeom>
            <a:avLst/>
            <a:gdLst>
              <a:gd name="T0" fmla="*/ 2147483646 w 71"/>
              <a:gd name="T1" fmla="*/ 2147483646 h 88"/>
              <a:gd name="T2" fmla="*/ 2147483646 w 71"/>
              <a:gd name="T3" fmla="*/ 2147483646 h 88"/>
              <a:gd name="T4" fmla="*/ 2147483646 w 71"/>
              <a:gd name="T5" fmla="*/ 2147483646 h 88"/>
              <a:gd name="T6" fmla="*/ 2147483646 w 71"/>
              <a:gd name="T7" fmla="*/ 2147483646 h 88"/>
              <a:gd name="T8" fmla="*/ 2147483646 w 71"/>
              <a:gd name="T9" fmla="*/ 2147483646 h 88"/>
              <a:gd name="T10" fmla="*/ 2147483646 w 71"/>
              <a:gd name="T11" fmla="*/ 0 h 88"/>
              <a:gd name="T12" fmla="*/ 2147483646 w 71"/>
              <a:gd name="T13" fmla="*/ 2147483646 h 88"/>
              <a:gd name="T14" fmla="*/ 2147483646 w 71"/>
              <a:gd name="T15" fmla="*/ 2147483646 h 88"/>
              <a:gd name="T16" fmla="*/ 2147483646 w 71"/>
              <a:gd name="T17" fmla="*/ 2147483646 h 88"/>
              <a:gd name="T18" fmla="*/ 2147483646 w 71"/>
              <a:gd name="T19" fmla="*/ 0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88">
                <a:moveTo>
                  <a:pt x="22" y="6"/>
                </a:moveTo>
                <a:cubicBezTo>
                  <a:pt x="65" y="49"/>
                  <a:pt x="65" y="49"/>
                  <a:pt x="65" y="49"/>
                </a:cubicBezTo>
                <a:cubicBezTo>
                  <a:pt x="31" y="83"/>
                  <a:pt x="31" y="83"/>
                  <a:pt x="31" y="83"/>
                </a:cubicBezTo>
                <a:cubicBezTo>
                  <a:pt x="25" y="77"/>
                  <a:pt x="25" y="77"/>
                  <a:pt x="25" y="77"/>
                </a:cubicBezTo>
                <a:cubicBezTo>
                  <a:pt x="6" y="57"/>
                  <a:pt x="5" y="26"/>
                  <a:pt x="22" y="6"/>
                </a:cubicBezTo>
                <a:moveTo>
                  <a:pt x="22" y="0"/>
                </a:moveTo>
                <a:cubicBezTo>
                  <a:pt x="0" y="22"/>
                  <a:pt x="0" y="58"/>
                  <a:pt x="22" y="80"/>
                </a:cubicBezTo>
                <a:cubicBezTo>
                  <a:pt x="31" y="88"/>
                  <a:pt x="31" y="88"/>
                  <a:pt x="31" y="88"/>
                </a:cubicBezTo>
                <a:cubicBezTo>
                  <a:pt x="71" y="49"/>
                  <a:pt x="71" y="49"/>
                  <a:pt x="71" y="49"/>
                </a:cubicBezTo>
                <a:cubicBezTo>
                  <a:pt x="22" y="0"/>
                  <a:pt x="22"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4" name="Freeform 135"/>
          <p:cNvSpPr>
            <a:spLocks noEditPoints="1"/>
          </p:cNvSpPr>
          <p:nvPr/>
        </p:nvSpPr>
        <p:spPr bwMode="auto">
          <a:xfrm>
            <a:off x="1346200" y="2659063"/>
            <a:ext cx="293688" cy="125412"/>
          </a:xfrm>
          <a:custGeom>
            <a:avLst/>
            <a:gdLst>
              <a:gd name="T0" fmla="*/ 2147483646 w 178"/>
              <a:gd name="T1" fmla="*/ 2147483646 h 77"/>
              <a:gd name="T2" fmla="*/ 2147483646 w 178"/>
              <a:gd name="T3" fmla="*/ 2147483646 h 77"/>
              <a:gd name="T4" fmla="*/ 0 w 178"/>
              <a:gd name="T5" fmla="*/ 2147483646 h 77"/>
              <a:gd name="T6" fmla="*/ 0 w 178"/>
              <a:gd name="T7" fmla="*/ 0 h 77"/>
              <a:gd name="T8" fmla="*/ 2147483646 w 178"/>
              <a:gd name="T9" fmla="*/ 0 h 77"/>
              <a:gd name="T10" fmla="*/ 2147483646 w 178"/>
              <a:gd name="T11" fmla="*/ 2147483646 h 77"/>
              <a:gd name="T12" fmla="*/ 2147483646 w 178"/>
              <a:gd name="T13" fmla="*/ 2147483646 h 77"/>
              <a:gd name="T14" fmla="*/ 2147483646 w 178"/>
              <a:gd name="T15" fmla="*/ 2147483646 h 77"/>
              <a:gd name="T16" fmla="*/ 2147483646 w 178"/>
              <a:gd name="T17" fmla="*/ 2147483646 h 77"/>
              <a:gd name="T18" fmla="*/ 2147483646 w 178"/>
              <a:gd name="T19" fmla="*/ 2147483646 h 77"/>
              <a:gd name="T20" fmla="*/ 2147483646 w 178"/>
              <a:gd name="T21" fmla="*/ 2147483646 h 77"/>
              <a:gd name="T22" fmla="*/ 2147483646 w 178"/>
              <a:gd name="T23" fmla="*/ 2147483646 h 77"/>
              <a:gd name="T24" fmla="*/ 2147483646 w 178"/>
              <a:gd name="T25" fmla="*/ 2147483646 h 77"/>
              <a:gd name="T26" fmla="*/ 2147483646 w 178"/>
              <a:gd name="T27" fmla="*/ 2147483646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8" h="77">
                <a:moveTo>
                  <a:pt x="167" y="77"/>
                </a:moveTo>
                <a:cubicBezTo>
                  <a:pt x="11" y="77"/>
                  <a:pt x="11" y="77"/>
                  <a:pt x="11" y="77"/>
                </a:cubicBezTo>
                <a:cubicBezTo>
                  <a:pt x="5" y="77"/>
                  <a:pt x="0" y="72"/>
                  <a:pt x="0" y="65"/>
                </a:cubicBezTo>
                <a:cubicBezTo>
                  <a:pt x="0" y="0"/>
                  <a:pt x="0" y="0"/>
                  <a:pt x="0" y="0"/>
                </a:cubicBezTo>
                <a:cubicBezTo>
                  <a:pt x="178" y="0"/>
                  <a:pt x="178" y="0"/>
                  <a:pt x="178" y="0"/>
                </a:cubicBezTo>
                <a:cubicBezTo>
                  <a:pt x="178" y="65"/>
                  <a:pt x="178" y="65"/>
                  <a:pt x="178" y="65"/>
                </a:cubicBezTo>
                <a:cubicBezTo>
                  <a:pt x="178" y="72"/>
                  <a:pt x="173" y="77"/>
                  <a:pt x="167" y="77"/>
                </a:cubicBezTo>
                <a:close/>
                <a:moveTo>
                  <a:pt x="4" y="4"/>
                </a:moveTo>
                <a:cubicBezTo>
                  <a:pt x="4" y="65"/>
                  <a:pt x="4" y="65"/>
                  <a:pt x="4" y="65"/>
                </a:cubicBezTo>
                <a:cubicBezTo>
                  <a:pt x="4" y="70"/>
                  <a:pt x="7" y="73"/>
                  <a:pt x="11" y="73"/>
                </a:cubicBezTo>
                <a:cubicBezTo>
                  <a:pt x="167" y="73"/>
                  <a:pt x="167" y="73"/>
                  <a:pt x="167" y="73"/>
                </a:cubicBezTo>
                <a:cubicBezTo>
                  <a:pt x="171" y="73"/>
                  <a:pt x="174" y="70"/>
                  <a:pt x="174" y="65"/>
                </a:cubicBezTo>
                <a:cubicBezTo>
                  <a:pt x="174" y="4"/>
                  <a:pt x="174" y="4"/>
                  <a:pt x="174"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5" name="Freeform 136"/>
          <p:cNvSpPr>
            <a:spLocks noEditPoints="1"/>
          </p:cNvSpPr>
          <p:nvPr/>
        </p:nvSpPr>
        <p:spPr bwMode="auto">
          <a:xfrm>
            <a:off x="1508125" y="2714625"/>
            <a:ext cx="98425" cy="39688"/>
          </a:xfrm>
          <a:custGeom>
            <a:avLst/>
            <a:gdLst>
              <a:gd name="T0" fmla="*/ 2147483646 w 60"/>
              <a:gd name="T1" fmla="*/ 2147483646 h 24"/>
              <a:gd name="T2" fmla="*/ 2147483646 w 60"/>
              <a:gd name="T3" fmla="*/ 2147483646 h 24"/>
              <a:gd name="T4" fmla="*/ 0 w 60"/>
              <a:gd name="T5" fmla="*/ 2147483646 h 24"/>
              <a:gd name="T6" fmla="*/ 0 w 60"/>
              <a:gd name="T7" fmla="*/ 2147483646 h 24"/>
              <a:gd name="T8" fmla="*/ 2147483646 w 60"/>
              <a:gd name="T9" fmla="*/ 0 h 24"/>
              <a:gd name="T10" fmla="*/ 2147483646 w 60"/>
              <a:gd name="T11" fmla="*/ 0 h 24"/>
              <a:gd name="T12" fmla="*/ 2147483646 w 60"/>
              <a:gd name="T13" fmla="*/ 2147483646 h 24"/>
              <a:gd name="T14" fmla="*/ 2147483646 w 60"/>
              <a:gd name="T15" fmla="*/ 2147483646 h 24"/>
              <a:gd name="T16" fmla="*/ 2147483646 w 60"/>
              <a:gd name="T17" fmla="*/ 2147483646 h 24"/>
              <a:gd name="T18" fmla="*/ 2147483646 w 60"/>
              <a:gd name="T19" fmla="*/ 2147483646 h 24"/>
              <a:gd name="T20" fmla="*/ 2147483646 w 60"/>
              <a:gd name="T21" fmla="*/ 2147483646 h 24"/>
              <a:gd name="T22" fmla="*/ 2147483646 w 60"/>
              <a:gd name="T23" fmla="*/ 2147483646 h 24"/>
              <a:gd name="T24" fmla="*/ 2147483646 w 60"/>
              <a:gd name="T25" fmla="*/ 2147483646 h 24"/>
              <a:gd name="T26" fmla="*/ 2147483646 w 60"/>
              <a:gd name="T27" fmla="*/ 2147483646 h 24"/>
              <a:gd name="T28" fmla="*/ 2147483646 w 60"/>
              <a:gd name="T29" fmla="*/ 2147483646 h 24"/>
              <a:gd name="T30" fmla="*/ 2147483646 w 60"/>
              <a:gd name="T31" fmla="*/ 2147483646 h 24"/>
              <a:gd name="T32" fmla="*/ 2147483646 w 60"/>
              <a:gd name="T33" fmla="*/ 2147483646 h 24"/>
              <a:gd name="T34" fmla="*/ 2147483646 w 60"/>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 h="24">
                <a:moveTo>
                  <a:pt x="56" y="24"/>
                </a:moveTo>
                <a:cubicBezTo>
                  <a:pt x="4" y="24"/>
                  <a:pt x="4" y="24"/>
                  <a:pt x="4" y="24"/>
                </a:cubicBezTo>
                <a:cubicBezTo>
                  <a:pt x="2" y="24"/>
                  <a:pt x="0" y="22"/>
                  <a:pt x="0" y="19"/>
                </a:cubicBezTo>
                <a:cubicBezTo>
                  <a:pt x="0" y="5"/>
                  <a:pt x="0" y="5"/>
                  <a:pt x="0" y="5"/>
                </a:cubicBezTo>
                <a:cubicBezTo>
                  <a:pt x="0" y="2"/>
                  <a:pt x="2" y="0"/>
                  <a:pt x="4" y="0"/>
                </a:cubicBezTo>
                <a:cubicBezTo>
                  <a:pt x="56" y="0"/>
                  <a:pt x="56" y="0"/>
                  <a:pt x="56" y="0"/>
                </a:cubicBezTo>
                <a:cubicBezTo>
                  <a:pt x="58" y="0"/>
                  <a:pt x="60" y="2"/>
                  <a:pt x="60" y="5"/>
                </a:cubicBezTo>
                <a:cubicBezTo>
                  <a:pt x="60" y="19"/>
                  <a:pt x="60" y="19"/>
                  <a:pt x="60" y="19"/>
                </a:cubicBezTo>
                <a:cubicBezTo>
                  <a:pt x="60" y="22"/>
                  <a:pt x="58" y="24"/>
                  <a:pt x="56" y="24"/>
                </a:cubicBezTo>
                <a:close/>
                <a:moveTo>
                  <a:pt x="4" y="4"/>
                </a:moveTo>
                <a:cubicBezTo>
                  <a:pt x="4" y="4"/>
                  <a:pt x="4" y="4"/>
                  <a:pt x="4" y="5"/>
                </a:cubicBezTo>
                <a:cubicBezTo>
                  <a:pt x="4" y="19"/>
                  <a:pt x="4" y="19"/>
                  <a:pt x="4" y="19"/>
                </a:cubicBezTo>
                <a:cubicBezTo>
                  <a:pt x="4" y="20"/>
                  <a:pt x="4" y="20"/>
                  <a:pt x="4" y="20"/>
                </a:cubicBezTo>
                <a:cubicBezTo>
                  <a:pt x="56" y="20"/>
                  <a:pt x="56" y="20"/>
                  <a:pt x="56" y="20"/>
                </a:cubicBezTo>
                <a:cubicBezTo>
                  <a:pt x="56" y="20"/>
                  <a:pt x="56" y="20"/>
                  <a:pt x="56" y="19"/>
                </a:cubicBezTo>
                <a:cubicBezTo>
                  <a:pt x="56" y="5"/>
                  <a:pt x="56" y="5"/>
                  <a:pt x="56" y="5"/>
                </a:cubicBezTo>
                <a:cubicBezTo>
                  <a:pt x="56" y="4"/>
                  <a:pt x="56" y="4"/>
                  <a:pt x="56" y="4"/>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6" name="Freeform 137"/>
          <p:cNvSpPr>
            <a:spLocks noEditPoints="1"/>
          </p:cNvSpPr>
          <p:nvPr/>
        </p:nvSpPr>
        <p:spPr bwMode="auto">
          <a:xfrm>
            <a:off x="1346200" y="2582863"/>
            <a:ext cx="293688" cy="53975"/>
          </a:xfrm>
          <a:custGeom>
            <a:avLst/>
            <a:gdLst>
              <a:gd name="T0" fmla="*/ 2147483646 w 178"/>
              <a:gd name="T1" fmla="*/ 2147483646 h 33"/>
              <a:gd name="T2" fmla="*/ 0 w 178"/>
              <a:gd name="T3" fmla="*/ 2147483646 h 33"/>
              <a:gd name="T4" fmla="*/ 0 w 178"/>
              <a:gd name="T5" fmla="*/ 2147483646 h 33"/>
              <a:gd name="T6" fmla="*/ 2147483646 w 178"/>
              <a:gd name="T7" fmla="*/ 0 h 33"/>
              <a:gd name="T8" fmla="*/ 2147483646 w 178"/>
              <a:gd name="T9" fmla="*/ 0 h 33"/>
              <a:gd name="T10" fmla="*/ 2147483646 w 178"/>
              <a:gd name="T11" fmla="*/ 2147483646 h 33"/>
              <a:gd name="T12" fmla="*/ 2147483646 w 178"/>
              <a:gd name="T13" fmla="*/ 2147483646 h 33"/>
              <a:gd name="T14" fmla="*/ 2147483646 w 178"/>
              <a:gd name="T15" fmla="*/ 2147483646 h 33"/>
              <a:gd name="T16" fmla="*/ 2147483646 w 178"/>
              <a:gd name="T17" fmla="*/ 2147483646 h 33"/>
              <a:gd name="T18" fmla="*/ 2147483646 w 178"/>
              <a:gd name="T19" fmla="*/ 2147483646 h 33"/>
              <a:gd name="T20" fmla="*/ 2147483646 w 178"/>
              <a:gd name="T21" fmla="*/ 2147483646 h 33"/>
              <a:gd name="T22" fmla="*/ 2147483646 w 178"/>
              <a:gd name="T23" fmla="*/ 2147483646 h 33"/>
              <a:gd name="T24" fmla="*/ 2147483646 w 178"/>
              <a:gd name="T25" fmla="*/ 2147483646 h 33"/>
              <a:gd name="T26" fmla="*/ 2147483646 w 178"/>
              <a:gd name="T27" fmla="*/ 2147483646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8" h="33">
                <a:moveTo>
                  <a:pt x="178" y="33"/>
                </a:moveTo>
                <a:cubicBezTo>
                  <a:pt x="0" y="33"/>
                  <a:pt x="0" y="33"/>
                  <a:pt x="0" y="33"/>
                </a:cubicBezTo>
                <a:cubicBezTo>
                  <a:pt x="0" y="11"/>
                  <a:pt x="0" y="11"/>
                  <a:pt x="0" y="11"/>
                </a:cubicBezTo>
                <a:cubicBezTo>
                  <a:pt x="0" y="5"/>
                  <a:pt x="5" y="0"/>
                  <a:pt x="11" y="0"/>
                </a:cubicBezTo>
                <a:cubicBezTo>
                  <a:pt x="167" y="0"/>
                  <a:pt x="167" y="0"/>
                  <a:pt x="167" y="0"/>
                </a:cubicBezTo>
                <a:cubicBezTo>
                  <a:pt x="173" y="0"/>
                  <a:pt x="178" y="5"/>
                  <a:pt x="178" y="11"/>
                </a:cubicBezTo>
                <a:lnTo>
                  <a:pt x="178" y="33"/>
                </a:lnTo>
                <a:close/>
                <a:moveTo>
                  <a:pt x="4" y="29"/>
                </a:moveTo>
                <a:cubicBezTo>
                  <a:pt x="174" y="29"/>
                  <a:pt x="174" y="29"/>
                  <a:pt x="174" y="29"/>
                </a:cubicBezTo>
                <a:cubicBezTo>
                  <a:pt x="174" y="11"/>
                  <a:pt x="174" y="11"/>
                  <a:pt x="174" y="11"/>
                </a:cubicBezTo>
                <a:cubicBezTo>
                  <a:pt x="174" y="7"/>
                  <a:pt x="171" y="4"/>
                  <a:pt x="167" y="4"/>
                </a:cubicBezTo>
                <a:cubicBezTo>
                  <a:pt x="11" y="4"/>
                  <a:pt x="11" y="4"/>
                  <a:pt x="11" y="4"/>
                </a:cubicBezTo>
                <a:cubicBezTo>
                  <a:pt x="7" y="4"/>
                  <a:pt x="4" y="7"/>
                  <a:pt x="4" y="11"/>
                </a:cubicBezTo>
                <a:lnTo>
                  <a:pt x="4"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7" name="Freeform 138"/>
          <p:cNvSpPr>
            <a:spLocks noEditPoints="1"/>
          </p:cNvSpPr>
          <p:nvPr/>
        </p:nvSpPr>
        <p:spPr bwMode="auto">
          <a:xfrm>
            <a:off x="1330325" y="3186113"/>
            <a:ext cx="327025" cy="258762"/>
          </a:xfrm>
          <a:custGeom>
            <a:avLst/>
            <a:gdLst>
              <a:gd name="T0" fmla="*/ 2147483646 w 199"/>
              <a:gd name="T1" fmla="*/ 2147483646 h 157"/>
              <a:gd name="T2" fmla="*/ 2147483646 w 199"/>
              <a:gd name="T3" fmla="*/ 2147483646 h 157"/>
              <a:gd name="T4" fmla="*/ 2147483646 w 199"/>
              <a:gd name="T5" fmla="*/ 2147483646 h 157"/>
              <a:gd name="T6" fmla="*/ 2147483646 w 199"/>
              <a:gd name="T7" fmla="*/ 2147483646 h 157"/>
              <a:gd name="T8" fmla="*/ 2147483646 w 199"/>
              <a:gd name="T9" fmla="*/ 2147483646 h 157"/>
              <a:gd name="T10" fmla="*/ 2147483646 w 199"/>
              <a:gd name="T11" fmla="*/ 2147483646 h 157"/>
              <a:gd name="T12" fmla="*/ 2147483646 w 199"/>
              <a:gd name="T13" fmla="*/ 2147483646 h 157"/>
              <a:gd name="T14" fmla="*/ 0 w 199"/>
              <a:gd name="T15" fmla="*/ 2147483646 h 157"/>
              <a:gd name="T16" fmla="*/ 2147483646 w 199"/>
              <a:gd name="T17" fmla="*/ 2147483646 h 157"/>
              <a:gd name="T18" fmla="*/ 2147483646 w 199"/>
              <a:gd name="T19" fmla="*/ 2147483646 h 157"/>
              <a:gd name="T20" fmla="*/ 2147483646 w 199"/>
              <a:gd name="T21" fmla="*/ 0 h 157"/>
              <a:gd name="T22" fmla="*/ 2147483646 w 199"/>
              <a:gd name="T23" fmla="*/ 0 h 157"/>
              <a:gd name="T24" fmla="*/ 2147483646 w 199"/>
              <a:gd name="T25" fmla="*/ 2147483646 h 157"/>
              <a:gd name="T26" fmla="*/ 2147483646 w 199"/>
              <a:gd name="T27" fmla="*/ 2147483646 h 157"/>
              <a:gd name="T28" fmla="*/ 2147483646 w 199"/>
              <a:gd name="T29" fmla="*/ 2147483646 h 157"/>
              <a:gd name="T30" fmla="*/ 2147483646 w 199"/>
              <a:gd name="T31" fmla="*/ 2147483646 h 157"/>
              <a:gd name="T32" fmla="*/ 2147483646 w 199"/>
              <a:gd name="T33" fmla="*/ 2147483646 h 157"/>
              <a:gd name="T34" fmla="*/ 2147483646 w 199"/>
              <a:gd name="T35" fmla="*/ 2147483646 h 157"/>
              <a:gd name="T36" fmla="*/ 2147483646 w 199"/>
              <a:gd name="T37" fmla="*/ 2147483646 h 157"/>
              <a:gd name="T38" fmla="*/ 2147483646 w 199"/>
              <a:gd name="T39" fmla="*/ 0 h 157"/>
              <a:gd name="T40" fmla="*/ 2147483646 w 199"/>
              <a:gd name="T41" fmla="*/ 0 h 157"/>
              <a:gd name="T42" fmla="*/ 2147483646 w 199"/>
              <a:gd name="T43" fmla="*/ 2147483646 h 157"/>
              <a:gd name="T44" fmla="*/ 2147483646 w 199"/>
              <a:gd name="T45" fmla="*/ 2147483646 h 157"/>
              <a:gd name="T46" fmla="*/ 2147483646 w 199"/>
              <a:gd name="T47" fmla="*/ 2147483646 h 157"/>
              <a:gd name="T48" fmla="*/ 2147483646 w 199"/>
              <a:gd name="T49" fmla="*/ 2147483646 h 157"/>
              <a:gd name="T50" fmla="*/ 2147483646 w 199"/>
              <a:gd name="T51" fmla="*/ 2147483646 h 157"/>
              <a:gd name="T52" fmla="*/ 2147483646 w 199"/>
              <a:gd name="T53" fmla="*/ 2147483646 h 157"/>
              <a:gd name="T54" fmla="*/ 2147483646 w 199"/>
              <a:gd name="T55" fmla="*/ 2147483646 h 157"/>
              <a:gd name="T56" fmla="*/ 2147483646 w 199"/>
              <a:gd name="T57" fmla="*/ 2147483646 h 157"/>
              <a:gd name="T58" fmla="*/ 2147483646 w 199"/>
              <a:gd name="T59" fmla="*/ 2147483646 h 157"/>
              <a:gd name="T60" fmla="*/ 2147483646 w 199"/>
              <a:gd name="T61" fmla="*/ 2147483646 h 157"/>
              <a:gd name="T62" fmla="*/ 2147483646 w 199"/>
              <a:gd name="T63" fmla="*/ 2147483646 h 157"/>
              <a:gd name="T64" fmla="*/ 2147483646 w 199"/>
              <a:gd name="T65" fmla="*/ 2147483646 h 157"/>
              <a:gd name="T66" fmla="*/ 2147483646 w 199"/>
              <a:gd name="T67" fmla="*/ 2147483646 h 157"/>
              <a:gd name="T68" fmla="*/ 2147483646 w 199"/>
              <a:gd name="T69" fmla="*/ 2147483646 h 157"/>
              <a:gd name="T70" fmla="*/ 2147483646 w 199"/>
              <a:gd name="T71" fmla="*/ 2147483646 h 157"/>
              <a:gd name="T72" fmla="*/ 2147483646 w 199"/>
              <a:gd name="T73" fmla="*/ 2147483646 h 157"/>
              <a:gd name="T74" fmla="*/ 2147483646 w 199"/>
              <a:gd name="T75" fmla="*/ 2147483646 h 157"/>
              <a:gd name="T76" fmla="*/ 2147483646 w 199"/>
              <a:gd name="T77" fmla="*/ 2147483646 h 157"/>
              <a:gd name="T78" fmla="*/ 2147483646 w 199"/>
              <a:gd name="T79" fmla="*/ 2147483646 h 157"/>
              <a:gd name="T80" fmla="*/ 2147483646 w 199"/>
              <a:gd name="T81" fmla="*/ 2147483646 h 157"/>
              <a:gd name="T82" fmla="*/ 2147483646 w 199"/>
              <a:gd name="T83" fmla="*/ 2147483646 h 157"/>
              <a:gd name="T84" fmla="*/ 2147483646 w 199"/>
              <a:gd name="T85" fmla="*/ 2147483646 h 157"/>
              <a:gd name="T86" fmla="*/ 2147483646 w 199"/>
              <a:gd name="T87" fmla="*/ 2147483646 h 157"/>
              <a:gd name="T88" fmla="*/ 2147483646 w 199"/>
              <a:gd name="T89" fmla="*/ 2147483646 h 157"/>
              <a:gd name="T90" fmla="*/ 2147483646 w 199"/>
              <a:gd name="T91" fmla="*/ 2147483646 h 157"/>
              <a:gd name="T92" fmla="*/ 2147483646 w 199"/>
              <a:gd name="T93" fmla="*/ 2147483646 h 157"/>
              <a:gd name="T94" fmla="*/ 2147483646 w 199"/>
              <a:gd name="T95" fmla="*/ 2147483646 h 157"/>
              <a:gd name="T96" fmla="*/ 2147483646 w 199"/>
              <a:gd name="T97" fmla="*/ 2147483646 h 157"/>
              <a:gd name="T98" fmla="*/ 2147483646 w 199"/>
              <a:gd name="T99" fmla="*/ 2147483646 h 157"/>
              <a:gd name="T100" fmla="*/ 2147483646 w 199"/>
              <a:gd name="T101" fmla="*/ 2147483646 h 157"/>
              <a:gd name="T102" fmla="*/ 2147483646 w 199"/>
              <a:gd name="T103" fmla="*/ 2147483646 h 157"/>
              <a:gd name="T104" fmla="*/ 2147483646 w 199"/>
              <a:gd name="T105" fmla="*/ 2147483646 h 157"/>
              <a:gd name="T106" fmla="*/ 2147483646 w 199"/>
              <a:gd name="T107" fmla="*/ 2147483646 h 157"/>
              <a:gd name="T108" fmla="*/ 2147483646 w 199"/>
              <a:gd name="T109" fmla="*/ 2147483646 h 157"/>
              <a:gd name="T110" fmla="*/ 2147483646 w 199"/>
              <a:gd name="T111" fmla="*/ 2147483646 h 157"/>
              <a:gd name="T112" fmla="*/ 2147483646 w 199"/>
              <a:gd name="T113" fmla="*/ 2147483646 h 157"/>
              <a:gd name="T114" fmla="*/ 2147483646 w 199"/>
              <a:gd name="T115" fmla="*/ 2147483646 h 157"/>
              <a:gd name="T116" fmla="*/ 2147483646 w 199"/>
              <a:gd name="T117" fmla="*/ 2147483646 h 157"/>
              <a:gd name="T118" fmla="*/ 2147483646 w 199"/>
              <a:gd name="T119" fmla="*/ 2147483646 h 157"/>
              <a:gd name="T120" fmla="*/ 2147483646 w 199"/>
              <a:gd name="T121" fmla="*/ 2147483646 h 157"/>
              <a:gd name="T122" fmla="*/ 2147483646 w 199"/>
              <a:gd name="T123" fmla="*/ 2147483646 h 15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9" h="157">
                <a:moveTo>
                  <a:pt x="140" y="157"/>
                </a:moveTo>
                <a:cubicBezTo>
                  <a:pt x="59" y="157"/>
                  <a:pt x="59" y="157"/>
                  <a:pt x="59" y="157"/>
                </a:cubicBezTo>
                <a:cubicBezTo>
                  <a:pt x="54" y="157"/>
                  <a:pt x="49" y="153"/>
                  <a:pt x="49" y="148"/>
                </a:cubicBezTo>
                <a:cubicBezTo>
                  <a:pt x="49" y="70"/>
                  <a:pt x="49" y="70"/>
                  <a:pt x="49" y="70"/>
                </a:cubicBezTo>
                <a:cubicBezTo>
                  <a:pt x="40" y="80"/>
                  <a:pt x="40" y="80"/>
                  <a:pt x="40" y="80"/>
                </a:cubicBezTo>
                <a:cubicBezTo>
                  <a:pt x="36" y="83"/>
                  <a:pt x="30" y="83"/>
                  <a:pt x="27" y="80"/>
                </a:cubicBezTo>
                <a:cubicBezTo>
                  <a:pt x="3" y="57"/>
                  <a:pt x="3" y="57"/>
                  <a:pt x="3" y="57"/>
                </a:cubicBezTo>
                <a:cubicBezTo>
                  <a:pt x="1" y="55"/>
                  <a:pt x="0" y="53"/>
                  <a:pt x="0" y="50"/>
                </a:cubicBezTo>
                <a:cubicBezTo>
                  <a:pt x="0" y="48"/>
                  <a:pt x="1" y="46"/>
                  <a:pt x="2" y="44"/>
                </a:cubicBezTo>
                <a:cubicBezTo>
                  <a:pt x="40" y="5"/>
                  <a:pt x="40" y="5"/>
                  <a:pt x="40" y="5"/>
                </a:cubicBezTo>
                <a:cubicBezTo>
                  <a:pt x="45" y="0"/>
                  <a:pt x="47" y="0"/>
                  <a:pt x="48" y="0"/>
                </a:cubicBezTo>
                <a:cubicBezTo>
                  <a:pt x="71" y="0"/>
                  <a:pt x="71" y="0"/>
                  <a:pt x="71" y="0"/>
                </a:cubicBezTo>
                <a:cubicBezTo>
                  <a:pt x="77" y="0"/>
                  <a:pt x="78" y="0"/>
                  <a:pt x="79" y="1"/>
                </a:cubicBezTo>
                <a:cubicBezTo>
                  <a:pt x="81" y="3"/>
                  <a:pt x="81" y="3"/>
                  <a:pt x="81" y="3"/>
                </a:cubicBezTo>
                <a:cubicBezTo>
                  <a:pt x="81" y="4"/>
                  <a:pt x="81" y="4"/>
                  <a:pt x="81" y="4"/>
                </a:cubicBezTo>
                <a:cubicBezTo>
                  <a:pt x="81" y="14"/>
                  <a:pt x="88" y="21"/>
                  <a:pt x="99" y="21"/>
                </a:cubicBezTo>
                <a:cubicBezTo>
                  <a:pt x="110" y="21"/>
                  <a:pt x="118" y="14"/>
                  <a:pt x="118" y="4"/>
                </a:cubicBezTo>
                <a:cubicBezTo>
                  <a:pt x="118" y="3"/>
                  <a:pt x="118" y="3"/>
                  <a:pt x="118" y="3"/>
                </a:cubicBezTo>
                <a:cubicBezTo>
                  <a:pt x="119" y="1"/>
                  <a:pt x="119" y="1"/>
                  <a:pt x="119" y="1"/>
                </a:cubicBezTo>
                <a:cubicBezTo>
                  <a:pt x="120" y="0"/>
                  <a:pt x="121" y="0"/>
                  <a:pt x="127" y="0"/>
                </a:cubicBezTo>
                <a:cubicBezTo>
                  <a:pt x="151" y="0"/>
                  <a:pt x="151" y="0"/>
                  <a:pt x="151" y="0"/>
                </a:cubicBezTo>
                <a:cubicBezTo>
                  <a:pt x="152" y="0"/>
                  <a:pt x="153" y="0"/>
                  <a:pt x="158" y="5"/>
                </a:cubicBezTo>
                <a:cubicBezTo>
                  <a:pt x="196" y="44"/>
                  <a:pt x="196" y="44"/>
                  <a:pt x="196" y="44"/>
                </a:cubicBezTo>
                <a:cubicBezTo>
                  <a:pt x="198" y="46"/>
                  <a:pt x="199" y="48"/>
                  <a:pt x="198" y="50"/>
                </a:cubicBezTo>
                <a:cubicBezTo>
                  <a:pt x="198" y="53"/>
                  <a:pt x="197" y="55"/>
                  <a:pt x="196" y="57"/>
                </a:cubicBezTo>
                <a:cubicBezTo>
                  <a:pt x="172" y="80"/>
                  <a:pt x="172" y="80"/>
                  <a:pt x="172" y="80"/>
                </a:cubicBezTo>
                <a:cubicBezTo>
                  <a:pt x="170" y="82"/>
                  <a:pt x="168" y="83"/>
                  <a:pt x="165" y="83"/>
                </a:cubicBezTo>
                <a:cubicBezTo>
                  <a:pt x="165" y="83"/>
                  <a:pt x="165" y="83"/>
                  <a:pt x="165" y="83"/>
                </a:cubicBezTo>
                <a:cubicBezTo>
                  <a:pt x="163" y="83"/>
                  <a:pt x="160" y="82"/>
                  <a:pt x="159" y="80"/>
                </a:cubicBezTo>
                <a:cubicBezTo>
                  <a:pt x="149" y="70"/>
                  <a:pt x="149" y="70"/>
                  <a:pt x="149" y="70"/>
                </a:cubicBezTo>
                <a:cubicBezTo>
                  <a:pt x="149" y="148"/>
                  <a:pt x="149" y="148"/>
                  <a:pt x="149" y="148"/>
                </a:cubicBezTo>
                <a:cubicBezTo>
                  <a:pt x="149" y="153"/>
                  <a:pt x="145" y="157"/>
                  <a:pt x="140" y="157"/>
                </a:cubicBezTo>
                <a:close/>
                <a:moveTo>
                  <a:pt x="52" y="59"/>
                </a:moveTo>
                <a:cubicBezTo>
                  <a:pt x="54" y="59"/>
                  <a:pt x="57" y="61"/>
                  <a:pt x="57" y="65"/>
                </a:cubicBezTo>
                <a:cubicBezTo>
                  <a:pt x="57" y="148"/>
                  <a:pt x="57" y="148"/>
                  <a:pt x="57" y="148"/>
                </a:cubicBezTo>
                <a:cubicBezTo>
                  <a:pt x="57" y="149"/>
                  <a:pt x="58" y="149"/>
                  <a:pt x="59" y="149"/>
                </a:cubicBezTo>
                <a:cubicBezTo>
                  <a:pt x="140" y="149"/>
                  <a:pt x="140" y="149"/>
                  <a:pt x="140" y="149"/>
                </a:cubicBezTo>
                <a:cubicBezTo>
                  <a:pt x="140" y="149"/>
                  <a:pt x="141" y="149"/>
                  <a:pt x="141" y="148"/>
                </a:cubicBezTo>
                <a:cubicBezTo>
                  <a:pt x="141" y="65"/>
                  <a:pt x="141" y="65"/>
                  <a:pt x="141" y="65"/>
                </a:cubicBezTo>
                <a:cubicBezTo>
                  <a:pt x="141" y="61"/>
                  <a:pt x="144" y="59"/>
                  <a:pt x="147" y="59"/>
                </a:cubicBezTo>
                <a:cubicBezTo>
                  <a:pt x="148" y="59"/>
                  <a:pt x="150" y="59"/>
                  <a:pt x="152" y="61"/>
                </a:cubicBezTo>
                <a:cubicBezTo>
                  <a:pt x="164" y="74"/>
                  <a:pt x="164" y="74"/>
                  <a:pt x="164" y="74"/>
                </a:cubicBezTo>
                <a:cubicBezTo>
                  <a:pt x="165" y="75"/>
                  <a:pt x="166" y="75"/>
                  <a:pt x="166" y="74"/>
                </a:cubicBezTo>
                <a:cubicBezTo>
                  <a:pt x="190" y="51"/>
                  <a:pt x="190" y="51"/>
                  <a:pt x="190" y="51"/>
                </a:cubicBezTo>
                <a:cubicBezTo>
                  <a:pt x="190" y="51"/>
                  <a:pt x="190" y="50"/>
                  <a:pt x="190" y="50"/>
                </a:cubicBezTo>
                <a:cubicBezTo>
                  <a:pt x="190" y="50"/>
                  <a:pt x="190" y="50"/>
                  <a:pt x="190" y="49"/>
                </a:cubicBezTo>
                <a:cubicBezTo>
                  <a:pt x="153" y="10"/>
                  <a:pt x="153" y="10"/>
                  <a:pt x="153" y="10"/>
                </a:cubicBezTo>
                <a:cubicBezTo>
                  <a:pt x="151" y="9"/>
                  <a:pt x="150" y="8"/>
                  <a:pt x="150" y="8"/>
                </a:cubicBezTo>
                <a:cubicBezTo>
                  <a:pt x="127" y="8"/>
                  <a:pt x="127" y="8"/>
                  <a:pt x="127" y="8"/>
                </a:cubicBezTo>
                <a:cubicBezTo>
                  <a:pt x="126" y="8"/>
                  <a:pt x="126" y="8"/>
                  <a:pt x="125" y="8"/>
                </a:cubicBezTo>
                <a:cubicBezTo>
                  <a:pt x="124" y="20"/>
                  <a:pt x="113" y="29"/>
                  <a:pt x="99" y="29"/>
                </a:cubicBezTo>
                <a:cubicBezTo>
                  <a:pt x="85" y="29"/>
                  <a:pt x="74" y="20"/>
                  <a:pt x="73" y="8"/>
                </a:cubicBezTo>
                <a:cubicBezTo>
                  <a:pt x="72" y="8"/>
                  <a:pt x="72" y="8"/>
                  <a:pt x="71" y="8"/>
                </a:cubicBezTo>
                <a:cubicBezTo>
                  <a:pt x="49" y="8"/>
                  <a:pt x="49" y="8"/>
                  <a:pt x="49" y="8"/>
                </a:cubicBezTo>
                <a:cubicBezTo>
                  <a:pt x="48" y="8"/>
                  <a:pt x="47" y="9"/>
                  <a:pt x="46" y="10"/>
                </a:cubicBezTo>
                <a:cubicBezTo>
                  <a:pt x="8" y="49"/>
                  <a:pt x="8" y="49"/>
                  <a:pt x="8" y="49"/>
                </a:cubicBezTo>
                <a:cubicBezTo>
                  <a:pt x="8" y="50"/>
                  <a:pt x="8" y="50"/>
                  <a:pt x="8" y="50"/>
                </a:cubicBezTo>
                <a:cubicBezTo>
                  <a:pt x="8" y="50"/>
                  <a:pt x="8" y="51"/>
                  <a:pt x="8" y="51"/>
                </a:cubicBezTo>
                <a:cubicBezTo>
                  <a:pt x="32" y="74"/>
                  <a:pt x="32" y="74"/>
                  <a:pt x="32" y="74"/>
                </a:cubicBezTo>
                <a:cubicBezTo>
                  <a:pt x="33" y="75"/>
                  <a:pt x="33" y="75"/>
                  <a:pt x="34" y="74"/>
                </a:cubicBezTo>
                <a:cubicBezTo>
                  <a:pt x="47" y="61"/>
                  <a:pt x="47" y="61"/>
                  <a:pt x="47" y="61"/>
                </a:cubicBezTo>
                <a:cubicBezTo>
                  <a:pt x="49" y="59"/>
                  <a:pt x="51" y="59"/>
                  <a:pt x="52"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8" name="Freeform 139"/>
          <p:cNvSpPr>
            <a:spLocks noEditPoints="1"/>
          </p:cNvSpPr>
          <p:nvPr/>
        </p:nvSpPr>
        <p:spPr bwMode="auto">
          <a:xfrm>
            <a:off x="2003425" y="3179763"/>
            <a:ext cx="269875" cy="271462"/>
          </a:xfrm>
          <a:custGeom>
            <a:avLst/>
            <a:gdLst>
              <a:gd name="T0" fmla="*/ 2147483646 w 164"/>
              <a:gd name="T1" fmla="*/ 2147483646 h 165"/>
              <a:gd name="T2" fmla="*/ 2147483646 w 164"/>
              <a:gd name="T3" fmla="*/ 2147483646 h 165"/>
              <a:gd name="T4" fmla="*/ 2147483646 w 164"/>
              <a:gd name="T5" fmla="*/ 2147483646 h 165"/>
              <a:gd name="T6" fmla="*/ 2147483646 w 164"/>
              <a:gd name="T7" fmla="*/ 2147483646 h 165"/>
              <a:gd name="T8" fmla="*/ 0 w 164"/>
              <a:gd name="T9" fmla="*/ 2147483646 h 165"/>
              <a:gd name="T10" fmla="*/ 2147483646 w 164"/>
              <a:gd name="T11" fmla="*/ 2147483646 h 165"/>
              <a:gd name="T12" fmla="*/ 2147483646 w 164"/>
              <a:gd name="T13" fmla="*/ 2147483646 h 165"/>
              <a:gd name="T14" fmla="*/ 2147483646 w 164"/>
              <a:gd name="T15" fmla="*/ 2147483646 h 165"/>
              <a:gd name="T16" fmla="*/ 2147483646 w 164"/>
              <a:gd name="T17" fmla="*/ 2147483646 h 165"/>
              <a:gd name="T18" fmla="*/ 2147483646 w 164"/>
              <a:gd name="T19" fmla="*/ 2147483646 h 165"/>
              <a:gd name="T20" fmla="*/ 2147483646 w 164"/>
              <a:gd name="T21" fmla="*/ 2147483646 h 165"/>
              <a:gd name="T22" fmla="*/ 2147483646 w 164"/>
              <a:gd name="T23" fmla="*/ 0 h 165"/>
              <a:gd name="T24" fmla="*/ 2147483646 w 164"/>
              <a:gd name="T25" fmla="*/ 2147483646 h 165"/>
              <a:gd name="T26" fmla="*/ 2147483646 w 164"/>
              <a:gd name="T27" fmla="*/ 2147483646 h 165"/>
              <a:gd name="T28" fmla="*/ 2147483646 w 164"/>
              <a:gd name="T29" fmla="*/ 2147483646 h 165"/>
              <a:gd name="T30" fmla="*/ 2147483646 w 164"/>
              <a:gd name="T31" fmla="*/ 2147483646 h 165"/>
              <a:gd name="T32" fmla="*/ 2147483646 w 164"/>
              <a:gd name="T33" fmla="*/ 2147483646 h 165"/>
              <a:gd name="T34" fmla="*/ 2147483646 w 164"/>
              <a:gd name="T35" fmla="*/ 2147483646 h 165"/>
              <a:gd name="T36" fmla="*/ 2147483646 w 164"/>
              <a:gd name="T37" fmla="*/ 2147483646 h 165"/>
              <a:gd name="T38" fmla="*/ 2147483646 w 164"/>
              <a:gd name="T39" fmla="*/ 2147483646 h 165"/>
              <a:gd name="T40" fmla="*/ 2147483646 w 164"/>
              <a:gd name="T41" fmla="*/ 2147483646 h 165"/>
              <a:gd name="T42" fmla="*/ 2147483646 w 164"/>
              <a:gd name="T43" fmla="*/ 2147483646 h 165"/>
              <a:gd name="T44" fmla="*/ 2147483646 w 164"/>
              <a:gd name="T45" fmla="*/ 2147483646 h 165"/>
              <a:gd name="T46" fmla="*/ 2147483646 w 164"/>
              <a:gd name="T47" fmla="*/ 2147483646 h 165"/>
              <a:gd name="T48" fmla="*/ 2147483646 w 164"/>
              <a:gd name="T49" fmla="*/ 2147483646 h 165"/>
              <a:gd name="T50" fmla="*/ 2147483646 w 164"/>
              <a:gd name="T51" fmla="*/ 2147483646 h 165"/>
              <a:gd name="T52" fmla="*/ 2147483646 w 164"/>
              <a:gd name="T53" fmla="*/ 2147483646 h 165"/>
              <a:gd name="T54" fmla="*/ 2147483646 w 164"/>
              <a:gd name="T55" fmla="*/ 2147483646 h 165"/>
              <a:gd name="T56" fmla="*/ 2147483646 w 164"/>
              <a:gd name="T57" fmla="*/ 2147483646 h 165"/>
              <a:gd name="T58" fmla="*/ 2147483646 w 164"/>
              <a:gd name="T59" fmla="*/ 2147483646 h 165"/>
              <a:gd name="T60" fmla="*/ 2147483646 w 164"/>
              <a:gd name="T61" fmla="*/ 2147483646 h 165"/>
              <a:gd name="T62" fmla="*/ 2147483646 w 164"/>
              <a:gd name="T63" fmla="*/ 2147483646 h 165"/>
              <a:gd name="T64" fmla="*/ 2147483646 w 164"/>
              <a:gd name="T65" fmla="*/ 2147483646 h 165"/>
              <a:gd name="T66" fmla="*/ 2147483646 w 164"/>
              <a:gd name="T67" fmla="*/ 2147483646 h 165"/>
              <a:gd name="T68" fmla="*/ 2147483646 w 164"/>
              <a:gd name="T69" fmla="*/ 2147483646 h 165"/>
              <a:gd name="T70" fmla="*/ 2147483646 w 164"/>
              <a:gd name="T71" fmla="*/ 2147483646 h 165"/>
              <a:gd name="T72" fmla="*/ 2147483646 w 164"/>
              <a:gd name="T73" fmla="*/ 2147483646 h 165"/>
              <a:gd name="T74" fmla="*/ 2147483646 w 164"/>
              <a:gd name="T75" fmla="*/ 2147483646 h 165"/>
              <a:gd name="T76" fmla="*/ 2147483646 w 164"/>
              <a:gd name="T77" fmla="*/ 2147483646 h 165"/>
              <a:gd name="T78" fmla="*/ 2147483646 w 164"/>
              <a:gd name="T79" fmla="*/ 2147483646 h 165"/>
              <a:gd name="T80" fmla="*/ 2147483646 w 164"/>
              <a:gd name="T81" fmla="*/ 2147483646 h 165"/>
              <a:gd name="T82" fmla="*/ 2147483646 w 164"/>
              <a:gd name="T83" fmla="*/ 2147483646 h 165"/>
              <a:gd name="T84" fmla="*/ 2147483646 w 164"/>
              <a:gd name="T85" fmla="*/ 2147483646 h 165"/>
              <a:gd name="T86" fmla="*/ 2147483646 w 164"/>
              <a:gd name="T87" fmla="*/ 2147483646 h 165"/>
              <a:gd name="T88" fmla="*/ 2147483646 w 164"/>
              <a:gd name="T89" fmla="*/ 2147483646 h 165"/>
              <a:gd name="T90" fmla="*/ 2147483646 w 164"/>
              <a:gd name="T91" fmla="*/ 2147483646 h 165"/>
              <a:gd name="T92" fmla="*/ 2147483646 w 164"/>
              <a:gd name="T93" fmla="*/ 2147483646 h 1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4" h="165">
                <a:moveTo>
                  <a:pt x="89" y="165"/>
                </a:moveTo>
                <a:cubicBezTo>
                  <a:pt x="80" y="165"/>
                  <a:pt x="73" y="165"/>
                  <a:pt x="67" y="164"/>
                </a:cubicBezTo>
                <a:cubicBezTo>
                  <a:pt x="61" y="163"/>
                  <a:pt x="56" y="161"/>
                  <a:pt x="52" y="159"/>
                </a:cubicBezTo>
                <a:cubicBezTo>
                  <a:pt x="45" y="156"/>
                  <a:pt x="39" y="153"/>
                  <a:pt x="33" y="155"/>
                </a:cubicBezTo>
                <a:cubicBezTo>
                  <a:pt x="32" y="155"/>
                  <a:pt x="31" y="156"/>
                  <a:pt x="30" y="156"/>
                </a:cubicBezTo>
                <a:cubicBezTo>
                  <a:pt x="28" y="157"/>
                  <a:pt x="26" y="158"/>
                  <a:pt x="22" y="158"/>
                </a:cubicBezTo>
                <a:cubicBezTo>
                  <a:pt x="22" y="158"/>
                  <a:pt x="22" y="158"/>
                  <a:pt x="22" y="158"/>
                </a:cubicBezTo>
                <a:cubicBezTo>
                  <a:pt x="18" y="158"/>
                  <a:pt x="14" y="157"/>
                  <a:pt x="11" y="154"/>
                </a:cubicBezTo>
                <a:cubicBezTo>
                  <a:pt x="4" y="149"/>
                  <a:pt x="0" y="141"/>
                  <a:pt x="0" y="133"/>
                </a:cubicBezTo>
                <a:cubicBezTo>
                  <a:pt x="0" y="87"/>
                  <a:pt x="0" y="87"/>
                  <a:pt x="0" y="87"/>
                </a:cubicBezTo>
                <a:cubicBezTo>
                  <a:pt x="0" y="79"/>
                  <a:pt x="4" y="72"/>
                  <a:pt x="10" y="67"/>
                </a:cubicBezTo>
                <a:cubicBezTo>
                  <a:pt x="15" y="64"/>
                  <a:pt x="21" y="62"/>
                  <a:pt x="25" y="63"/>
                </a:cubicBezTo>
                <a:cubicBezTo>
                  <a:pt x="28" y="63"/>
                  <a:pt x="30" y="64"/>
                  <a:pt x="32" y="65"/>
                </a:cubicBezTo>
                <a:cubicBezTo>
                  <a:pt x="32" y="65"/>
                  <a:pt x="33" y="65"/>
                  <a:pt x="33" y="66"/>
                </a:cubicBezTo>
                <a:cubicBezTo>
                  <a:pt x="34" y="66"/>
                  <a:pt x="34" y="66"/>
                  <a:pt x="35" y="66"/>
                </a:cubicBezTo>
                <a:cubicBezTo>
                  <a:pt x="41" y="66"/>
                  <a:pt x="50" y="57"/>
                  <a:pt x="54" y="53"/>
                </a:cubicBezTo>
                <a:cubicBezTo>
                  <a:pt x="55" y="52"/>
                  <a:pt x="55" y="52"/>
                  <a:pt x="55" y="52"/>
                </a:cubicBezTo>
                <a:cubicBezTo>
                  <a:pt x="60" y="48"/>
                  <a:pt x="64" y="42"/>
                  <a:pt x="68" y="36"/>
                </a:cubicBezTo>
                <a:cubicBezTo>
                  <a:pt x="69" y="34"/>
                  <a:pt x="70" y="33"/>
                  <a:pt x="71" y="31"/>
                </a:cubicBezTo>
                <a:cubicBezTo>
                  <a:pt x="73" y="29"/>
                  <a:pt x="74" y="26"/>
                  <a:pt x="75" y="23"/>
                </a:cubicBezTo>
                <a:cubicBezTo>
                  <a:pt x="76" y="21"/>
                  <a:pt x="77" y="18"/>
                  <a:pt x="79" y="16"/>
                </a:cubicBezTo>
                <a:cubicBezTo>
                  <a:pt x="79" y="15"/>
                  <a:pt x="79" y="14"/>
                  <a:pt x="80" y="13"/>
                </a:cubicBezTo>
                <a:cubicBezTo>
                  <a:pt x="82" y="10"/>
                  <a:pt x="84" y="6"/>
                  <a:pt x="88" y="3"/>
                </a:cubicBezTo>
                <a:cubicBezTo>
                  <a:pt x="90" y="1"/>
                  <a:pt x="94" y="0"/>
                  <a:pt x="97" y="0"/>
                </a:cubicBezTo>
                <a:cubicBezTo>
                  <a:pt x="102" y="0"/>
                  <a:pt x="106" y="2"/>
                  <a:pt x="109" y="6"/>
                </a:cubicBezTo>
                <a:cubicBezTo>
                  <a:pt x="117" y="15"/>
                  <a:pt x="112" y="28"/>
                  <a:pt x="107" y="38"/>
                </a:cubicBezTo>
                <a:cubicBezTo>
                  <a:pt x="106" y="40"/>
                  <a:pt x="105" y="43"/>
                  <a:pt x="103" y="45"/>
                </a:cubicBezTo>
                <a:cubicBezTo>
                  <a:pt x="101" y="49"/>
                  <a:pt x="98" y="52"/>
                  <a:pt x="98" y="56"/>
                </a:cubicBezTo>
                <a:cubicBezTo>
                  <a:pt x="98" y="58"/>
                  <a:pt x="98" y="59"/>
                  <a:pt x="98" y="59"/>
                </a:cubicBezTo>
                <a:cubicBezTo>
                  <a:pt x="99" y="59"/>
                  <a:pt x="99" y="59"/>
                  <a:pt x="99" y="59"/>
                </a:cubicBezTo>
                <a:cubicBezTo>
                  <a:pt x="102" y="59"/>
                  <a:pt x="104" y="59"/>
                  <a:pt x="107" y="59"/>
                </a:cubicBezTo>
                <a:cubicBezTo>
                  <a:pt x="110" y="58"/>
                  <a:pt x="113" y="58"/>
                  <a:pt x="115" y="58"/>
                </a:cubicBezTo>
                <a:cubicBezTo>
                  <a:pt x="147" y="58"/>
                  <a:pt x="147" y="58"/>
                  <a:pt x="147" y="58"/>
                </a:cubicBezTo>
                <a:cubicBezTo>
                  <a:pt x="156" y="58"/>
                  <a:pt x="164" y="66"/>
                  <a:pt x="164" y="74"/>
                </a:cubicBezTo>
                <a:cubicBezTo>
                  <a:pt x="164" y="81"/>
                  <a:pt x="160" y="87"/>
                  <a:pt x="154" y="89"/>
                </a:cubicBezTo>
                <a:cubicBezTo>
                  <a:pt x="156" y="92"/>
                  <a:pt x="157" y="95"/>
                  <a:pt x="157" y="99"/>
                </a:cubicBezTo>
                <a:cubicBezTo>
                  <a:pt x="157" y="106"/>
                  <a:pt x="152" y="113"/>
                  <a:pt x="145" y="115"/>
                </a:cubicBezTo>
                <a:cubicBezTo>
                  <a:pt x="147" y="117"/>
                  <a:pt x="148" y="120"/>
                  <a:pt x="148" y="124"/>
                </a:cubicBezTo>
                <a:cubicBezTo>
                  <a:pt x="148" y="132"/>
                  <a:pt x="141" y="139"/>
                  <a:pt x="133" y="140"/>
                </a:cubicBezTo>
                <a:cubicBezTo>
                  <a:pt x="134" y="142"/>
                  <a:pt x="135" y="145"/>
                  <a:pt x="135" y="148"/>
                </a:cubicBezTo>
                <a:cubicBezTo>
                  <a:pt x="135" y="157"/>
                  <a:pt x="128" y="164"/>
                  <a:pt x="119" y="164"/>
                </a:cubicBezTo>
                <a:cubicBezTo>
                  <a:pt x="114" y="164"/>
                  <a:pt x="109" y="165"/>
                  <a:pt x="104" y="165"/>
                </a:cubicBezTo>
                <a:cubicBezTo>
                  <a:pt x="99" y="165"/>
                  <a:pt x="94" y="165"/>
                  <a:pt x="89" y="165"/>
                </a:cubicBezTo>
                <a:close/>
                <a:moveTo>
                  <a:pt x="38" y="146"/>
                </a:moveTo>
                <a:cubicBezTo>
                  <a:pt x="44" y="146"/>
                  <a:pt x="50" y="149"/>
                  <a:pt x="55" y="151"/>
                </a:cubicBezTo>
                <a:cubicBezTo>
                  <a:pt x="59" y="153"/>
                  <a:pt x="64" y="155"/>
                  <a:pt x="68" y="156"/>
                </a:cubicBezTo>
                <a:cubicBezTo>
                  <a:pt x="74" y="157"/>
                  <a:pt x="81" y="157"/>
                  <a:pt x="89" y="157"/>
                </a:cubicBezTo>
                <a:cubicBezTo>
                  <a:pt x="94" y="157"/>
                  <a:pt x="99" y="157"/>
                  <a:pt x="104" y="157"/>
                </a:cubicBezTo>
                <a:cubicBezTo>
                  <a:pt x="109" y="157"/>
                  <a:pt x="114" y="156"/>
                  <a:pt x="119" y="156"/>
                </a:cubicBezTo>
                <a:cubicBezTo>
                  <a:pt x="123" y="156"/>
                  <a:pt x="127" y="153"/>
                  <a:pt x="127" y="148"/>
                </a:cubicBezTo>
                <a:cubicBezTo>
                  <a:pt x="127" y="144"/>
                  <a:pt x="123" y="140"/>
                  <a:pt x="119" y="140"/>
                </a:cubicBezTo>
                <a:cubicBezTo>
                  <a:pt x="119" y="132"/>
                  <a:pt x="119" y="132"/>
                  <a:pt x="119" y="132"/>
                </a:cubicBezTo>
                <a:cubicBezTo>
                  <a:pt x="132" y="132"/>
                  <a:pt x="132" y="132"/>
                  <a:pt x="132" y="132"/>
                </a:cubicBezTo>
                <a:cubicBezTo>
                  <a:pt x="136" y="132"/>
                  <a:pt x="140" y="128"/>
                  <a:pt x="140" y="124"/>
                </a:cubicBezTo>
                <a:cubicBezTo>
                  <a:pt x="140" y="119"/>
                  <a:pt x="136" y="115"/>
                  <a:pt x="132" y="115"/>
                </a:cubicBezTo>
                <a:cubicBezTo>
                  <a:pt x="132" y="107"/>
                  <a:pt x="132" y="107"/>
                  <a:pt x="132" y="107"/>
                </a:cubicBezTo>
                <a:cubicBezTo>
                  <a:pt x="141" y="107"/>
                  <a:pt x="141" y="107"/>
                  <a:pt x="141" y="107"/>
                </a:cubicBezTo>
                <a:cubicBezTo>
                  <a:pt x="146" y="107"/>
                  <a:pt x="149" y="104"/>
                  <a:pt x="149" y="99"/>
                </a:cubicBezTo>
                <a:cubicBezTo>
                  <a:pt x="149" y="94"/>
                  <a:pt x="146" y="91"/>
                  <a:pt x="141" y="91"/>
                </a:cubicBezTo>
                <a:cubicBezTo>
                  <a:pt x="141" y="83"/>
                  <a:pt x="141" y="83"/>
                  <a:pt x="141" y="83"/>
                </a:cubicBezTo>
                <a:cubicBezTo>
                  <a:pt x="147" y="83"/>
                  <a:pt x="147" y="83"/>
                  <a:pt x="147" y="83"/>
                </a:cubicBezTo>
                <a:cubicBezTo>
                  <a:pt x="152" y="83"/>
                  <a:pt x="156" y="79"/>
                  <a:pt x="156" y="74"/>
                </a:cubicBezTo>
                <a:cubicBezTo>
                  <a:pt x="156" y="70"/>
                  <a:pt x="152" y="66"/>
                  <a:pt x="147" y="66"/>
                </a:cubicBezTo>
                <a:cubicBezTo>
                  <a:pt x="115" y="66"/>
                  <a:pt x="115" y="66"/>
                  <a:pt x="115" y="66"/>
                </a:cubicBezTo>
                <a:cubicBezTo>
                  <a:pt x="113" y="66"/>
                  <a:pt x="110" y="66"/>
                  <a:pt x="107" y="67"/>
                </a:cubicBezTo>
                <a:cubicBezTo>
                  <a:pt x="105" y="67"/>
                  <a:pt x="102" y="67"/>
                  <a:pt x="99" y="67"/>
                </a:cubicBezTo>
                <a:cubicBezTo>
                  <a:pt x="98" y="67"/>
                  <a:pt x="98" y="67"/>
                  <a:pt x="98" y="67"/>
                </a:cubicBezTo>
                <a:cubicBezTo>
                  <a:pt x="95" y="67"/>
                  <a:pt x="93" y="65"/>
                  <a:pt x="92" y="64"/>
                </a:cubicBezTo>
                <a:cubicBezTo>
                  <a:pt x="90" y="62"/>
                  <a:pt x="89" y="59"/>
                  <a:pt x="90" y="55"/>
                </a:cubicBezTo>
                <a:cubicBezTo>
                  <a:pt x="91" y="50"/>
                  <a:pt x="94" y="45"/>
                  <a:pt x="97" y="41"/>
                </a:cubicBezTo>
                <a:cubicBezTo>
                  <a:pt x="98" y="38"/>
                  <a:pt x="99" y="36"/>
                  <a:pt x="100" y="34"/>
                </a:cubicBezTo>
                <a:cubicBezTo>
                  <a:pt x="104" y="26"/>
                  <a:pt x="108" y="16"/>
                  <a:pt x="103" y="11"/>
                </a:cubicBezTo>
                <a:cubicBezTo>
                  <a:pt x="101" y="8"/>
                  <a:pt x="96" y="7"/>
                  <a:pt x="92" y="10"/>
                </a:cubicBezTo>
                <a:cubicBezTo>
                  <a:pt x="90" y="11"/>
                  <a:pt x="89" y="14"/>
                  <a:pt x="87" y="17"/>
                </a:cubicBezTo>
                <a:cubicBezTo>
                  <a:pt x="87" y="18"/>
                  <a:pt x="86" y="19"/>
                  <a:pt x="86" y="20"/>
                </a:cubicBezTo>
                <a:cubicBezTo>
                  <a:pt x="85" y="22"/>
                  <a:pt x="84" y="24"/>
                  <a:pt x="83" y="26"/>
                </a:cubicBezTo>
                <a:cubicBezTo>
                  <a:pt x="82" y="29"/>
                  <a:pt x="80" y="33"/>
                  <a:pt x="78" y="36"/>
                </a:cubicBezTo>
                <a:cubicBezTo>
                  <a:pt x="77" y="37"/>
                  <a:pt x="76" y="39"/>
                  <a:pt x="75" y="41"/>
                </a:cubicBezTo>
                <a:cubicBezTo>
                  <a:pt x="71" y="47"/>
                  <a:pt x="66" y="53"/>
                  <a:pt x="61" y="58"/>
                </a:cubicBezTo>
                <a:cubicBezTo>
                  <a:pt x="60" y="59"/>
                  <a:pt x="60" y="59"/>
                  <a:pt x="60" y="59"/>
                </a:cubicBezTo>
                <a:cubicBezTo>
                  <a:pt x="52" y="66"/>
                  <a:pt x="43" y="74"/>
                  <a:pt x="35" y="74"/>
                </a:cubicBezTo>
                <a:cubicBezTo>
                  <a:pt x="33" y="74"/>
                  <a:pt x="31" y="74"/>
                  <a:pt x="30" y="73"/>
                </a:cubicBezTo>
                <a:cubicBezTo>
                  <a:pt x="29" y="72"/>
                  <a:pt x="28" y="72"/>
                  <a:pt x="28" y="72"/>
                </a:cubicBezTo>
                <a:cubicBezTo>
                  <a:pt x="26" y="71"/>
                  <a:pt x="26" y="71"/>
                  <a:pt x="25" y="71"/>
                </a:cubicBezTo>
                <a:cubicBezTo>
                  <a:pt x="25" y="71"/>
                  <a:pt x="25" y="71"/>
                  <a:pt x="25" y="71"/>
                </a:cubicBezTo>
                <a:cubicBezTo>
                  <a:pt x="22" y="71"/>
                  <a:pt x="18" y="72"/>
                  <a:pt x="15" y="74"/>
                </a:cubicBezTo>
                <a:cubicBezTo>
                  <a:pt x="10" y="77"/>
                  <a:pt x="8" y="82"/>
                  <a:pt x="8" y="87"/>
                </a:cubicBezTo>
                <a:cubicBezTo>
                  <a:pt x="8" y="133"/>
                  <a:pt x="8" y="133"/>
                  <a:pt x="8" y="133"/>
                </a:cubicBezTo>
                <a:cubicBezTo>
                  <a:pt x="8" y="138"/>
                  <a:pt x="11" y="144"/>
                  <a:pt x="15" y="148"/>
                </a:cubicBezTo>
                <a:cubicBezTo>
                  <a:pt x="17" y="149"/>
                  <a:pt x="20" y="150"/>
                  <a:pt x="22" y="150"/>
                </a:cubicBezTo>
                <a:cubicBezTo>
                  <a:pt x="22" y="150"/>
                  <a:pt x="22" y="150"/>
                  <a:pt x="22" y="150"/>
                </a:cubicBezTo>
                <a:cubicBezTo>
                  <a:pt x="24" y="150"/>
                  <a:pt x="25" y="150"/>
                  <a:pt x="27" y="149"/>
                </a:cubicBezTo>
                <a:cubicBezTo>
                  <a:pt x="28" y="148"/>
                  <a:pt x="29" y="148"/>
                  <a:pt x="31" y="147"/>
                </a:cubicBezTo>
                <a:cubicBezTo>
                  <a:pt x="33" y="147"/>
                  <a:pt x="35" y="146"/>
                  <a:pt x="38" y="14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49" name="Freeform 140"/>
          <p:cNvSpPr/>
          <p:nvPr/>
        </p:nvSpPr>
        <p:spPr bwMode="auto">
          <a:xfrm>
            <a:off x="3859213" y="3938588"/>
            <a:ext cx="320675" cy="6350"/>
          </a:xfrm>
          <a:custGeom>
            <a:avLst/>
            <a:gdLst>
              <a:gd name="T0" fmla="*/ 2147483646 w 195"/>
              <a:gd name="T1" fmla="*/ 2147483646 h 4"/>
              <a:gd name="T2" fmla="*/ 2147483646 w 195"/>
              <a:gd name="T3" fmla="*/ 2147483646 h 4"/>
              <a:gd name="T4" fmla="*/ 0 w 195"/>
              <a:gd name="T5" fmla="*/ 2147483646 h 4"/>
              <a:gd name="T6" fmla="*/ 2147483646 w 195"/>
              <a:gd name="T7" fmla="*/ 0 h 4"/>
              <a:gd name="T8" fmla="*/ 2147483646 w 195"/>
              <a:gd name="T9" fmla="*/ 0 h 4"/>
              <a:gd name="T10" fmla="*/ 2147483646 w 195"/>
              <a:gd name="T11" fmla="*/ 2147483646 h 4"/>
              <a:gd name="T12" fmla="*/ 2147483646 w 195"/>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5" h="4">
                <a:moveTo>
                  <a:pt x="193" y="4"/>
                </a:moveTo>
                <a:cubicBezTo>
                  <a:pt x="2" y="4"/>
                  <a:pt x="2" y="4"/>
                  <a:pt x="2" y="4"/>
                </a:cubicBezTo>
                <a:cubicBezTo>
                  <a:pt x="1" y="4"/>
                  <a:pt x="0" y="3"/>
                  <a:pt x="0" y="2"/>
                </a:cubicBezTo>
                <a:cubicBezTo>
                  <a:pt x="0" y="1"/>
                  <a:pt x="1" y="0"/>
                  <a:pt x="2" y="0"/>
                </a:cubicBezTo>
                <a:cubicBezTo>
                  <a:pt x="193" y="0"/>
                  <a:pt x="193" y="0"/>
                  <a:pt x="193" y="0"/>
                </a:cubicBezTo>
                <a:cubicBezTo>
                  <a:pt x="194" y="0"/>
                  <a:pt x="195" y="1"/>
                  <a:pt x="195" y="2"/>
                </a:cubicBezTo>
                <a:cubicBezTo>
                  <a:pt x="195" y="3"/>
                  <a:pt x="194" y="4"/>
                  <a:pt x="19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0" name="Freeform 141"/>
          <p:cNvSpPr/>
          <p:nvPr/>
        </p:nvSpPr>
        <p:spPr bwMode="auto">
          <a:xfrm>
            <a:off x="4094163" y="3868738"/>
            <a:ext cx="85725" cy="76200"/>
          </a:xfrm>
          <a:custGeom>
            <a:avLst/>
            <a:gdLst>
              <a:gd name="T0" fmla="*/ 2147483646 w 52"/>
              <a:gd name="T1" fmla="*/ 2147483646 h 47"/>
              <a:gd name="T2" fmla="*/ 2147483646 w 52"/>
              <a:gd name="T3" fmla="*/ 2147483646 h 47"/>
              <a:gd name="T4" fmla="*/ 2147483646 w 52"/>
              <a:gd name="T5" fmla="*/ 2147483646 h 47"/>
              <a:gd name="T6" fmla="*/ 2147483646 w 52"/>
              <a:gd name="T7" fmla="*/ 2147483646 h 47"/>
              <a:gd name="T8" fmla="*/ 2147483646 w 52"/>
              <a:gd name="T9" fmla="*/ 2147483646 h 47"/>
              <a:gd name="T10" fmla="*/ 2147483646 w 52"/>
              <a:gd name="T11" fmla="*/ 2147483646 h 47"/>
              <a:gd name="T12" fmla="*/ 2147483646 w 52"/>
              <a:gd name="T13" fmla="*/ 2147483646 h 47"/>
              <a:gd name="T14" fmla="*/ 2147483646 w 52"/>
              <a:gd name="T15" fmla="*/ 2147483646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47">
                <a:moveTo>
                  <a:pt x="50" y="47"/>
                </a:moveTo>
                <a:cubicBezTo>
                  <a:pt x="49" y="47"/>
                  <a:pt x="49" y="47"/>
                  <a:pt x="48" y="46"/>
                </a:cubicBezTo>
                <a:cubicBezTo>
                  <a:pt x="1" y="4"/>
                  <a:pt x="1" y="4"/>
                  <a:pt x="1" y="4"/>
                </a:cubicBezTo>
                <a:cubicBezTo>
                  <a:pt x="0" y="3"/>
                  <a:pt x="0" y="2"/>
                  <a:pt x="1" y="1"/>
                </a:cubicBezTo>
                <a:cubicBezTo>
                  <a:pt x="2" y="0"/>
                  <a:pt x="3" y="0"/>
                  <a:pt x="4" y="1"/>
                </a:cubicBezTo>
                <a:cubicBezTo>
                  <a:pt x="51" y="43"/>
                  <a:pt x="51" y="43"/>
                  <a:pt x="51" y="43"/>
                </a:cubicBezTo>
                <a:cubicBezTo>
                  <a:pt x="52" y="44"/>
                  <a:pt x="52" y="45"/>
                  <a:pt x="51" y="46"/>
                </a:cubicBezTo>
                <a:cubicBezTo>
                  <a:pt x="51" y="47"/>
                  <a:pt x="50" y="47"/>
                  <a:pt x="50"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1" name="Freeform 142"/>
          <p:cNvSpPr/>
          <p:nvPr/>
        </p:nvSpPr>
        <p:spPr bwMode="auto">
          <a:xfrm>
            <a:off x="4094163" y="3938588"/>
            <a:ext cx="85725" cy="77787"/>
          </a:xfrm>
          <a:custGeom>
            <a:avLst/>
            <a:gdLst>
              <a:gd name="T0" fmla="*/ 2147483646 w 52"/>
              <a:gd name="T1" fmla="*/ 2147483646 h 47"/>
              <a:gd name="T2" fmla="*/ 2147483646 w 52"/>
              <a:gd name="T3" fmla="*/ 2147483646 h 47"/>
              <a:gd name="T4" fmla="*/ 2147483646 w 52"/>
              <a:gd name="T5" fmla="*/ 2147483646 h 47"/>
              <a:gd name="T6" fmla="*/ 2147483646 w 52"/>
              <a:gd name="T7" fmla="*/ 0 h 47"/>
              <a:gd name="T8" fmla="*/ 2147483646 w 52"/>
              <a:gd name="T9" fmla="*/ 0 h 47"/>
              <a:gd name="T10" fmla="*/ 2147483646 w 52"/>
              <a:gd name="T11" fmla="*/ 2147483646 h 47"/>
              <a:gd name="T12" fmla="*/ 2147483646 w 52"/>
              <a:gd name="T13" fmla="*/ 2147483646 h 47"/>
              <a:gd name="T14" fmla="*/ 2147483646 w 52"/>
              <a:gd name="T15" fmla="*/ 2147483646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47">
                <a:moveTo>
                  <a:pt x="3" y="47"/>
                </a:moveTo>
                <a:cubicBezTo>
                  <a:pt x="2" y="47"/>
                  <a:pt x="2" y="46"/>
                  <a:pt x="1" y="46"/>
                </a:cubicBezTo>
                <a:cubicBezTo>
                  <a:pt x="0" y="45"/>
                  <a:pt x="0" y="44"/>
                  <a:pt x="1" y="43"/>
                </a:cubicBezTo>
                <a:cubicBezTo>
                  <a:pt x="48" y="0"/>
                  <a:pt x="48" y="0"/>
                  <a:pt x="48" y="0"/>
                </a:cubicBezTo>
                <a:cubicBezTo>
                  <a:pt x="49" y="0"/>
                  <a:pt x="51" y="0"/>
                  <a:pt x="51" y="0"/>
                </a:cubicBezTo>
                <a:cubicBezTo>
                  <a:pt x="52" y="1"/>
                  <a:pt x="52" y="3"/>
                  <a:pt x="51" y="3"/>
                </a:cubicBezTo>
                <a:cubicBezTo>
                  <a:pt x="4" y="46"/>
                  <a:pt x="4" y="46"/>
                  <a:pt x="4" y="46"/>
                </a:cubicBezTo>
                <a:cubicBezTo>
                  <a:pt x="4" y="46"/>
                  <a:pt x="3" y="47"/>
                  <a:pt x="3"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2" name="Freeform 143"/>
          <p:cNvSpPr/>
          <p:nvPr/>
        </p:nvSpPr>
        <p:spPr bwMode="auto">
          <a:xfrm>
            <a:off x="3227388" y="3938588"/>
            <a:ext cx="319087" cy="6350"/>
          </a:xfrm>
          <a:custGeom>
            <a:avLst/>
            <a:gdLst>
              <a:gd name="T0" fmla="*/ 2147483646 w 194"/>
              <a:gd name="T1" fmla="*/ 2147483646 h 4"/>
              <a:gd name="T2" fmla="*/ 2147483646 w 194"/>
              <a:gd name="T3" fmla="*/ 2147483646 h 4"/>
              <a:gd name="T4" fmla="*/ 0 w 194"/>
              <a:gd name="T5" fmla="*/ 2147483646 h 4"/>
              <a:gd name="T6" fmla="*/ 2147483646 w 194"/>
              <a:gd name="T7" fmla="*/ 0 h 4"/>
              <a:gd name="T8" fmla="*/ 2147483646 w 194"/>
              <a:gd name="T9" fmla="*/ 0 h 4"/>
              <a:gd name="T10" fmla="*/ 2147483646 w 194"/>
              <a:gd name="T11" fmla="*/ 2147483646 h 4"/>
              <a:gd name="T12" fmla="*/ 2147483646 w 194"/>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4" h="4">
                <a:moveTo>
                  <a:pt x="192" y="4"/>
                </a:moveTo>
                <a:cubicBezTo>
                  <a:pt x="2" y="4"/>
                  <a:pt x="2" y="4"/>
                  <a:pt x="2" y="4"/>
                </a:cubicBezTo>
                <a:cubicBezTo>
                  <a:pt x="1" y="4"/>
                  <a:pt x="0" y="3"/>
                  <a:pt x="0" y="2"/>
                </a:cubicBezTo>
                <a:cubicBezTo>
                  <a:pt x="0" y="1"/>
                  <a:pt x="1" y="0"/>
                  <a:pt x="2" y="0"/>
                </a:cubicBezTo>
                <a:cubicBezTo>
                  <a:pt x="192" y="0"/>
                  <a:pt x="192" y="0"/>
                  <a:pt x="192" y="0"/>
                </a:cubicBezTo>
                <a:cubicBezTo>
                  <a:pt x="193" y="0"/>
                  <a:pt x="194" y="1"/>
                  <a:pt x="194" y="2"/>
                </a:cubicBezTo>
                <a:cubicBezTo>
                  <a:pt x="194" y="3"/>
                  <a:pt x="193" y="4"/>
                  <a:pt x="19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3" name="Freeform 144"/>
          <p:cNvSpPr/>
          <p:nvPr/>
        </p:nvSpPr>
        <p:spPr bwMode="auto">
          <a:xfrm>
            <a:off x="3227388" y="3868738"/>
            <a:ext cx="84137" cy="76200"/>
          </a:xfrm>
          <a:custGeom>
            <a:avLst/>
            <a:gdLst>
              <a:gd name="T0" fmla="*/ 2147483646 w 51"/>
              <a:gd name="T1" fmla="*/ 2147483646 h 47"/>
              <a:gd name="T2" fmla="*/ 0 w 51"/>
              <a:gd name="T3" fmla="*/ 2147483646 h 47"/>
              <a:gd name="T4" fmla="*/ 0 w 51"/>
              <a:gd name="T5" fmla="*/ 2147483646 h 47"/>
              <a:gd name="T6" fmla="*/ 2147483646 w 51"/>
              <a:gd name="T7" fmla="*/ 2147483646 h 47"/>
              <a:gd name="T8" fmla="*/ 2147483646 w 51"/>
              <a:gd name="T9" fmla="*/ 2147483646 h 47"/>
              <a:gd name="T10" fmla="*/ 2147483646 w 51"/>
              <a:gd name="T11" fmla="*/ 2147483646 h 47"/>
              <a:gd name="T12" fmla="*/ 2147483646 w 51"/>
              <a:gd name="T13" fmla="*/ 2147483646 h 47"/>
              <a:gd name="T14" fmla="*/ 2147483646 w 51"/>
              <a:gd name="T15" fmla="*/ 2147483646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 h="47">
                <a:moveTo>
                  <a:pt x="2" y="47"/>
                </a:moveTo>
                <a:cubicBezTo>
                  <a:pt x="1" y="47"/>
                  <a:pt x="1" y="47"/>
                  <a:pt x="0" y="46"/>
                </a:cubicBezTo>
                <a:cubicBezTo>
                  <a:pt x="0" y="45"/>
                  <a:pt x="0" y="44"/>
                  <a:pt x="0" y="43"/>
                </a:cubicBezTo>
                <a:cubicBezTo>
                  <a:pt x="48" y="1"/>
                  <a:pt x="48" y="1"/>
                  <a:pt x="48" y="1"/>
                </a:cubicBezTo>
                <a:cubicBezTo>
                  <a:pt x="48" y="0"/>
                  <a:pt x="50" y="0"/>
                  <a:pt x="50" y="1"/>
                </a:cubicBezTo>
                <a:cubicBezTo>
                  <a:pt x="51" y="2"/>
                  <a:pt x="51" y="3"/>
                  <a:pt x="50" y="4"/>
                </a:cubicBezTo>
                <a:cubicBezTo>
                  <a:pt x="3" y="46"/>
                  <a:pt x="3" y="46"/>
                  <a:pt x="3" y="46"/>
                </a:cubicBezTo>
                <a:cubicBezTo>
                  <a:pt x="3" y="47"/>
                  <a:pt x="2" y="47"/>
                  <a:pt x="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4" name="Freeform 145"/>
          <p:cNvSpPr/>
          <p:nvPr/>
        </p:nvSpPr>
        <p:spPr bwMode="auto">
          <a:xfrm>
            <a:off x="3227388" y="3938588"/>
            <a:ext cx="84137" cy="77787"/>
          </a:xfrm>
          <a:custGeom>
            <a:avLst/>
            <a:gdLst>
              <a:gd name="T0" fmla="*/ 2147483646 w 51"/>
              <a:gd name="T1" fmla="*/ 2147483646 h 47"/>
              <a:gd name="T2" fmla="*/ 2147483646 w 51"/>
              <a:gd name="T3" fmla="*/ 2147483646 h 47"/>
              <a:gd name="T4" fmla="*/ 0 w 51"/>
              <a:gd name="T5" fmla="*/ 2147483646 h 47"/>
              <a:gd name="T6" fmla="*/ 0 w 51"/>
              <a:gd name="T7" fmla="*/ 0 h 47"/>
              <a:gd name="T8" fmla="*/ 2147483646 w 51"/>
              <a:gd name="T9" fmla="*/ 0 h 47"/>
              <a:gd name="T10" fmla="*/ 2147483646 w 51"/>
              <a:gd name="T11" fmla="*/ 2147483646 h 47"/>
              <a:gd name="T12" fmla="*/ 2147483646 w 51"/>
              <a:gd name="T13" fmla="*/ 2147483646 h 47"/>
              <a:gd name="T14" fmla="*/ 2147483646 w 51"/>
              <a:gd name="T15" fmla="*/ 2147483646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 h="47">
                <a:moveTo>
                  <a:pt x="49" y="47"/>
                </a:moveTo>
                <a:cubicBezTo>
                  <a:pt x="49" y="47"/>
                  <a:pt x="48" y="46"/>
                  <a:pt x="48" y="46"/>
                </a:cubicBezTo>
                <a:cubicBezTo>
                  <a:pt x="0" y="3"/>
                  <a:pt x="0" y="3"/>
                  <a:pt x="0" y="3"/>
                </a:cubicBezTo>
                <a:cubicBezTo>
                  <a:pt x="0" y="3"/>
                  <a:pt x="0" y="1"/>
                  <a:pt x="0" y="0"/>
                </a:cubicBezTo>
                <a:cubicBezTo>
                  <a:pt x="1" y="0"/>
                  <a:pt x="2" y="0"/>
                  <a:pt x="3" y="0"/>
                </a:cubicBezTo>
                <a:cubicBezTo>
                  <a:pt x="50" y="43"/>
                  <a:pt x="50" y="43"/>
                  <a:pt x="50" y="43"/>
                </a:cubicBezTo>
                <a:cubicBezTo>
                  <a:pt x="51" y="44"/>
                  <a:pt x="51" y="45"/>
                  <a:pt x="50" y="46"/>
                </a:cubicBezTo>
                <a:cubicBezTo>
                  <a:pt x="50" y="46"/>
                  <a:pt x="50" y="47"/>
                  <a:pt x="49"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5" name="Freeform 146"/>
          <p:cNvSpPr/>
          <p:nvPr/>
        </p:nvSpPr>
        <p:spPr bwMode="auto">
          <a:xfrm>
            <a:off x="5192713" y="3786188"/>
            <a:ext cx="176212" cy="158750"/>
          </a:xfrm>
          <a:custGeom>
            <a:avLst/>
            <a:gdLst>
              <a:gd name="T0" fmla="*/ 2147483646 w 107"/>
              <a:gd name="T1" fmla="*/ 2147483646 h 97"/>
              <a:gd name="T2" fmla="*/ 2147483646 w 107"/>
              <a:gd name="T3" fmla="*/ 2147483646 h 97"/>
              <a:gd name="T4" fmla="*/ 2147483646 w 107"/>
              <a:gd name="T5" fmla="*/ 2147483646 h 97"/>
              <a:gd name="T6" fmla="*/ 2147483646 w 107"/>
              <a:gd name="T7" fmla="*/ 2147483646 h 97"/>
              <a:gd name="T8" fmla="*/ 2147483646 w 107"/>
              <a:gd name="T9" fmla="*/ 2147483646 h 97"/>
              <a:gd name="T10" fmla="*/ 2147483646 w 107"/>
              <a:gd name="T11" fmla="*/ 2147483646 h 97"/>
              <a:gd name="T12" fmla="*/ 2147483646 w 107"/>
              <a:gd name="T13" fmla="*/ 2147483646 h 97"/>
              <a:gd name="T14" fmla="*/ 2147483646 w 107"/>
              <a:gd name="T15" fmla="*/ 2147483646 h 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 h="97">
                <a:moveTo>
                  <a:pt x="3" y="97"/>
                </a:moveTo>
                <a:cubicBezTo>
                  <a:pt x="2" y="97"/>
                  <a:pt x="2" y="97"/>
                  <a:pt x="1" y="96"/>
                </a:cubicBezTo>
                <a:cubicBezTo>
                  <a:pt x="0" y="95"/>
                  <a:pt x="1" y="94"/>
                  <a:pt x="1" y="93"/>
                </a:cubicBezTo>
                <a:cubicBezTo>
                  <a:pt x="103" y="1"/>
                  <a:pt x="103" y="1"/>
                  <a:pt x="103" y="1"/>
                </a:cubicBezTo>
                <a:cubicBezTo>
                  <a:pt x="104" y="0"/>
                  <a:pt x="105" y="0"/>
                  <a:pt x="106" y="1"/>
                </a:cubicBezTo>
                <a:cubicBezTo>
                  <a:pt x="107" y="2"/>
                  <a:pt x="107" y="3"/>
                  <a:pt x="106" y="4"/>
                </a:cubicBezTo>
                <a:cubicBezTo>
                  <a:pt x="4" y="96"/>
                  <a:pt x="4" y="96"/>
                  <a:pt x="4" y="96"/>
                </a:cubicBezTo>
                <a:cubicBezTo>
                  <a:pt x="4" y="97"/>
                  <a:pt x="3" y="97"/>
                  <a:pt x="3" y="9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6" name="Freeform 147"/>
          <p:cNvSpPr/>
          <p:nvPr/>
        </p:nvSpPr>
        <p:spPr bwMode="auto">
          <a:xfrm>
            <a:off x="5192713" y="3938588"/>
            <a:ext cx="176212" cy="158750"/>
          </a:xfrm>
          <a:custGeom>
            <a:avLst/>
            <a:gdLst>
              <a:gd name="T0" fmla="*/ 2147483646 w 107"/>
              <a:gd name="T1" fmla="*/ 2147483646 h 96"/>
              <a:gd name="T2" fmla="*/ 2147483646 w 107"/>
              <a:gd name="T3" fmla="*/ 2147483646 h 96"/>
              <a:gd name="T4" fmla="*/ 2147483646 w 107"/>
              <a:gd name="T5" fmla="*/ 2147483646 h 96"/>
              <a:gd name="T6" fmla="*/ 2147483646 w 107"/>
              <a:gd name="T7" fmla="*/ 0 h 96"/>
              <a:gd name="T8" fmla="*/ 2147483646 w 107"/>
              <a:gd name="T9" fmla="*/ 0 h 96"/>
              <a:gd name="T10" fmla="*/ 2147483646 w 107"/>
              <a:gd name="T11" fmla="*/ 2147483646 h 96"/>
              <a:gd name="T12" fmla="*/ 2147483646 w 107"/>
              <a:gd name="T13" fmla="*/ 2147483646 h 96"/>
              <a:gd name="T14" fmla="*/ 2147483646 w 107"/>
              <a:gd name="T15" fmla="*/ 2147483646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 h="96">
                <a:moveTo>
                  <a:pt x="104" y="96"/>
                </a:moveTo>
                <a:cubicBezTo>
                  <a:pt x="104" y="96"/>
                  <a:pt x="104" y="96"/>
                  <a:pt x="103" y="95"/>
                </a:cubicBezTo>
                <a:cubicBezTo>
                  <a:pt x="1" y="3"/>
                  <a:pt x="1" y="3"/>
                  <a:pt x="1" y="3"/>
                </a:cubicBezTo>
                <a:cubicBezTo>
                  <a:pt x="1" y="3"/>
                  <a:pt x="0" y="1"/>
                  <a:pt x="1" y="0"/>
                </a:cubicBezTo>
                <a:cubicBezTo>
                  <a:pt x="2" y="0"/>
                  <a:pt x="3" y="0"/>
                  <a:pt x="4" y="0"/>
                </a:cubicBezTo>
                <a:cubicBezTo>
                  <a:pt x="106" y="93"/>
                  <a:pt x="106" y="93"/>
                  <a:pt x="106" y="93"/>
                </a:cubicBezTo>
                <a:cubicBezTo>
                  <a:pt x="107" y="93"/>
                  <a:pt x="107" y="95"/>
                  <a:pt x="106" y="95"/>
                </a:cubicBezTo>
                <a:cubicBezTo>
                  <a:pt x="106" y="96"/>
                  <a:pt x="105" y="96"/>
                  <a:pt x="104"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7" name="Freeform 148"/>
          <p:cNvSpPr/>
          <p:nvPr/>
        </p:nvSpPr>
        <p:spPr bwMode="auto">
          <a:xfrm>
            <a:off x="4564063" y="3786188"/>
            <a:ext cx="176212" cy="158750"/>
          </a:xfrm>
          <a:custGeom>
            <a:avLst/>
            <a:gdLst>
              <a:gd name="T0" fmla="*/ 2147483646 w 107"/>
              <a:gd name="T1" fmla="*/ 2147483646 h 97"/>
              <a:gd name="T2" fmla="*/ 2147483646 w 107"/>
              <a:gd name="T3" fmla="*/ 2147483646 h 97"/>
              <a:gd name="T4" fmla="*/ 2147483646 w 107"/>
              <a:gd name="T5" fmla="*/ 2147483646 h 97"/>
              <a:gd name="T6" fmla="*/ 2147483646 w 107"/>
              <a:gd name="T7" fmla="*/ 2147483646 h 97"/>
              <a:gd name="T8" fmla="*/ 2147483646 w 107"/>
              <a:gd name="T9" fmla="*/ 2147483646 h 97"/>
              <a:gd name="T10" fmla="*/ 2147483646 w 107"/>
              <a:gd name="T11" fmla="*/ 2147483646 h 97"/>
              <a:gd name="T12" fmla="*/ 2147483646 w 107"/>
              <a:gd name="T13" fmla="*/ 2147483646 h 97"/>
              <a:gd name="T14" fmla="*/ 2147483646 w 107"/>
              <a:gd name="T15" fmla="*/ 2147483646 h 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 h="97">
                <a:moveTo>
                  <a:pt x="104" y="97"/>
                </a:moveTo>
                <a:cubicBezTo>
                  <a:pt x="104" y="97"/>
                  <a:pt x="103" y="97"/>
                  <a:pt x="103" y="96"/>
                </a:cubicBezTo>
                <a:cubicBezTo>
                  <a:pt x="1" y="4"/>
                  <a:pt x="1" y="4"/>
                  <a:pt x="1" y="4"/>
                </a:cubicBezTo>
                <a:cubicBezTo>
                  <a:pt x="0" y="3"/>
                  <a:pt x="0" y="2"/>
                  <a:pt x="1" y="1"/>
                </a:cubicBezTo>
                <a:cubicBezTo>
                  <a:pt x="2" y="0"/>
                  <a:pt x="3" y="0"/>
                  <a:pt x="4" y="1"/>
                </a:cubicBezTo>
                <a:cubicBezTo>
                  <a:pt x="106" y="93"/>
                  <a:pt x="106" y="93"/>
                  <a:pt x="106" y="93"/>
                </a:cubicBezTo>
                <a:cubicBezTo>
                  <a:pt x="107" y="94"/>
                  <a:pt x="107" y="95"/>
                  <a:pt x="106" y="96"/>
                </a:cubicBezTo>
                <a:cubicBezTo>
                  <a:pt x="106" y="97"/>
                  <a:pt x="105" y="97"/>
                  <a:pt x="104" y="9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8" name="Freeform 149"/>
          <p:cNvSpPr/>
          <p:nvPr/>
        </p:nvSpPr>
        <p:spPr bwMode="auto">
          <a:xfrm>
            <a:off x="4564063" y="3938588"/>
            <a:ext cx="176212" cy="158750"/>
          </a:xfrm>
          <a:custGeom>
            <a:avLst/>
            <a:gdLst>
              <a:gd name="T0" fmla="*/ 2147483646 w 107"/>
              <a:gd name="T1" fmla="*/ 2147483646 h 96"/>
              <a:gd name="T2" fmla="*/ 2147483646 w 107"/>
              <a:gd name="T3" fmla="*/ 2147483646 h 96"/>
              <a:gd name="T4" fmla="*/ 2147483646 w 107"/>
              <a:gd name="T5" fmla="*/ 2147483646 h 96"/>
              <a:gd name="T6" fmla="*/ 2147483646 w 107"/>
              <a:gd name="T7" fmla="*/ 0 h 96"/>
              <a:gd name="T8" fmla="*/ 2147483646 w 107"/>
              <a:gd name="T9" fmla="*/ 0 h 96"/>
              <a:gd name="T10" fmla="*/ 2147483646 w 107"/>
              <a:gd name="T11" fmla="*/ 2147483646 h 96"/>
              <a:gd name="T12" fmla="*/ 2147483646 w 107"/>
              <a:gd name="T13" fmla="*/ 2147483646 h 96"/>
              <a:gd name="T14" fmla="*/ 2147483646 w 107"/>
              <a:gd name="T15" fmla="*/ 2147483646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 h="96">
                <a:moveTo>
                  <a:pt x="3" y="96"/>
                </a:moveTo>
                <a:cubicBezTo>
                  <a:pt x="2" y="96"/>
                  <a:pt x="2" y="96"/>
                  <a:pt x="1" y="95"/>
                </a:cubicBezTo>
                <a:cubicBezTo>
                  <a:pt x="0" y="95"/>
                  <a:pt x="0" y="93"/>
                  <a:pt x="1" y="93"/>
                </a:cubicBezTo>
                <a:cubicBezTo>
                  <a:pt x="103" y="0"/>
                  <a:pt x="103" y="0"/>
                  <a:pt x="103" y="0"/>
                </a:cubicBezTo>
                <a:cubicBezTo>
                  <a:pt x="104" y="0"/>
                  <a:pt x="105" y="0"/>
                  <a:pt x="106" y="0"/>
                </a:cubicBezTo>
                <a:cubicBezTo>
                  <a:pt x="107" y="1"/>
                  <a:pt x="107" y="3"/>
                  <a:pt x="106" y="3"/>
                </a:cubicBezTo>
                <a:cubicBezTo>
                  <a:pt x="4" y="95"/>
                  <a:pt x="4" y="95"/>
                  <a:pt x="4" y="95"/>
                </a:cubicBezTo>
                <a:cubicBezTo>
                  <a:pt x="4" y="96"/>
                  <a:pt x="3" y="96"/>
                  <a:pt x="3"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59" name="Freeform 150"/>
          <p:cNvSpPr/>
          <p:nvPr/>
        </p:nvSpPr>
        <p:spPr bwMode="auto">
          <a:xfrm>
            <a:off x="6459538" y="3783013"/>
            <a:ext cx="180975" cy="166687"/>
          </a:xfrm>
          <a:custGeom>
            <a:avLst/>
            <a:gdLst>
              <a:gd name="T0" fmla="*/ 2147483646 w 110"/>
              <a:gd name="T1" fmla="*/ 2147483646 h 101"/>
              <a:gd name="T2" fmla="*/ 2147483646 w 110"/>
              <a:gd name="T3" fmla="*/ 2147483646 h 101"/>
              <a:gd name="T4" fmla="*/ 2147483646 w 110"/>
              <a:gd name="T5" fmla="*/ 2147483646 h 101"/>
              <a:gd name="T6" fmla="*/ 2147483646 w 110"/>
              <a:gd name="T7" fmla="*/ 2147483646 h 101"/>
              <a:gd name="T8" fmla="*/ 2147483646 w 110"/>
              <a:gd name="T9" fmla="*/ 2147483646 h 101"/>
              <a:gd name="T10" fmla="*/ 2147483646 w 110"/>
              <a:gd name="T11" fmla="*/ 2147483646 h 101"/>
              <a:gd name="T12" fmla="*/ 2147483646 w 110"/>
              <a:gd name="T13" fmla="*/ 2147483646 h 101"/>
              <a:gd name="T14" fmla="*/ 2147483646 w 110"/>
              <a:gd name="T15" fmla="*/ 2147483646 h 1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 h="101">
                <a:moveTo>
                  <a:pt x="4" y="101"/>
                </a:moveTo>
                <a:cubicBezTo>
                  <a:pt x="3" y="101"/>
                  <a:pt x="2" y="100"/>
                  <a:pt x="1" y="100"/>
                </a:cubicBezTo>
                <a:cubicBezTo>
                  <a:pt x="0" y="98"/>
                  <a:pt x="0" y="95"/>
                  <a:pt x="2" y="94"/>
                </a:cubicBezTo>
                <a:cubicBezTo>
                  <a:pt x="103" y="2"/>
                  <a:pt x="103" y="2"/>
                  <a:pt x="103" y="2"/>
                </a:cubicBezTo>
                <a:cubicBezTo>
                  <a:pt x="105" y="0"/>
                  <a:pt x="107" y="0"/>
                  <a:pt x="109" y="2"/>
                </a:cubicBezTo>
                <a:cubicBezTo>
                  <a:pt x="110" y="4"/>
                  <a:pt x="110" y="6"/>
                  <a:pt x="109" y="8"/>
                </a:cubicBezTo>
                <a:cubicBezTo>
                  <a:pt x="7" y="100"/>
                  <a:pt x="7" y="100"/>
                  <a:pt x="7" y="100"/>
                </a:cubicBezTo>
                <a:cubicBezTo>
                  <a:pt x="6" y="101"/>
                  <a:pt x="5" y="101"/>
                  <a:pt x="4" y="10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0" name="Freeform 151"/>
          <p:cNvSpPr/>
          <p:nvPr/>
        </p:nvSpPr>
        <p:spPr bwMode="auto">
          <a:xfrm>
            <a:off x="6459538" y="3933825"/>
            <a:ext cx="180975" cy="166688"/>
          </a:xfrm>
          <a:custGeom>
            <a:avLst/>
            <a:gdLst>
              <a:gd name="T0" fmla="*/ 2147483646 w 110"/>
              <a:gd name="T1" fmla="*/ 2147483646 h 101"/>
              <a:gd name="T2" fmla="*/ 2147483646 w 110"/>
              <a:gd name="T3" fmla="*/ 2147483646 h 101"/>
              <a:gd name="T4" fmla="*/ 2147483646 w 110"/>
              <a:gd name="T5" fmla="*/ 2147483646 h 101"/>
              <a:gd name="T6" fmla="*/ 2147483646 w 110"/>
              <a:gd name="T7" fmla="*/ 2147483646 h 101"/>
              <a:gd name="T8" fmla="*/ 2147483646 w 110"/>
              <a:gd name="T9" fmla="*/ 2147483646 h 101"/>
              <a:gd name="T10" fmla="*/ 2147483646 w 110"/>
              <a:gd name="T11" fmla="*/ 2147483646 h 101"/>
              <a:gd name="T12" fmla="*/ 2147483646 w 110"/>
              <a:gd name="T13" fmla="*/ 2147483646 h 101"/>
              <a:gd name="T14" fmla="*/ 2147483646 w 110"/>
              <a:gd name="T15" fmla="*/ 2147483646 h 1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 h="101">
                <a:moveTo>
                  <a:pt x="106" y="101"/>
                </a:moveTo>
                <a:cubicBezTo>
                  <a:pt x="105" y="101"/>
                  <a:pt x="104" y="101"/>
                  <a:pt x="103" y="100"/>
                </a:cubicBezTo>
                <a:cubicBezTo>
                  <a:pt x="2" y="8"/>
                  <a:pt x="2" y="8"/>
                  <a:pt x="2" y="8"/>
                </a:cubicBezTo>
                <a:cubicBezTo>
                  <a:pt x="0" y="6"/>
                  <a:pt x="0" y="4"/>
                  <a:pt x="1" y="2"/>
                </a:cubicBezTo>
                <a:cubicBezTo>
                  <a:pt x="3" y="1"/>
                  <a:pt x="5" y="0"/>
                  <a:pt x="7" y="2"/>
                </a:cubicBezTo>
                <a:cubicBezTo>
                  <a:pt x="109" y="94"/>
                  <a:pt x="109" y="94"/>
                  <a:pt x="109" y="94"/>
                </a:cubicBezTo>
                <a:cubicBezTo>
                  <a:pt x="110" y="96"/>
                  <a:pt x="110" y="98"/>
                  <a:pt x="109" y="100"/>
                </a:cubicBezTo>
                <a:cubicBezTo>
                  <a:pt x="108" y="101"/>
                  <a:pt x="107" y="101"/>
                  <a:pt x="106" y="10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1" name="Freeform 152"/>
          <p:cNvSpPr/>
          <p:nvPr/>
        </p:nvSpPr>
        <p:spPr bwMode="auto">
          <a:xfrm>
            <a:off x="5818188" y="3783013"/>
            <a:ext cx="182562" cy="166687"/>
          </a:xfrm>
          <a:custGeom>
            <a:avLst/>
            <a:gdLst>
              <a:gd name="T0" fmla="*/ 2147483646 w 111"/>
              <a:gd name="T1" fmla="*/ 2147483646 h 101"/>
              <a:gd name="T2" fmla="*/ 2147483646 w 111"/>
              <a:gd name="T3" fmla="*/ 2147483646 h 101"/>
              <a:gd name="T4" fmla="*/ 2147483646 w 111"/>
              <a:gd name="T5" fmla="*/ 2147483646 h 101"/>
              <a:gd name="T6" fmla="*/ 2147483646 w 111"/>
              <a:gd name="T7" fmla="*/ 2147483646 h 101"/>
              <a:gd name="T8" fmla="*/ 2147483646 w 111"/>
              <a:gd name="T9" fmla="*/ 2147483646 h 101"/>
              <a:gd name="T10" fmla="*/ 2147483646 w 111"/>
              <a:gd name="T11" fmla="*/ 2147483646 h 101"/>
              <a:gd name="T12" fmla="*/ 2147483646 w 111"/>
              <a:gd name="T13" fmla="*/ 2147483646 h 101"/>
              <a:gd name="T14" fmla="*/ 2147483646 w 111"/>
              <a:gd name="T15" fmla="*/ 2147483646 h 1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2" name="Freeform 153"/>
          <p:cNvSpPr/>
          <p:nvPr/>
        </p:nvSpPr>
        <p:spPr bwMode="auto">
          <a:xfrm>
            <a:off x="5818188" y="3933825"/>
            <a:ext cx="182562" cy="166688"/>
          </a:xfrm>
          <a:custGeom>
            <a:avLst/>
            <a:gdLst>
              <a:gd name="T0" fmla="*/ 2147483646 w 111"/>
              <a:gd name="T1" fmla="*/ 2147483646 h 101"/>
              <a:gd name="T2" fmla="*/ 2147483646 w 111"/>
              <a:gd name="T3" fmla="*/ 2147483646 h 101"/>
              <a:gd name="T4" fmla="*/ 2147483646 w 111"/>
              <a:gd name="T5" fmla="*/ 2147483646 h 101"/>
              <a:gd name="T6" fmla="*/ 2147483646 w 111"/>
              <a:gd name="T7" fmla="*/ 2147483646 h 101"/>
              <a:gd name="T8" fmla="*/ 2147483646 w 111"/>
              <a:gd name="T9" fmla="*/ 2147483646 h 101"/>
              <a:gd name="T10" fmla="*/ 2147483646 w 111"/>
              <a:gd name="T11" fmla="*/ 2147483646 h 101"/>
              <a:gd name="T12" fmla="*/ 2147483646 w 111"/>
              <a:gd name="T13" fmla="*/ 2147483646 h 101"/>
              <a:gd name="T14" fmla="*/ 2147483646 w 111"/>
              <a:gd name="T15" fmla="*/ 2147483646 h 1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3" name="Freeform 154"/>
          <p:cNvSpPr/>
          <p:nvPr/>
        </p:nvSpPr>
        <p:spPr bwMode="auto">
          <a:xfrm>
            <a:off x="8450263" y="3205163"/>
            <a:ext cx="65087" cy="65087"/>
          </a:xfrm>
          <a:custGeom>
            <a:avLst/>
            <a:gdLst>
              <a:gd name="T0" fmla="*/ 2147483646 w 41"/>
              <a:gd name="T1" fmla="*/ 2147483646 h 41"/>
              <a:gd name="T2" fmla="*/ 0 w 41"/>
              <a:gd name="T3" fmla="*/ 2147483646 h 41"/>
              <a:gd name="T4" fmla="*/ 0 w 41"/>
              <a:gd name="T5" fmla="*/ 0 h 41"/>
              <a:gd name="T6" fmla="*/ 2147483646 w 41"/>
              <a:gd name="T7" fmla="*/ 0 h 41"/>
              <a:gd name="T8" fmla="*/ 2147483646 w 41"/>
              <a:gd name="T9" fmla="*/ 2147483646 h 41"/>
              <a:gd name="T10" fmla="*/ 2147483646 w 41"/>
              <a:gd name="T11" fmla="*/ 2147483646 h 41"/>
              <a:gd name="T12" fmla="*/ 2147483646 w 41"/>
              <a:gd name="T13" fmla="*/ 2147483646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41">
                <a:moveTo>
                  <a:pt x="41" y="41"/>
                </a:moveTo>
                <a:lnTo>
                  <a:pt x="0" y="41"/>
                </a:lnTo>
                <a:lnTo>
                  <a:pt x="0" y="0"/>
                </a:lnTo>
                <a:lnTo>
                  <a:pt x="7" y="0"/>
                </a:lnTo>
                <a:lnTo>
                  <a:pt x="7" y="34"/>
                </a:lnTo>
                <a:lnTo>
                  <a:pt x="41" y="34"/>
                </a:lnTo>
                <a:lnTo>
                  <a:pt x="41" y="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4" name="Freeform 155"/>
          <p:cNvSpPr>
            <a:spLocks noEditPoints="1"/>
          </p:cNvSpPr>
          <p:nvPr/>
        </p:nvSpPr>
        <p:spPr bwMode="auto">
          <a:xfrm>
            <a:off x="8332788" y="3198813"/>
            <a:ext cx="188912" cy="265112"/>
          </a:xfrm>
          <a:custGeom>
            <a:avLst/>
            <a:gdLst>
              <a:gd name="T0" fmla="*/ 2147483646 w 119"/>
              <a:gd name="T1" fmla="*/ 2147483646 h 167"/>
              <a:gd name="T2" fmla="*/ 0 w 119"/>
              <a:gd name="T3" fmla="*/ 2147483646 h 167"/>
              <a:gd name="T4" fmla="*/ 0 w 119"/>
              <a:gd name="T5" fmla="*/ 0 h 167"/>
              <a:gd name="T6" fmla="*/ 2147483646 w 119"/>
              <a:gd name="T7" fmla="*/ 0 h 167"/>
              <a:gd name="T8" fmla="*/ 2147483646 w 119"/>
              <a:gd name="T9" fmla="*/ 2147483646 h 167"/>
              <a:gd name="T10" fmla="*/ 2147483646 w 119"/>
              <a:gd name="T11" fmla="*/ 2147483646 h 167"/>
              <a:gd name="T12" fmla="*/ 2147483646 w 119"/>
              <a:gd name="T13" fmla="*/ 2147483646 h 167"/>
              <a:gd name="T14" fmla="*/ 2147483646 w 119"/>
              <a:gd name="T15" fmla="*/ 2147483646 h 167"/>
              <a:gd name="T16" fmla="*/ 2147483646 w 119"/>
              <a:gd name="T17" fmla="*/ 2147483646 h 167"/>
              <a:gd name="T18" fmla="*/ 2147483646 w 119"/>
              <a:gd name="T19" fmla="*/ 2147483646 h 167"/>
              <a:gd name="T20" fmla="*/ 2147483646 w 119"/>
              <a:gd name="T21" fmla="*/ 2147483646 h 167"/>
              <a:gd name="T22" fmla="*/ 2147483646 w 119"/>
              <a:gd name="T23" fmla="*/ 2147483646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9" h="167">
                <a:moveTo>
                  <a:pt x="119" y="167"/>
                </a:moveTo>
                <a:lnTo>
                  <a:pt x="0" y="167"/>
                </a:lnTo>
                <a:lnTo>
                  <a:pt x="0" y="0"/>
                </a:lnTo>
                <a:lnTo>
                  <a:pt x="80" y="0"/>
                </a:lnTo>
                <a:lnTo>
                  <a:pt x="119" y="39"/>
                </a:lnTo>
                <a:lnTo>
                  <a:pt x="119" y="167"/>
                </a:lnTo>
                <a:close/>
                <a:moveTo>
                  <a:pt x="7" y="159"/>
                </a:moveTo>
                <a:lnTo>
                  <a:pt x="112" y="159"/>
                </a:lnTo>
                <a:lnTo>
                  <a:pt x="112" y="42"/>
                </a:lnTo>
                <a:lnTo>
                  <a:pt x="77" y="7"/>
                </a:lnTo>
                <a:lnTo>
                  <a:pt x="7" y="7"/>
                </a:lnTo>
                <a:lnTo>
                  <a:pt x="7" y="1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5" name="Freeform 156"/>
          <p:cNvSpPr/>
          <p:nvPr/>
        </p:nvSpPr>
        <p:spPr bwMode="auto">
          <a:xfrm>
            <a:off x="8489950" y="3163888"/>
            <a:ext cx="65088" cy="65087"/>
          </a:xfrm>
          <a:custGeom>
            <a:avLst/>
            <a:gdLst>
              <a:gd name="T0" fmla="*/ 2147483646 w 41"/>
              <a:gd name="T1" fmla="*/ 2147483646 h 41"/>
              <a:gd name="T2" fmla="*/ 0 w 41"/>
              <a:gd name="T3" fmla="*/ 2147483646 h 41"/>
              <a:gd name="T4" fmla="*/ 0 w 41"/>
              <a:gd name="T5" fmla="*/ 0 h 41"/>
              <a:gd name="T6" fmla="*/ 2147483646 w 41"/>
              <a:gd name="T7" fmla="*/ 0 h 41"/>
              <a:gd name="T8" fmla="*/ 2147483646 w 41"/>
              <a:gd name="T9" fmla="*/ 2147483646 h 41"/>
              <a:gd name="T10" fmla="*/ 2147483646 w 41"/>
              <a:gd name="T11" fmla="*/ 2147483646 h 41"/>
              <a:gd name="T12" fmla="*/ 2147483646 w 41"/>
              <a:gd name="T13" fmla="*/ 2147483646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41">
                <a:moveTo>
                  <a:pt x="41" y="41"/>
                </a:moveTo>
                <a:lnTo>
                  <a:pt x="0" y="41"/>
                </a:lnTo>
                <a:lnTo>
                  <a:pt x="0" y="0"/>
                </a:lnTo>
                <a:lnTo>
                  <a:pt x="7" y="0"/>
                </a:lnTo>
                <a:lnTo>
                  <a:pt x="7" y="34"/>
                </a:lnTo>
                <a:lnTo>
                  <a:pt x="41" y="34"/>
                </a:lnTo>
                <a:lnTo>
                  <a:pt x="41" y="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6" name="Freeform 157"/>
          <p:cNvSpPr/>
          <p:nvPr/>
        </p:nvSpPr>
        <p:spPr bwMode="auto">
          <a:xfrm>
            <a:off x="8372475" y="3157538"/>
            <a:ext cx="188913" cy="265112"/>
          </a:xfrm>
          <a:custGeom>
            <a:avLst/>
            <a:gdLst>
              <a:gd name="T0" fmla="*/ 2147483646 w 119"/>
              <a:gd name="T1" fmla="*/ 2147483646 h 167"/>
              <a:gd name="T2" fmla="*/ 2147483646 w 119"/>
              <a:gd name="T3" fmla="*/ 2147483646 h 167"/>
              <a:gd name="T4" fmla="*/ 2147483646 w 119"/>
              <a:gd name="T5" fmla="*/ 2147483646 h 167"/>
              <a:gd name="T6" fmla="*/ 2147483646 w 119"/>
              <a:gd name="T7" fmla="*/ 2147483646 h 167"/>
              <a:gd name="T8" fmla="*/ 2147483646 w 119"/>
              <a:gd name="T9" fmla="*/ 2147483646 h 167"/>
              <a:gd name="T10" fmla="*/ 2147483646 w 119"/>
              <a:gd name="T11" fmla="*/ 2147483646 h 167"/>
              <a:gd name="T12" fmla="*/ 2147483646 w 119"/>
              <a:gd name="T13" fmla="*/ 2147483646 h 167"/>
              <a:gd name="T14" fmla="*/ 2147483646 w 119"/>
              <a:gd name="T15" fmla="*/ 2147483646 h 167"/>
              <a:gd name="T16" fmla="*/ 0 w 119"/>
              <a:gd name="T17" fmla="*/ 2147483646 h 167"/>
              <a:gd name="T18" fmla="*/ 0 w 119"/>
              <a:gd name="T19" fmla="*/ 0 h 167"/>
              <a:gd name="T20" fmla="*/ 2147483646 w 119"/>
              <a:gd name="T21" fmla="*/ 0 h 167"/>
              <a:gd name="T22" fmla="*/ 2147483646 w 119"/>
              <a:gd name="T23" fmla="*/ 2147483646 h 167"/>
              <a:gd name="T24" fmla="*/ 2147483646 w 119"/>
              <a:gd name="T25" fmla="*/ 2147483646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9" h="167">
                <a:moveTo>
                  <a:pt x="119" y="167"/>
                </a:moveTo>
                <a:lnTo>
                  <a:pt x="90" y="167"/>
                </a:lnTo>
                <a:lnTo>
                  <a:pt x="90" y="159"/>
                </a:lnTo>
                <a:lnTo>
                  <a:pt x="112" y="159"/>
                </a:lnTo>
                <a:lnTo>
                  <a:pt x="112" y="42"/>
                </a:lnTo>
                <a:lnTo>
                  <a:pt x="77" y="7"/>
                </a:lnTo>
                <a:lnTo>
                  <a:pt x="7" y="7"/>
                </a:lnTo>
                <a:lnTo>
                  <a:pt x="7" y="30"/>
                </a:lnTo>
                <a:lnTo>
                  <a:pt x="0" y="30"/>
                </a:lnTo>
                <a:lnTo>
                  <a:pt x="0" y="0"/>
                </a:lnTo>
                <a:lnTo>
                  <a:pt x="80" y="0"/>
                </a:lnTo>
                <a:lnTo>
                  <a:pt x="119" y="39"/>
                </a:lnTo>
                <a:lnTo>
                  <a:pt x="119" y="1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7" name="Freeform 158"/>
          <p:cNvSpPr>
            <a:spLocks noEditPoints="1"/>
          </p:cNvSpPr>
          <p:nvPr/>
        </p:nvSpPr>
        <p:spPr bwMode="auto">
          <a:xfrm>
            <a:off x="7854950" y="3162300"/>
            <a:ext cx="103188" cy="87313"/>
          </a:xfrm>
          <a:custGeom>
            <a:avLst/>
            <a:gdLst>
              <a:gd name="T0" fmla="*/ 2147483646 w 63"/>
              <a:gd name="T1" fmla="*/ 2147483646 h 53"/>
              <a:gd name="T2" fmla="*/ 2147483646 w 63"/>
              <a:gd name="T3" fmla="*/ 2147483646 h 53"/>
              <a:gd name="T4" fmla="*/ 2147483646 w 63"/>
              <a:gd name="T5" fmla="*/ 2147483646 h 53"/>
              <a:gd name="T6" fmla="*/ 0 w 63"/>
              <a:gd name="T7" fmla="*/ 2147483646 h 53"/>
              <a:gd name="T8" fmla="*/ 2147483646 w 63"/>
              <a:gd name="T9" fmla="*/ 2147483646 h 53"/>
              <a:gd name="T10" fmla="*/ 2147483646 w 63"/>
              <a:gd name="T11" fmla="*/ 0 h 53"/>
              <a:gd name="T12" fmla="*/ 2147483646 w 63"/>
              <a:gd name="T13" fmla="*/ 2147483646 h 53"/>
              <a:gd name="T14" fmla="*/ 2147483646 w 63"/>
              <a:gd name="T15" fmla="*/ 2147483646 h 53"/>
              <a:gd name="T16" fmla="*/ 2147483646 w 63"/>
              <a:gd name="T17" fmla="*/ 2147483646 h 53"/>
              <a:gd name="T18" fmla="*/ 2147483646 w 63"/>
              <a:gd name="T19" fmla="*/ 2147483646 h 53"/>
              <a:gd name="T20" fmla="*/ 2147483646 w 63"/>
              <a:gd name="T21" fmla="*/ 2147483646 h 53"/>
              <a:gd name="T22" fmla="*/ 2147483646 w 63"/>
              <a:gd name="T23" fmla="*/ 2147483646 h 53"/>
              <a:gd name="T24" fmla="*/ 2147483646 w 63"/>
              <a:gd name="T25" fmla="*/ 2147483646 h 53"/>
              <a:gd name="T26" fmla="*/ 2147483646 w 63"/>
              <a:gd name="T27" fmla="*/ 2147483646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8" name="Freeform 159"/>
          <p:cNvSpPr>
            <a:spLocks noEditPoints="1"/>
          </p:cNvSpPr>
          <p:nvPr/>
        </p:nvSpPr>
        <p:spPr bwMode="auto">
          <a:xfrm>
            <a:off x="7661275" y="3162300"/>
            <a:ext cx="104775" cy="87313"/>
          </a:xfrm>
          <a:custGeom>
            <a:avLst/>
            <a:gdLst>
              <a:gd name="T0" fmla="*/ 2147483646 w 63"/>
              <a:gd name="T1" fmla="*/ 2147483646 h 53"/>
              <a:gd name="T2" fmla="*/ 2147483646 w 63"/>
              <a:gd name="T3" fmla="*/ 2147483646 h 53"/>
              <a:gd name="T4" fmla="*/ 2147483646 w 63"/>
              <a:gd name="T5" fmla="*/ 2147483646 h 53"/>
              <a:gd name="T6" fmla="*/ 2147483646 w 63"/>
              <a:gd name="T7" fmla="*/ 0 h 53"/>
              <a:gd name="T8" fmla="*/ 2147483646 w 63"/>
              <a:gd name="T9" fmla="*/ 2147483646 h 53"/>
              <a:gd name="T10" fmla="*/ 2147483646 w 63"/>
              <a:gd name="T11" fmla="*/ 2147483646 h 53"/>
              <a:gd name="T12" fmla="*/ 2147483646 w 63"/>
              <a:gd name="T13" fmla="*/ 2147483646 h 53"/>
              <a:gd name="T14" fmla="*/ 2147483646 w 63"/>
              <a:gd name="T15" fmla="*/ 2147483646 h 53"/>
              <a:gd name="T16" fmla="*/ 2147483646 w 63"/>
              <a:gd name="T17" fmla="*/ 2147483646 h 53"/>
              <a:gd name="T18" fmla="*/ 2147483646 w 63"/>
              <a:gd name="T19" fmla="*/ 2147483646 h 53"/>
              <a:gd name="T20" fmla="*/ 2147483646 w 63"/>
              <a:gd name="T21" fmla="*/ 2147483646 h 53"/>
              <a:gd name="T22" fmla="*/ 2147483646 w 63"/>
              <a:gd name="T23" fmla="*/ 2147483646 h 53"/>
              <a:gd name="T24" fmla="*/ 2147483646 w 63"/>
              <a:gd name="T25" fmla="*/ 2147483646 h 53"/>
              <a:gd name="T26" fmla="*/ 2147483646 w 63"/>
              <a:gd name="T27" fmla="*/ 2147483646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69" name="Freeform 160"/>
          <p:cNvSpPr/>
          <p:nvPr/>
        </p:nvSpPr>
        <p:spPr bwMode="auto">
          <a:xfrm>
            <a:off x="7696200" y="3421063"/>
            <a:ext cx="38100" cy="38100"/>
          </a:xfrm>
          <a:custGeom>
            <a:avLst/>
            <a:gdLst>
              <a:gd name="T0" fmla="*/ 2147483646 w 24"/>
              <a:gd name="T1" fmla="*/ 2147483646 h 24"/>
              <a:gd name="T2" fmla="*/ 0 w 24"/>
              <a:gd name="T3" fmla="*/ 2147483646 h 24"/>
              <a:gd name="T4" fmla="*/ 2147483646 w 24"/>
              <a:gd name="T5" fmla="*/ 0 h 24"/>
              <a:gd name="T6" fmla="*/ 2147483646 w 24"/>
              <a:gd name="T7" fmla="*/ 2147483646 h 24"/>
              <a:gd name="T8" fmla="*/ 2147483646 w 2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4">
                <a:moveTo>
                  <a:pt x="4" y="24"/>
                </a:moveTo>
                <a:lnTo>
                  <a:pt x="0" y="19"/>
                </a:lnTo>
                <a:lnTo>
                  <a:pt x="20" y="0"/>
                </a:lnTo>
                <a:lnTo>
                  <a:pt x="24" y="5"/>
                </a:lnTo>
                <a:lnTo>
                  <a:pt x="4"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0" name="Freeform 161"/>
          <p:cNvSpPr/>
          <p:nvPr/>
        </p:nvSpPr>
        <p:spPr bwMode="auto">
          <a:xfrm>
            <a:off x="7883525" y="3421063"/>
            <a:ext cx="39688" cy="39687"/>
          </a:xfrm>
          <a:custGeom>
            <a:avLst/>
            <a:gdLst>
              <a:gd name="T0" fmla="*/ 2147483646 w 25"/>
              <a:gd name="T1" fmla="*/ 2147483646 h 25"/>
              <a:gd name="T2" fmla="*/ 0 w 25"/>
              <a:gd name="T3" fmla="*/ 2147483646 h 25"/>
              <a:gd name="T4" fmla="*/ 2147483646 w 25"/>
              <a:gd name="T5" fmla="*/ 0 h 25"/>
              <a:gd name="T6" fmla="*/ 2147483646 w 25"/>
              <a:gd name="T7" fmla="*/ 2147483646 h 25"/>
              <a:gd name="T8" fmla="*/ 2147483646 w 25"/>
              <a:gd name="T9" fmla="*/ 2147483646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5">
                <a:moveTo>
                  <a:pt x="20" y="25"/>
                </a:moveTo>
                <a:lnTo>
                  <a:pt x="0" y="5"/>
                </a:lnTo>
                <a:lnTo>
                  <a:pt x="4" y="0"/>
                </a:lnTo>
                <a:lnTo>
                  <a:pt x="25" y="20"/>
                </a:ln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1" name="Freeform 162"/>
          <p:cNvSpPr>
            <a:spLocks noEditPoints="1"/>
          </p:cNvSpPr>
          <p:nvPr/>
        </p:nvSpPr>
        <p:spPr bwMode="auto">
          <a:xfrm>
            <a:off x="7672388" y="3182938"/>
            <a:ext cx="276225" cy="277812"/>
          </a:xfrm>
          <a:custGeom>
            <a:avLst/>
            <a:gdLst>
              <a:gd name="T0" fmla="*/ 2147483646 w 168"/>
              <a:gd name="T1" fmla="*/ 2147483646 h 168"/>
              <a:gd name="T2" fmla="*/ 0 w 168"/>
              <a:gd name="T3" fmla="*/ 2147483646 h 168"/>
              <a:gd name="T4" fmla="*/ 2147483646 w 168"/>
              <a:gd name="T5" fmla="*/ 0 h 168"/>
              <a:gd name="T6" fmla="*/ 2147483646 w 168"/>
              <a:gd name="T7" fmla="*/ 2147483646 h 168"/>
              <a:gd name="T8" fmla="*/ 2147483646 w 168"/>
              <a:gd name="T9" fmla="*/ 2147483646 h 168"/>
              <a:gd name="T10" fmla="*/ 2147483646 w 168"/>
              <a:gd name="T11" fmla="*/ 2147483646 h 168"/>
              <a:gd name="T12" fmla="*/ 2147483646 w 168"/>
              <a:gd name="T13" fmla="*/ 2147483646 h 168"/>
              <a:gd name="T14" fmla="*/ 2147483646 w 168"/>
              <a:gd name="T15" fmla="*/ 2147483646 h 168"/>
              <a:gd name="T16" fmla="*/ 2147483646 w 168"/>
              <a:gd name="T17" fmla="*/ 2147483646 h 168"/>
              <a:gd name="T18" fmla="*/ 2147483646 w 168"/>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2" name="Freeform 163"/>
          <p:cNvSpPr/>
          <p:nvPr/>
        </p:nvSpPr>
        <p:spPr bwMode="auto">
          <a:xfrm>
            <a:off x="7729538" y="3225800"/>
            <a:ext cx="87312" cy="109538"/>
          </a:xfrm>
          <a:custGeom>
            <a:avLst/>
            <a:gdLst>
              <a:gd name="T0" fmla="*/ 2147483646 w 55"/>
              <a:gd name="T1" fmla="*/ 2147483646 h 69"/>
              <a:gd name="T2" fmla="*/ 0 w 55"/>
              <a:gd name="T3" fmla="*/ 2147483646 h 69"/>
              <a:gd name="T4" fmla="*/ 0 w 55"/>
              <a:gd name="T5" fmla="*/ 2147483646 h 69"/>
              <a:gd name="T6" fmla="*/ 2147483646 w 55"/>
              <a:gd name="T7" fmla="*/ 2147483646 h 69"/>
              <a:gd name="T8" fmla="*/ 2147483646 w 55"/>
              <a:gd name="T9" fmla="*/ 0 h 69"/>
              <a:gd name="T10" fmla="*/ 2147483646 w 55"/>
              <a:gd name="T11" fmla="*/ 0 h 69"/>
              <a:gd name="T12" fmla="*/ 2147483646 w 55"/>
              <a:gd name="T13" fmla="*/ 2147483646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9">
                <a:moveTo>
                  <a:pt x="55" y="69"/>
                </a:moveTo>
                <a:lnTo>
                  <a:pt x="0" y="69"/>
                </a:lnTo>
                <a:lnTo>
                  <a:pt x="0" y="63"/>
                </a:lnTo>
                <a:lnTo>
                  <a:pt x="49" y="63"/>
                </a:lnTo>
                <a:lnTo>
                  <a:pt x="49" y="0"/>
                </a:lnTo>
                <a:lnTo>
                  <a:pt x="55" y="0"/>
                </a:lnTo>
                <a:lnTo>
                  <a:pt x="55" y="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3" name="Freeform 164"/>
          <p:cNvSpPr/>
          <p:nvPr/>
        </p:nvSpPr>
        <p:spPr bwMode="auto">
          <a:xfrm>
            <a:off x="7050088" y="3186113"/>
            <a:ext cx="271462" cy="273050"/>
          </a:xfrm>
          <a:custGeom>
            <a:avLst/>
            <a:gdLst>
              <a:gd name="T0" fmla="*/ 2147483646 w 165"/>
              <a:gd name="T1" fmla="*/ 2147483646 h 165"/>
              <a:gd name="T2" fmla="*/ 0 w 165"/>
              <a:gd name="T3" fmla="*/ 2147483646 h 165"/>
              <a:gd name="T4" fmla="*/ 2147483646 w 165"/>
              <a:gd name="T5" fmla="*/ 2147483646 h 165"/>
              <a:gd name="T6" fmla="*/ 2147483646 w 165"/>
              <a:gd name="T7" fmla="*/ 2147483646 h 165"/>
              <a:gd name="T8" fmla="*/ 2147483646 w 165"/>
              <a:gd name="T9" fmla="*/ 2147483646 h 165"/>
              <a:gd name="T10" fmla="*/ 2147483646 w 165"/>
              <a:gd name="T11" fmla="*/ 2147483646 h 165"/>
              <a:gd name="T12" fmla="*/ 2147483646 w 165"/>
              <a:gd name="T13" fmla="*/ 0 h 165"/>
              <a:gd name="T14" fmla="*/ 2147483646 w 165"/>
              <a:gd name="T15" fmla="*/ 2147483646 h 165"/>
              <a:gd name="T16" fmla="*/ 2147483646 w 165"/>
              <a:gd name="T17" fmla="*/ 2147483646 h 1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165">
                <a:moveTo>
                  <a:pt x="83" y="165"/>
                </a:moveTo>
                <a:cubicBezTo>
                  <a:pt x="37" y="165"/>
                  <a:pt x="0" y="128"/>
                  <a:pt x="0" y="82"/>
                </a:cubicBezTo>
                <a:cubicBezTo>
                  <a:pt x="6" y="82"/>
                  <a:pt x="6" y="82"/>
                  <a:pt x="6" y="82"/>
                </a:cubicBezTo>
                <a:cubicBezTo>
                  <a:pt x="6" y="124"/>
                  <a:pt x="41" y="159"/>
                  <a:pt x="83" y="159"/>
                </a:cubicBezTo>
                <a:cubicBezTo>
                  <a:pt x="125" y="159"/>
                  <a:pt x="159" y="124"/>
                  <a:pt x="159" y="82"/>
                </a:cubicBezTo>
                <a:cubicBezTo>
                  <a:pt x="159" y="40"/>
                  <a:pt x="125" y="6"/>
                  <a:pt x="83" y="6"/>
                </a:cubicBezTo>
                <a:cubicBezTo>
                  <a:pt x="83" y="0"/>
                  <a:pt x="83" y="0"/>
                  <a:pt x="83" y="0"/>
                </a:cubicBezTo>
                <a:cubicBezTo>
                  <a:pt x="128" y="0"/>
                  <a:pt x="165" y="37"/>
                  <a:pt x="165" y="82"/>
                </a:cubicBezTo>
                <a:cubicBezTo>
                  <a:pt x="165" y="128"/>
                  <a:pt x="128" y="165"/>
                  <a:pt x="83"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4" name="Freeform 165"/>
          <p:cNvSpPr/>
          <p:nvPr/>
        </p:nvSpPr>
        <p:spPr bwMode="auto">
          <a:xfrm>
            <a:off x="7126288" y="3157538"/>
            <a:ext cx="60325" cy="69850"/>
          </a:xfrm>
          <a:custGeom>
            <a:avLst/>
            <a:gdLst>
              <a:gd name="T0" fmla="*/ 2147483646 w 38"/>
              <a:gd name="T1" fmla="*/ 2147483646 h 44"/>
              <a:gd name="T2" fmla="*/ 0 w 38"/>
              <a:gd name="T3" fmla="*/ 2147483646 h 44"/>
              <a:gd name="T4" fmla="*/ 2147483646 w 38"/>
              <a:gd name="T5" fmla="*/ 0 h 44"/>
              <a:gd name="T6" fmla="*/ 2147483646 w 38"/>
              <a:gd name="T7" fmla="*/ 2147483646 h 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44">
                <a:moveTo>
                  <a:pt x="38" y="44"/>
                </a:moveTo>
                <a:lnTo>
                  <a:pt x="0" y="23"/>
                </a:lnTo>
                <a:lnTo>
                  <a:pt x="38" y="0"/>
                </a:lnTo>
                <a:lnTo>
                  <a:pt x="38"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5" name="Freeform 166"/>
          <p:cNvSpPr/>
          <p:nvPr/>
        </p:nvSpPr>
        <p:spPr bwMode="auto">
          <a:xfrm>
            <a:off x="7175500" y="3260725"/>
            <a:ext cx="68263" cy="131763"/>
          </a:xfrm>
          <a:custGeom>
            <a:avLst/>
            <a:gdLst>
              <a:gd name="T0" fmla="*/ 2147483646 w 43"/>
              <a:gd name="T1" fmla="*/ 2147483646 h 83"/>
              <a:gd name="T2" fmla="*/ 0 w 43"/>
              <a:gd name="T3" fmla="*/ 2147483646 h 83"/>
              <a:gd name="T4" fmla="*/ 0 w 43"/>
              <a:gd name="T5" fmla="*/ 0 h 83"/>
              <a:gd name="T6" fmla="*/ 2147483646 w 43"/>
              <a:gd name="T7" fmla="*/ 0 h 83"/>
              <a:gd name="T8" fmla="*/ 2147483646 w 43"/>
              <a:gd name="T9" fmla="*/ 2147483646 h 83"/>
              <a:gd name="T10" fmla="*/ 2147483646 w 43"/>
              <a:gd name="T11" fmla="*/ 2147483646 h 83"/>
              <a:gd name="T12" fmla="*/ 2147483646 w 43"/>
              <a:gd name="T13" fmla="*/ 2147483646 h 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83">
                <a:moveTo>
                  <a:pt x="39" y="83"/>
                </a:moveTo>
                <a:lnTo>
                  <a:pt x="0" y="45"/>
                </a:lnTo>
                <a:lnTo>
                  <a:pt x="0" y="0"/>
                </a:lnTo>
                <a:lnTo>
                  <a:pt x="6" y="0"/>
                </a:lnTo>
                <a:lnTo>
                  <a:pt x="6" y="43"/>
                </a:lnTo>
                <a:lnTo>
                  <a:pt x="43" y="79"/>
                </a:lnTo>
                <a:lnTo>
                  <a:pt x="39" y="8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6" name="Freeform 167"/>
          <p:cNvSpPr>
            <a:spLocks noEditPoints="1"/>
          </p:cNvSpPr>
          <p:nvPr/>
        </p:nvSpPr>
        <p:spPr bwMode="auto">
          <a:xfrm>
            <a:off x="6402388" y="3157538"/>
            <a:ext cx="300037" cy="303212"/>
          </a:xfrm>
          <a:custGeom>
            <a:avLst/>
            <a:gdLst>
              <a:gd name="T0" fmla="*/ 2147483646 w 183"/>
              <a:gd name="T1" fmla="*/ 2147483646 h 184"/>
              <a:gd name="T2" fmla="*/ 2147483646 w 183"/>
              <a:gd name="T3" fmla="*/ 2147483646 h 184"/>
              <a:gd name="T4" fmla="*/ 0 w 183"/>
              <a:gd name="T5" fmla="*/ 2147483646 h 184"/>
              <a:gd name="T6" fmla="*/ 2147483646 w 183"/>
              <a:gd name="T7" fmla="*/ 2147483646 h 184"/>
              <a:gd name="T8" fmla="*/ 2147483646 w 183"/>
              <a:gd name="T9" fmla="*/ 0 h 184"/>
              <a:gd name="T10" fmla="*/ 2147483646 w 183"/>
              <a:gd name="T11" fmla="*/ 2147483646 h 184"/>
              <a:gd name="T12" fmla="*/ 2147483646 w 183"/>
              <a:gd name="T13" fmla="*/ 2147483646 h 184"/>
              <a:gd name="T14" fmla="*/ 2147483646 w 183"/>
              <a:gd name="T15" fmla="*/ 2147483646 h 184"/>
              <a:gd name="T16" fmla="*/ 2147483646 w 183"/>
              <a:gd name="T17" fmla="*/ 2147483646 h 184"/>
              <a:gd name="T18" fmla="*/ 2147483646 w 183"/>
              <a:gd name="T19" fmla="*/ 2147483646 h 184"/>
              <a:gd name="T20" fmla="*/ 2147483646 w 183"/>
              <a:gd name="T21" fmla="*/ 2147483646 h 184"/>
              <a:gd name="T22" fmla="*/ 2147483646 w 183"/>
              <a:gd name="T23" fmla="*/ 2147483646 h 184"/>
              <a:gd name="T24" fmla="*/ 2147483646 w 183"/>
              <a:gd name="T25" fmla="*/ 2147483646 h 184"/>
              <a:gd name="T26" fmla="*/ 2147483646 w 183"/>
              <a:gd name="T27" fmla="*/ 2147483646 h 184"/>
              <a:gd name="T28" fmla="*/ 2147483646 w 183"/>
              <a:gd name="T29" fmla="*/ 2147483646 h 184"/>
              <a:gd name="T30" fmla="*/ 2147483646 w 183"/>
              <a:gd name="T31" fmla="*/ 2147483646 h 184"/>
              <a:gd name="T32" fmla="*/ 2147483646 w 183"/>
              <a:gd name="T33" fmla="*/ 2147483646 h 184"/>
              <a:gd name="T34" fmla="*/ 2147483646 w 183"/>
              <a:gd name="T35" fmla="*/ 2147483646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3" h="184">
                <a:moveTo>
                  <a:pt x="91" y="184"/>
                </a:moveTo>
                <a:cubicBezTo>
                  <a:pt x="67" y="184"/>
                  <a:pt x="44" y="174"/>
                  <a:pt x="27" y="157"/>
                </a:cubicBezTo>
                <a:cubicBezTo>
                  <a:pt x="9" y="139"/>
                  <a:pt x="0" y="116"/>
                  <a:pt x="0" y="92"/>
                </a:cubicBezTo>
                <a:cubicBezTo>
                  <a:pt x="0" y="67"/>
                  <a:pt x="9" y="44"/>
                  <a:pt x="27" y="27"/>
                </a:cubicBezTo>
                <a:cubicBezTo>
                  <a:pt x="44" y="9"/>
                  <a:pt x="67" y="0"/>
                  <a:pt x="91" y="0"/>
                </a:cubicBezTo>
                <a:cubicBezTo>
                  <a:pt x="116" y="0"/>
                  <a:pt x="139" y="9"/>
                  <a:pt x="156" y="27"/>
                </a:cubicBezTo>
                <a:cubicBezTo>
                  <a:pt x="174" y="44"/>
                  <a:pt x="183" y="67"/>
                  <a:pt x="183" y="92"/>
                </a:cubicBezTo>
                <a:cubicBezTo>
                  <a:pt x="183" y="116"/>
                  <a:pt x="174" y="139"/>
                  <a:pt x="156" y="157"/>
                </a:cubicBezTo>
                <a:cubicBezTo>
                  <a:pt x="139" y="174"/>
                  <a:pt x="116" y="184"/>
                  <a:pt x="91" y="184"/>
                </a:cubicBezTo>
                <a:close/>
                <a:moveTo>
                  <a:pt x="91" y="6"/>
                </a:moveTo>
                <a:cubicBezTo>
                  <a:pt x="69" y="6"/>
                  <a:pt x="47" y="15"/>
                  <a:pt x="31" y="31"/>
                </a:cubicBezTo>
                <a:cubicBezTo>
                  <a:pt x="15" y="48"/>
                  <a:pt x="6" y="69"/>
                  <a:pt x="6" y="92"/>
                </a:cubicBezTo>
                <a:cubicBezTo>
                  <a:pt x="6" y="114"/>
                  <a:pt x="15" y="136"/>
                  <a:pt x="31" y="152"/>
                </a:cubicBezTo>
                <a:cubicBezTo>
                  <a:pt x="47" y="168"/>
                  <a:pt x="69" y="177"/>
                  <a:pt x="91" y="177"/>
                </a:cubicBezTo>
                <a:cubicBezTo>
                  <a:pt x="114" y="177"/>
                  <a:pt x="136" y="168"/>
                  <a:pt x="152" y="152"/>
                </a:cubicBezTo>
                <a:cubicBezTo>
                  <a:pt x="168" y="136"/>
                  <a:pt x="177" y="114"/>
                  <a:pt x="177" y="92"/>
                </a:cubicBezTo>
                <a:cubicBezTo>
                  <a:pt x="177" y="69"/>
                  <a:pt x="168" y="48"/>
                  <a:pt x="152" y="31"/>
                </a:cubicBezTo>
                <a:cubicBezTo>
                  <a:pt x="136" y="15"/>
                  <a:pt x="114" y="6"/>
                  <a:pt x="91"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7" name="Freeform 168"/>
          <p:cNvSpPr/>
          <p:nvPr/>
        </p:nvSpPr>
        <p:spPr bwMode="auto">
          <a:xfrm>
            <a:off x="6446838" y="3201988"/>
            <a:ext cx="211137" cy="214312"/>
          </a:xfrm>
          <a:custGeom>
            <a:avLst/>
            <a:gdLst>
              <a:gd name="T0" fmla="*/ 2147483646 w 133"/>
              <a:gd name="T1" fmla="*/ 2147483646 h 135"/>
              <a:gd name="T2" fmla="*/ 0 w 133"/>
              <a:gd name="T3" fmla="*/ 2147483646 h 135"/>
              <a:gd name="T4" fmla="*/ 2147483646 w 133"/>
              <a:gd name="T5" fmla="*/ 0 h 135"/>
              <a:gd name="T6" fmla="*/ 2147483646 w 133"/>
              <a:gd name="T7" fmla="*/ 2147483646 h 135"/>
              <a:gd name="T8" fmla="*/ 2147483646 w 133"/>
              <a:gd name="T9" fmla="*/ 2147483646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 h="135">
                <a:moveTo>
                  <a:pt x="129" y="135"/>
                </a:moveTo>
                <a:lnTo>
                  <a:pt x="0" y="4"/>
                </a:lnTo>
                <a:lnTo>
                  <a:pt x="4" y="0"/>
                </a:lnTo>
                <a:lnTo>
                  <a:pt x="133" y="129"/>
                </a:lnTo>
                <a:lnTo>
                  <a:pt x="129" y="1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8" name="Freeform 169"/>
          <p:cNvSpPr>
            <a:spLocks noEditPoints="1"/>
          </p:cNvSpPr>
          <p:nvPr/>
        </p:nvSpPr>
        <p:spPr bwMode="auto">
          <a:xfrm>
            <a:off x="2616200" y="3225800"/>
            <a:ext cx="293688" cy="179388"/>
          </a:xfrm>
          <a:custGeom>
            <a:avLst/>
            <a:gdLst>
              <a:gd name="T0" fmla="*/ 2147483646 w 178"/>
              <a:gd name="T1" fmla="*/ 2147483646 h 109"/>
              <a:gd name="T2" fmla="*/ 2147483646 w 178"/>
              <a:gd name="T3" fmla="*/ 2147483646 h 109"/>
              <a:gd name="T4" fmla="*/ 0 w 178"/>
              <a:gd name="T5" fmla="*/ 2147483646 h 109"/>
              <a:gd name="T6" fmla="*/ 2147483646 w 178"/>
              <a:gd name="T7" fmla="*/ 2147483646 h 109"/>
              <a:gd name="T8" fmla="*/ 2147483646 w 178"/>
              <a:gd name="T9" fmla="*/ 0 h 109"/>
              <a:gd name="T10" fmla="*/ 2147483646 w 178"/>
              <a:gd name="T11" fmla="*/ 2147483646 h 109"/>
              <a:gd name="T12" fmla="*/ 2147483646 w 178"/>
              <a:gd name="T13" fmla="*/ 2147483646 h 109"/>
              <a:gd name="T14" fmla="*/ 2147483646 w 178"/>
              <a:gd name="T15" fmla="*/ 2147483646 h 109"/>
              <a:gd name="T16" fmla="*/ 2147483646 w 178"/>
              <a:gd name="T17" fmla="*/ 2147483646 h 109"/>
              <a:gd name="T18" fmla="*/ 2147483646 w 178"/>
              <a:gd name="T19" fmla="*/ 2147483646 h 109"/>
              <a:gd name="T20" fmla="*/ 2147483646 w 178"/>
              <a:gd name="T21" fmla="*/ 2147483646 h 109"/>
              <a:gd name="T22" fmla="*/ 2147483646 w 178"/>
              <a:gd name="T23" fmla="*/ 2147483646 h 109"/>
              <a:gd name="T24" fmla="*/ 2147483646 w 178"/>
              <a:gd name="T25" fmla="*/ 2147483646 h 109"/>
              <a:gd name="T26" fmla="*/ 2147483646 w 178"/>
              <a:gd name="T27" fmla="*/ 2147483646 h 1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8" h="109">
                <a:moveTo>
                  <a:pt x="89" y="109"/>
                </a:moveTo>
                <a:cubicBezTo>
                  <a:pt x="41" y="109"/>
                  <a:pt x="3" y="58"/>
                  <a:pt x="1" y="56"/>
                </a:cubicBezTo>
                <a:cubicBezTo>
                  <a:pt x="0" y="55"/>
                  <a:pt x="0" y="55"/>
                  <a:pt x="0" y="55"/>
                </a:cubicBezTo>
                <a:cubicBezTo>
                  <a:pt x="1" y="53"/>
                  <a:pt x="1" y="53"/>
                  <a:pt x="1" y="53"/>
                </a:cubicBezTo>
                <a:cubicBezTo>
                  <a:pt x="3" y="51"/>
                  <a:pt x="41" y="0"/>
                  <a:pt x="89" y="0"/>
                </a:cubicBezTo>
                <a:cubicBezTo>
                  <a:pt x="137" y="0"/>
                  <a:pt x="176" y="51"/>
                  <a:pt x="177" y="53"/>
                </a:cubicBezTo>
                <a:cubicBezTo>
                  <a:pt x="178" y="55"/>
                  <a:pt x="178" y="55"/>
                  <a:pt x="178" y="55"/>
                </a:cubicBezTo>
                <a:cubicBezTo>
                  <a:pt x="177" y="56"/>
                  <a:pt x="177" y="56"/>
                  <a:pt x="177" y="56"/>
                </a:cubicBezTo>
                <a:cubicBezTo>
                  <a:pt x="176" y="58"/>
                  <a:pt x="137" y="109"/>
                  <a:pt x="89" y="109"/>
                </a:cubicBezTo>
                <a:close/>
                <a:moveTo>
                  <a:pt x="7" y="55"/>
                </a:moveTo>
                <a:cubicBezTo>
                  <a:pt x="14" y="63"/>
                  <a:pt x="49" y="103"/>
                  <a:pt x="89" y="103"/>
                </a:cubicBezTo>
                <a:cubicBezTo>
                  <a:pt x="130" y="103"/>
                  <a:pt x="165" y="63"/>
                  <a:pt x="172" y="55"/>
                </a:cubicBezTo>
                <a:cubicBezTo>
                  <a:pt x="165" y="46"/>
                  <a:pt x="130" y="6"/>
                  <a:pt x="89" y="6"/>
                </a:cubicBezTo>
                <a:cubicBezTo>
                  <a:pt x="49" y="6"/>
                  <a:pt x="14" y="46"/>
                  <a:pt x="7" y="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79" name="Freeform 170"/>
          <p:cNvSpPr>
            <a:spLocks noEditPoints="1"/>
          </p:cNvSpPr>
          <p:nvPr/>
        </p:nvSpPr>
        <p:spPr bwMode="auto">
          <a:xfrm>
            <a:off x="2697163" y="3249613"/>
            <a:ext cx="133350" cy="133350"/>
          </a:xfrm>
          <a:custGeom>
            <a:avLst/>
            <a:gdLst>
              <a:gd name="T0" fmla="*/ 2147483646 w 81"/>
              <a:gd name="T1" fmla="*/ 2147483646 h 81"/>
              <a:gd name="T2" fmla="*/ 0 w 81"/>
              <a:gd name="T3" fmla="*/ 2147483646 h 81"/>
              <a:gd name="T4" fmla="*/ 2147483646 w 81"/>
              <a:gd name="T5" fmla="*/ 0 h 81"/>
              <a:gd name="T6" fmla="*/ 2147483646 w 81"/>
              <a:gd name="T7" fmla="*/ 2147483646 h 81"/>
              <a:gd name="T8" fmla="*/ 2147483646 w 81"/>
              <a:gd name="T9" fmla="*/ 2147483646 h 81"/>
              <a:gd name="T10" fmla="*/ 2147483646 w 81"/>
              <a:gd name="T11" fmla="*/ 2147483646 h 81"/>
              <a:gd name="T12" fmla="*/ 2147483646 w 81"/>
              <a:gd name="T13" fmla="*/ 2147483646 h 81"/>
              <a:gd name="T14" fmla="*/ 2147483646 w 81"/>
              <a:gd name="T15" fmla="*/ 2147483646 h 81"/>
              <a:gd name="T16" fmla="*/ 2147483646 w 81"/>
              <a:gd name="T17" fmla="*/ 2147483646 h 81"/>
              <a:gd name="T18" fmla="*/ 2147483646 w 81"/>
              <a:gd name="T19" fmla="*/ 2147483646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 h="81">
                <a:moveTo>
                  <a:pt x="40" y="81"/>
                </a:moveTo>
                <a:cubicBezTo>
                  <a:pt x="18" y="81"/>
                  <a:pt x="0" y="63"/>
                  <a:pt x="0" y="41"/>
                </a:cubicBezTo>
                <a:cubicBezTo>
                  <a:pt x="0" y="18"/>
                  <a:pt x="18" y="0"/>
                  <a:pt x="40" y="0"/>
                </a:cubicBezTo>
                <a:cubicBezTo>
                  <a:pt x="63" y="0"/>
                  <a:pt x="81" y="18"/>
                  <a:pt x="81" y="41"/>
                </a:cubicBezTo>
                <a:cubicBezTo>
                  <a:pt x="81" y="63"/>
                  <a:pt x="63" y="81"/>
                  <a:pt x="40" y="81"/>
                </a:cubicBezTo>
                <a:close/>
                <a:moveTo>
                  <a:pt x="40" y="6"/>
                </a:moveTo>
                <a:cubicBezTo>
                  <a:pt x="21" y="6"/>
                  <a:pt x="5" y="21"/>
                  <a:pt x="5" y="41"/>
                </a:cubicBezTo>
                <a:cubicBezTo>
                  <a:pt x="5" y="60"/>
                  <a:pt x="21" y="76"/>
                  <a:pt x="40" y="76"/>
                </a:cubicBezTo>
                <a:cubicBezTo>
                  <a:pt x="60" y="76"/>
                  <a:pt x="75" y="60"/>
                  <a:pt x="75" y="41"/>
                </a:cubicBezTo>
                <a:cubicBezTo>
                  <a:pt x="75" y="21"/>
                  <a:pt x="60" y="6"/>
                  <a:pt x="40"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80" name="Freeform 171"/>
          <p:cNvSpPr/>
          <p:nvPr/>
        </p:nvSpPr>
        <p:spPr bwMode="auto">
          <a:xfrm>
            <a:off x="3275013" y="3300413"/>
            <a:ext cx="230187" cy="158750"/>
          </a:xfrm>
          <a:custGeom>
            <a:avLst/>
            <a:gdLst>
              <a:gd name="T0" fmla="*/ 2147483646 w 145"/>
              <a:gd name="T1" fmla="*/ 2147483646 h 100"/>
              <a:gd name="T2" fmla="*/ 0 w 145"/>
              <a:gd name="T3" fmla="*/ 2147483646 h 100"/>
              <a:gd name="T4" fmla="*/ 0 w 145"/>
              <a:gd name="T5" fmla="*/ 0 h 100"/>
              <a:gd name="T6" fmla="*/ 2147483646 w 145"/>
              <a:gd name="T7" fmla="*/ 0 h 100"/>
              <a:gd name="T8" fmla="*/ 2147483646 w 145"/>
              <a:gd name="T9" fmla="*/ 2147483646 h 100"/>
              <a:gd name="T10" fmla="*/ 2147483646 w 145"/>
              <a:gd name="T11" fmla="*/ 2147483646 h 100"/>
              <a:gd name="T12" fmla="*/ 2147483646 w 145"/>
              <a:gd name="T13" fmla="*/ 0 h 100"/>
              <a:gd name="T14" fmla="*/ 2147483646 w 145"/>
              <a:gd name="T15" fmla="*/ 0 h 100"/>
              <a:gd name="T16" fmla="*/ 2147483646 w 145"/>
              <a:gd name="T17" fmla="*/ 2147483646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5" h="100">
                <a:moveTo>
                  <a:pt x="145" y="100"/>
                </a:moveTo>
                <a:lnTo>
                  <a:pt x="0" y="100"/>
                </a:lnTo>
                <a:lnTo>
                  <a:pt x="0" y="0"/>
                </a:lnTo>
                <a:lnTo>
                  <a:pt x="7" y="0"/>
                </a:lnTo>
                <a:lnTo>
                  <a:pt x="7" y="92"/>
                </a:lnTo>
                <a:lnTo>
                  <a:pt x="139" y="92"/>
                </a:lnTo>
                <a:lnTo>
                  <a:pt x="139" y="0"/>
                </a:lnTo>
                <a:lnTo>
                  <a:pt x="145" y="0"/>
                </a:lnTo>
                <a:lnTo>
                  <a:pt x="145" y="10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81" name="Freeform 172"/>
          <p:cNvSpPr/>
          <p:nvPr/>
        </p:nvSpPr>
        <p:spPr bwMode="auto">
          <a:xfrm>
            <a:off x="3238500" y="3155950"/>
            <a:ext cx="303213" cy="155575"/>
          </a:xfrm>
          <a:custGeom>
            <a:avLst/>
            <a:gdLst>
              <a:gd name="T0" fmla="*/ 2147483646 w 191"/>
              <a:gd name="T1" fmla="*/ 2147483646 h 98"/>
              <a:gd name="T2" fmla="*/ 0 w 191"/>
              <a:gd name="T3" fmla="*/ 2147483646 h 98"/>
              <a:gd name="T4" fmla="*/ 2147483646 w 191"/>
              <a:gd name="T5" fmla="*/ 0 h 98"/>
              <a:gd name="T6" fmla="*/ 2147483646 w 191"/>
              <a:gd name="T7" fmla="*/ 2147483646 h 98"/>
              <a:gd name="T8" fmla="*/ 2147483646 w 191"/>
              <a:gd name="T9" fmla="*/ 2147483646 h 98"/>
              <a:gd name="T10" fmla="*/ 2147483646 w 191"/>
              <a:gd name="T11" fmla="*/ 2147483646 h 98"/>
              <a:gd name="T12" fmla="*/ 2147483646 w 191"/>
              <a:gd name="T13" fmla="*/ 2147483646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1" h="98">
                <a:moveTo>
                  <a:pt x="5" y="98"/>
                </a:moveTo>
                <a:lnTo>
                  <a:pt x="0" y="94"/>
                </a:lnTo>
                <a:lnTo>
                  <a:pt x="95" y="0"/>
                </a:lnTo>
                <a:lnTo>
                  <a:pt x="191" y="94"/>
                </a:lnTo>
                <a:lnTo>
                  <a:pt x="186" y="98"/>
                </a:lnTo>
                <a:lnTo>
                  <a:pt x="95" y="9"/>
                </a:lnTo>
                <a:lnTo>
                  <a:pt x="5" y="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82" name="Freeform 173"/>
          <p:cNvSpPr/>
          <p:nvPr/>
        </p:nvSpPr>
        <p:spPr bwMode="auto">
          <a:xfrm>
            <a:off x="3343275" y="3314700"/>
            <a:ext cx="92075" cy="138113"/>
          </a:xfrm>
          <a:custGeom>
            <a:avLst/>
            <a:gdLst>
              <a:gd name="T0" fmla="*/ 2147483646 w 56"/>
              <a:gd name="T1" fmla="*/ 2147483646 h 84"/>
              <a:gd name="T2" fmla="*/ 2147483646 w 56"/>
              <a:gd name="T3" fmla="*/ 2147483646 h 84"/>
              <a:gd name="T4" fmla="*/ 2147483646 w 56"/>
              <a:gd name="T5" fmla="*/ 2147483646 h 84"/>
              <a:gd name="T6" fmla="*/ 2147483646 w 56"/>
              <a:gd name="T7" fmla="*/ 2147483646 h 84"/>
              <a:gd name="T8" fmla="*/ 2147483646 w 56"/>
              <a:gd name="T9" fmla="*/ 2147483646 h 84"/>
              <a:gd name="T10" fmla="*/ 2147483646 w 56"/>
              <a:gd name="T11" fmla="*/ 2147483646 h 84"/>
              <a:gd name="T12" fmla="*/ 2147483646 w 56"/>
              <a:gd name="T13" fmla="*/ 2147483646 h 84"/>
              <a:gd name="T14" fmla="*/ 0 w 56"/>
              <a:gd name="T15" fmla="*/ 2147483646 h 84"/>
              <a:gd name="T16" fmla="*/ 0 w 56"/>
              <a:gd name="T17" fmla="*/ 2147483646 h 84"/>
              <a:gd name="T18" fmla="*/ 2147483646 w 56"/>
              <a:gd name="T19" fmla="*/ 0 h 84"/>
              <a:gd name="T20" fmla="*/ 2147483646 w 56"/>
              <a:gd name="T21" fmla="*/ 0 h 84"/>
              <a:gd name="T22" fmla="*/ 2147483646 w 56"/>
              <a:gd name="T23" fmla="*/ 2147483646 h 84"/>
              <a:gd name="T24" fmla="*/ 2147483646 w 56"/>
              <a:gd name="T25" fmla="*/ 2147483646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84">
                <a:moveTo>
                  <a:pt x="56" y="84"/>
                </a:moveTo>
                <a:cubicBezTo>
                  <a:pt x="50" y="84"/>
                  <a:pt x="50" y="84"/>
                  <a:pt x="50" y="84"/>
                </a:cubicBezTo>
                <a:cubicBezTo>
                  <a:pt x="50" y="14"/>
                  <a:pt x="50" y="14"/>
                  <a:pt x="50" y="14"/>
                </a:cubicBezTo>
                <a:cubicBezTo>
                  <a:pt x="50" y="10"/>
                  <a:pt x="47" y="6"/>
                  <a:pt x="42" y="6"/>
                </a:cubicBezTo>
                <a:cubicBezTo>
                  <a:pt x="14" y="6"/>
                  <a:pt x="14" y="6"/>
                  <a:pt x="14" y="6"/>
                </a:cubicBezTo>
                <a:cubicBezTo>
                  <a:pt x="10" y="6"/>
                  <a:pt x="6" y="10"/>
                  <a:pt x="6" y="14"/>
                </a:cubicBezTo>
                <a:cubicBezTo>
                  <a:pt x="6" y="84"/>
                  <a:pt x="6" y="84"/>
                  <a:pt x="6" y="84"/>
                </a:cubicBezTo>
                <a:cubicBezTo>
                  <a:pt x="0" y="84"/>
                  <a:pt x="0" y="84"/>
                  <a:pt x="0" y="84"/>
                </a:cubicBezTo>
                <a:cubicBezTo>
                  <a:pt x="0" y="14"/>
                  <a:pt x="0" y="14"/>
                  <a:pt x="0" y="14"/>
                </a:cubicBezTo>
                <a:cubicBezTo>
                  <a:pt x="0" y="6"/>
                  <a:pt x="6" y="0"/>
                  <a:pt x="14" y="0"/>
                </a:cubicBezTo>
                <a:cubicBezTo>
                  <a:pt x="42" y="0"/>
                  <a:pt x="42" y="0"/>
                  <a:pt x="42" y="0"/>
                </a:cubicBezTo>
                <a:cubicBezTo>
                  <a:pt x="50" y="0"/>
                  <a:pt x="56" y="6"/>
                  <a:pt x="56" y="14"/>
                </a:cubicBezTo>
                <a:lnTo>
                  <a:pt x="56" y="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83" name="Freeform 174"/>
          <p:cNvSpPr/>
          <p:nvPr/>
        </p:nvSpPr>
        <p:spPr bwMode="auto">
          <a:xfrm>
            <a:off x="3984625" y="3351213"/>
            <a:ext cx="55563" cy="53975"/>
          </a:xfrm>
          <a:custGeom>
            <a:avLst/>
            <a:gdLst>
              <a:gd name="T0" fmla="*/ 2147483646 w 35"/>
              <a:gd name="T1" fmla="*/ 2147483646 h 34"/>
              <a:gd name="T2" fmla="*/ 0 w 35"/>
              <a:gd name="T3" fmla="*/ 2147483646 h 34"/>
              <a:gd name="T4" fmla="*/ 2147483646 w 35"/>
              <a:gd name="T5" fmla="*/ 0 h 34"/>
              <a:gd name="T6" fmla="*/ 2147483646 w 35"/>
              <a:gd name="T7" fmla="*/ 2147483646 h 34"/>
              <a:gd name="T8" fmla="*/ 2147483646 w 35"/>
              <a:gd name="T9" fmla="*/ 2147483646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9" y="34"/>
                </a:moveTo>
                <a:lnTo>
                  <a:pt x="0" y="4"/>
                </a:lnTo>
                <a:lnTo>
                  <a:pt x="5" y="0"/>
                </a:lnTo>
                <a:lnTo>
                  <a:pt x="35" y="29"/>
                </a:lnTo>
                <a:lnTo>
                  <a:pt x="29" y="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84" name="Freeform 175"/>
          <p:cNvSpPr>
            <a:spLocks noEditPoints="1"/>
          </p:cNvSpPr>
          <p:nvPr/>
        </p:nvSpPr>
        <p:spPr bwMode="auto">
          <a:xfrm>
            <a:off x="3937000" y="3241675"/>
            <a:ext cx="44450" cy="42863"/>
          </a:xfrm>
          <a:custGeom>
            <a:avLst/>
            <a:gdLst>
              <a:gd name="T0" fmla="*/ 2147483646 w 27"/>
              <a:gd name="T1" fmla="*/ 2147483646 h 26"/>
              <a:gd name="T2" fmla="*/ 0 w 27"/>
              <a:gd name="T3" fmla="*/ 2147483646 h 26"/>
              <a:gd name="T4" fmla="*/ 2147483646 w 27"/>
              <a:gd name="T5" fmla="*/ 0 h 26"/>
              <a:gd name="T6" fmla="*/ 2147483646 w 27"/>
              <a:gd name="T7" fmla="*/ 2147483646 h 26"/>
              <a:gd name="T8" fmla="*/ 2147483646 w 27"/>
              <a:gd name="T9" fmla="*/ 2147483646 h 26"/>
              <a:gd name="T10" fmla="*/ 2147483646 w 27"/>
              <a:gd name="T11" fmla="*/ 2147483646 h 26"/>
              <a:gd name="T12" fmla="*/ 2147483646 w 27"/>
              <a:gd name="T13" fmla="*/ 2147483646 h 26"/>
              <a:gd name="T14" fmla="*/ 2147483646 w 27"/>
              <a:gd name="T15" fmla="*/ 2147483646 h 26"/>
              <a:gd name="T16" fmla="*/ 2147483646 w 27"/>
              <a:gd name="T17" fmla="*/ 2147483646 h 26"/>
              <a:gd name="T18" fmla="*/ 2147483646 w 27"/>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26">
                <a:moveTo>
                  <a:pt x="14" y="26"/>
                </a:moveTo>
                <a:cubicBezTo>
                  <a:pt x="6" y="26"/>
                  <a:pt x="0" y="20"/>
                  <a:pt x="0" y="13"/>
                </a:cubicBezTo>
                <a:cubicBezTo>
                  <a:pt x="0" y="6"/>
                  <a:pt x="6" y="0"/>
                  <a:pt x="14" y="0"/>
                </a:cubicBezTo>
                <a:cubicBezTo>
                  <a:pt x="21" y="0"/>
                  <a:pt x="27" y="6"/>
                  <a:pt x="27" y="13"/>
                </a:cubicBezTo>
                <a:cubicBezTo>
                  <a:pt x="27" y="20"/>
                  <a:pt x="21" y="26"/>
                  <a:pt x="14" y="26"/>
                </a:cubicBezTo>
                <a:close/>
                <a:moveTo>
                  <a:pt x="14" y="6"/>
                </a:moveTo>
                <a:cubicBezTo>
                  <a:pt x="10" y="6"/>
                  <a:pt x="7" y="9"/>
                  <a:pt x="7" y="13"/>
                </a:cubicBezTo>
                <a:cubicBezTo>
                  <a:pt x="7" y="17"/>
                  <a:pt x="10" y="20"/>
                  <a:pt x="14" y="20"/>
                </a:cubicBezTo>
                <a:cubicBezTo>
                  <a:pt x="17" y="20"/>
                  <a:pt x="21" y="17"/>
                  <a:pt x="21" y="13"/>
                </a:cubicBezTo>
                <a:cubicBezTo>
                  <a:pt x="21" y="9"/>
                  <a:pt x="17" y="6"/>
                  <a:pt x="1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85" name="Rectangle 176"/>
          <p:cNvSpPr>
            <a:spLocks noChangeArrowheads="1"/>
          </p:cNvSpPr>
          <p:nvPr/>
        </p:nvSpPr>
        <p:spPr bwMode="auto">
          <a:xfrm>
            <a:off x="4173538" y="3389313"/>
            <a:ext cx="11112" cy="30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986" name="Rectangle 177"/>
          <p:cNvSpPr>
            <a:spLocks noChangeArrowheads="1"/>
          </p:cNvSpPr>
          <p:nvPr/>
        </p:nvSpPr>
        <p:spPr bwMode="auto">
          <a:xfrm>
            <a:off x="3873500" y="3400425"/>
            <a:ext cx="95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987" name="Freeform 178"/>
          <p:cNvSpPr>
            <a:spLocks noEditPoints="1"/>
          </p:cNvSpPr>
          <p:nvPr/>
        </p:nvSpPr>
        <p:spPr bwMode="auto">
          <a:xfrm>
            <a:off x="3873500" y="3216275"/>
            <a:ext cx="311150" cy="198438"/>
          </a:xfrm>
          <a:custGeom>
            <a:avLst/>
            <a:gdLst>
              <a:gd name="T0" fmla="*/ 0 w 196"/>
              <a:gd name="T1" fmla="*/ 2147483646 h 125"/>
              <a:gd name="T2" fmla="*/ 0 w 196"/>
              <a:gd name="T3" fmla="*/ 0 h 125"/>
              <a:gd name="T4" fmla="*/ 2147483646 w 196"/>
              <a:gd name="T5" fmla="*/ 0 h 125"/>
              <a:gd name="T6" fmla="*/ 2147483646 w 196"/>
              <a:gd name="T7" fmla="*/ 2147483646 h 125"/>
              <a:gd name="T8" fmla="*/ 2147483646 w 196"/>
              <a:gd name="T9" fmla="*/ 2147483646 h 125"/>
              <a:gd name="T10" fmla="*/ 2147483646 w 196"/>
              <a:gd name="T11" fmla="*/ 2147483646 h 125"/>
              <a:gd name="T12" fmla="*/ 2147483646 w 196"/>
              <a:gd name="T13" fmla="*/ 2147483646 h 125"/>
              <a:gd name="T14" fmla="*/ 0 w 196"/>
              <a:gd name="T15" fmla="*/ 2147483646 h 125"/>
              <a:gd name="T16" fmla="*/ 2147483646 w 196"/>
              <a:gd name="T17" fmla="*/ 2147483646 h 125"/>
              <a:gd name="T18" fmla="*/ 2147483646 w 196"/>
              <a:gd name="T19" fmla="*/ 2147483646 h 125"/>
              <a:gd name="T20" fmla="*/ 2147483646 w 196"/>
              <a:gd name="T21" fmla="*/ 2147483646 h 125"/>
              <a:gd name="T22" fmla="*/ 2147483646 w 196"/>
              <a:gd name="T23" fmla="*/ 2147483646 h 125"/>
              <a:gd name="T24" fmla="*/ 2147483646 w 196"/>
              <a:gd name="T25" fmla="*/ 2147483646 h 125"/>
              <a:gd name="T26" fmla="*/ 2147483646 w 196"/>
              <a:gd name="T27" fmla="*/ 2147483646 h 125"/>
              <a:gd name="T28" fmla="*/ 2147483646 w 196"/>
              <a:gd name="T29" fmla="*/ 2147483646 h 125"/>
              <a:gd name="T30" fmla="*/ 2147483646 w 196"/>
              <a:gd name="T31" fmla="*/ 2147483646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6" h="125">
                <a:moveTo>
                  <a:pt x="0" y="125"/>
                </a:moveTo>
                <a:lnTo>
                  <a:pt x="0" y="0"/>
                </a:lnTo>
                <a:lnTo>
                  <a:pt x="196" y="0"/>
                </a:lnTo>
                <a:lnTo>
                  <a:pt x="196" y="117"/>
                </a:lnTo>
                <a:lnTo>
                  <a:pt x="122" y="43"/>
                </a:lnTo>
                <a:lnTo>
                  <a:pt x="74" y="92"/>
                </a:lnTo>
                <a:lnTo>
                  <a:pt x="52" y="71"/>
                </a:lnTo>
                <a:lnTo>
                  <a:pt x="0" y="125"/>
                </a:lnTo>
                <a:close/>
                <a:moveTo>
                  <a:pt x="6" y="6"/>
                </a:moveTo>
                <a:lnTo>
                  <a:pt x="6" y="108"/>
                </a:lnTo>
                <a:lnTo>
                  <a:pt x="52" y="61"/>
                </a:lnTo>
                <a:lnTo>
                  <a:pt x="74" y="83"/>
                </a:lnTo>
                <a:lnTo>
                  <a:pt x="122" y="32"/>
                </a:lnTo>
                <a:lnTo>
                  <a:pt x="189" y="101"/>
                </a:lnTo>
                <a:lnTo>
                  <a:pt x="189" y="6"/>
                </a:ln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88" name="Freeform 179"/>
          <p:cNvSpPr>
            <a:spLocks noEditPoints="1"/>
          </p:cNvSpPr>
          <p:nvPr/>
        </p:nvSpPr>
        <p:spPr bwMode="auto">
          <a:xfrm>
            <a:off x="3873500" y="3267075"/>
            <a:ext cx="311150" cy="157163"/>
          </a:xfrm>
          <a:custGeom>
            <a:avLst/>
            <a:gdLst>
              <a:gd name="T0" fmla="*/ 2147483646 w 196"/>
              <a:gd name="T1" fmla="*/ 2147483646 h 99"/>
              <a:gd name="T2" fmla="*/ 0 w 196"/>
              <a:gd name="T3" fmla="*/ 2147483646 h 99"/>
              <a:gd name="T4" fmla="*/ 0 w 196"/>
              <a:gd name="T5" fmla="*/ 2147483646 h 99"/>
              <a:gd name="T6" fmla="*/ 2147483646 w 196"/>
              <a:gd name="T7" fmla="*/ 2147483646 h 99"/>
              <a:gd name="T8" fmla="*/ 2147483646 w 196"/>
              <a:gd name="T9" fmla="*/ 2147483646 h 99"/>
              <a:gd name="T10" fmla="*/ 2147483646 w 196"/>
              <a:gd name="T11" fmla="*/ 0 h 99"/>
              <a:gd name="T12" fmla="*/ 2147483646 w 196"/>
              <a:gd name="T13" fmla="*/ 2147483646 h 99"/>
              <a:gd name="T14" fmla="*/ 2147483646 w 196"/>
              <a:gd name="T15" fmla="*/ 2147483646 h 99"/>
              <a:gd name="T16" fmla="*/ 2147483646 w 196"/>
              <a:gd name="T17" fmla="*/ 2147483646 h 99"/>
              <a:gd name="T18" fmla="*/ 2147483646 w 196"/>
              <a:gd name="T19" fmla="*/ 2147483646 h 99"/>
              <a:gd name="T20" fmla="*/ 2147483646 w 196"/>
              <a:gd name="T21" fmla="*/ 2147483646 h 99"/>
              <a:gd name="T22" fmla="*/ 2147483646 w 196"/>
              <a:gd name="T23" fmla="*/ 2147483646 h 99"/>
              <a:gd name="T24" fmla="*/ 2147483646 w 196"/>
              <a:gd name="T25" fmla="*/ 2147483646 h 99"/>
              <a:gd name="T26" fmla="*/ 2147483646 w 196"/>
              <a:gd name="T27" fmla="*/ 2147483646 h 99"/>
              <a:gd name="T28" fmla="*/ 2147483646 w 196"/>
              <a:gd name="T29" fmla="*/ 2147483646 h 99"/>
              <a:gd name="T30" fmla="*/ 2147483646 w 196"/>
              <a:gd name="T31" fmla="*/ 2147483646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6" h="99">
                <a:moveTo>
                  <a:pt x="196" y="99"/>
                </a:moveTo>
                <a:lnTo>
                  <a:pt x="0" y="99"/>
                </a:lnTo>
                <a:lnTo>
                  <a:pt x="0" y="83"/>
                </a:lnTo>
                <a:lnTo>
                  <a:pt x="52" y="29"/>
                </a:lnTo>
                <a:lnTo>
                  <a:pt x="74" y="51"/>
                </a:lnTo>
                <a:lnTo>
                  <a:pt x="122" y="0"/>
                </a:lnTo>
                <a:lnTo>
                  <a:pt x="196" y="76"/>
                </a:lnTo>
                <a:lnTo>
                  <a:pt x="196" y="99"/>
                </a:lnTo>
                <a:close/>
                <a:moveTo>
                  <a:pt x="6" y="93"/>
                </a:moveTo>
                <a:lnTo>
                  <a:pt x="189" y="93"/>
                </a:lnTo>
                <a:lnTo>
                  <a:pt x="189" y="78"/>
                </a:lnTo>
                <a:lnTo>
                  <a:pt x="122" y="11"/>
                </a:lnTo>
                <a:lnTo>
                  <a:pt x="74" y="60"/>
                </a:lnTo>
                <a:lnTo>
                  <a:pt x="52" y="39"/>
                </a:lnTo>
                <a:lnTo>
                  <a:pt x="6" y="85"/>
                </a:lnTo>
                <a:lnTo>
                  <a:pt x="6"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89" name="Freeform 180"/>
          <p:cNvSpPr/>
          <p:nvPr/>
        </p:nvSpPr>
        <p:spPr bwMode="auto">
          <a:xfrm>
            <a:off x="4778375" y="3159125"/>
            <a:ext cx="31750" cy="31750"/>
          </a:xfrm>
          <a:custGeom>
            <a:avLst/>
            <a:gdLst>
              <a:gd name="T0" fmla="*/ 0 w 19"/>
              <a:gd name="T1" fmla="*/ 2147483646 h 19"/>
              <a:gd name="T2" fmla="*/ 2147483646 w 19"/>
              <a:gd name="T3" fmla="*/ 2147483646 h 19"/>
              <a:gd name="T4" fmla="*/ 2147483646 w 19"/>
              <a:gd name="T5" fmla="*/ 2147483646 h 19"/>
              <a:gd name="T6" fmla="*/ 0 w 19"/>
              <a:gd name="T7" fmla="*/ 2147483646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9">
                <a:moveTo>
                  <a:pt x="0" y="9"/>
                </a:moveTo>
                <a:cubicBezTo>
                  <a:pt x="10" y="19"/>
                  <a:pt x="10" y="19"/>
                  <a:pt x="10" y="19"/>
                </a:cubicBezTo>
                <a:cubicBezTo>
                  <a:pt x="17" y="12"/>
                  <a:pt x="19" y="10"/>
                  <a:pt x="14" y="5"/>
                </a:cubicBezTo>
                <a:cubicBezTo>
                  <a:pt x="9" y="0"/>
                  <a:pt x="7" y="2"/>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90" name="Freeform 181"/>
          <p:cNvSpPr>
            <a:spLocks noEditPoints="1"/>
          </p:cNvSpPr>
          <p:nvPr/>
        </p:nvSpPr>
        <p:spPr bwMode="auto">
          <a:xfrm>
            <a:off x="4605338" y="3168650"/>
            <a:ext cx="192087" cy="192088"/>
          </a:xfrm>
          <a:custGeom>
            <a:avLst/>
            <a:gdLst>
              <a:gd name="T0" fmla="*/ 0 w 121"/>
              <a:gd name="T1" fmla="*/ 2147483646 h 121"/>
              <a:gd name="T2" fmla="*/ 2147483646 w 121"/>
              <a:gd name="T3" fmla="*/ 2147483646 h 121"/>
              <a:gd name="T4" fmla="*/ 2147483646 w 121"/>
              <a:gd name="T5" fmla="*/ 0 h 121"/>
              <a:gd name="T6" fmla="*/ 2147483646 w 121"/>
              <a:gd name="T7" fmla="*/ 2147483646 h 121"/>
              <a:gd name="T8" fmla="*/ 2147483646 w 121"/>
              <a:gd name="T9" fmla="*/ 2147483646 h 121"/>
              <a:gd name="T10" fmla="*/ 0 w 121"/>
              <a:gd name="T11" fmla="*/ 2147483646 h 121"/>
              <a:gd name="T12" fmla="*/ 2147483646 w 121"/>
              <a:gd name="T13" fmla="*/ 2147483646 h 121"/>
              <a:gd name="T14" fmla="*/ 2147483646 w 121"/>
              <a:gd name="T15" fmla="*/ 2147483646 h 121"/>
              <a:gd name="T16" fmla="*/ 2147483646 w 121"/>
              <a:gd name="T17" fmla="*/ 2147483646 h 121"/>
              <a:gd name="T18" fmla="*/ 2147483646 w 121"/>
              <a:gd name="T19" fmla="*/ 2147483646 h 121"/>
              <a:gd name="T20" fmla="*/ 2147483646 w 121"/>
              <a:gd name="T21" fmla="*/ 2147483646 h 121"/>
              <a:gd name="T22" fmla="*/ 2147483646 w 121"/>
              <a:gd name="T23" fmla="*/ 2147483646 h 1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1" h="121">
                <a:moveTo>
                  <a:pt x="0" y="121"/>
                </a:moveTo>
                <a:lnTo>
                  <a:pt x="11" y="95"/>
                </a:lnTo>
                <a:lnTo>
                  <a:pt x="107" y="0"/>
                </a:lnTo>
                <a:lnTo>
                  <a:pt x="121" y="16"/>
                </a:lnTo>
                <a:lnTo>
                  <a:pt x="25" y="112"/>
                </a:lnTo>
                <a:lnTo>
                  <a:pt x="0" y="121"/>
                </a:lnTo>
                <a:close/>
                <a:moveTo>
                  <a:pt x="17" y="101"/>
                </a:moveTo>
                <a:lnTo>
                  <a:pt x="12" y="110"/>
                </a:lnTo>
                <a:lnTo>
                  <a:pt x="22" y="106"/>
                </a:lnTo>
                <a:lnTo>
                  <a:pt x="112" y="16"/>
                </a:lnTo>
                <a:lnTo>
                  <a:pt x="107" y="9"/>
                </a:lnTo>
                <a:lnTo>
                  <a:pt x="17" y="10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91" name="Freeform 182"/>
          <p:cNvSpPr/>
          <p:nvPr/>
        </p:nvSpPr>
        <p:spPr bwMode="auto">
          <a:xfrm>
            <a:off x="4614863" y="3325813"/>
            <a:ext cx="28575" cy="26987"/>
          </a:xfrm>
          <a:custGeom>
            <a:avLst/>
            <a:gdLst>
              <a:gd name="T0" fmla="*/ 2147483646 w 18"/>
              <a:gd name="T1" fmla="*/ 2147483646 h 17"/>
              <a:gd name="T2" fmla="*/ 0 w 18"/>
              <a:gd name="T3" fmla="*/ 2147483646 h 17"/>
              <a:gd name="T4" fmla="*/ 0 w 18"/>
              <a:gd name="T5" fmla="*/ 2147483646 h 17"/>
              <a:gd name="T6" fmla="*/ 2147483646 w 18"/>
              <a:gd name="T7" fmla="*/ 0 h 17"/>
              <a:gd name="T8" fmla="*/ 2147483646 w 18"/>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7">
                <a:moveTo>
                  <a:pt x="18" y="10"/>
                </a:moveTo>
                <a:lnTo>
                  <a:pt x="0" y="17"/>
                </a:lnTo>
                <a:lnTo>
                  <a:pt x="8" y="0"/>
                </a:lnTo>
                <a:lnTo>
                  <a:pt x="18"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92" name="Freeform 183"/>
          <p:cNvSpPr/>
          <p:nvPr/>
        </p:nvSpPr>
        <p:spPr bwMode="auto">
          <a:xfrm>
            <a:off x="4506913" y="3228975"/>
            <a:ext cx="230187" cy="231775"/>
          </a:xfrm>
          <a:custGeom>
            <a:avLst/>
            <a:gdLst>
              <a:gd name="T0" fmla="*/ 2147483646 w 145"/>
              <a:gd name="T1" fmla="*/ 2147483646 h 146"/>
              <a:gd name="T2" fmla="*/ 0 w 145"/>
              <a:gd name="T3" fmla="*/ 2147483646 h 146"/>
              <a:gd name="T4" fmla="*/ 0 w 145"/>
              <a:gd name="T5" fmla="*/ 0 h 146"/>
              <a:gd name="T6" fmla="*/ 2147483646 w 145"/>
              <a:gd name="T7" fmla="*/ 0 h 146"/>
              <a:gd name="T8" fmla="*/ 2147483646 w 145"/>
              <a:gd name="T9" fmla="*/ 2147483646 h 146"/>
              <a:gd name="T10" fmla="*/ 2147483646 w 145"/>
              <a:gd name="T11" fmla="*/ 2147483646 h 146"/>
              <a:gd name="T12" fmla="*/ 2147483646 w 145"/>
              <a:gd name="T13" fmla="*/ 2147483646 h 146"/>
              <a:gd name="T14" fmla="*/ 2147483646 w 145"/>
              <a:gd name="T15" fmla="*/ 2147483646 h 146"/>
              <a:gd name="T16" fmla="*/ 2147483646 w 145"/>
              <a:gd name="T17" fmla="*/ 2147483646 h 146"/>
              <a:gd name="T18" fmla="*/ 2147483646 w 145"/>
              <a:gd name="T19" fmla="*/ 2147483646 h 146"/>
              <a:gd name="T20" fmla="*/ 2147483646 w 145"/>
              <a:gd name="T21" fmla="*/ 2147483646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5" h="146">
                <a:moveTo>
                  <a:pt x="145" y="146"/>
                </a:moveTo>
                <a:lnTo>
                  <a:pt x="0" y="146"/>
                </a:lnTo>
                <a:lnTo>
                  <a:pt x="0" y="0"/>
                </a:lnTo>
                <a:lnTo>
                  <a:pt x="119" y="0"/>
                </a:lnTo>
                <a:lnTo>
                  <a:pt x="119" y="8"/>
                </a:lnTo>
                <a:lnTo>
                  <a:pt x="7" y="8"/>
                </a:lnTo>
                <a:lnTo>
                  <a:pt x="7" y="138"/>
                </a:lnTo>
                <a:lnTo>
                  <a:pt x="139" y="138"/>
                </a:lnTo>
                <a:lnTo>
                  <a:pt x="139" y="26"/>
                </a:lnTo>
                <a:lnTo>
                  <a:pt x="145" y="26"/>
                </a:lnTo>
                <a:lnTo>
                  <a:pt x="145" y="14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93" name="Freeform 184"/>
          <p:cNvSpPr>
            <a:spLocks noEditPoints="1"/>
          </p:cNvSpPr>
          <p:nvPr/>
        </p:nvSpPr>
        <p:spPr bwMode="auto">
          <a:xfrm>
            <a:off x="5238750" y="3163888"/>
            <a:ext cx="92075" cy="217487"/>
          </a:xfrm>
          <a:custGeom>
            <a:avLst/>
            <a:gdLst>
              <a:gd name="T0" fmla="*/ 2147483646 w 56"/>
              <a:gd name="T1" fmla="*/ 2147483646 h 132"/>
              <a:gd name="T2" fmla="*/ 0 w 56"/>
              <a:gd name="T3" fmla="*/ 2147483646 h 132"/>
              <a:gd name="T4" fmla="*/ 0 w 56"/>
              <a:gd name="T5" fmla="*/ 2147483646 h 132"/>
              <a:gd name="T6" fmla="*/ 2147483646 w 56"/>
              <a:gd name="T7" fmla="*/ 0 h 132"/>
              <a:gd name="T8" fmla="*/ 2147483646 w 56"/>
              <a:gd name="T9" fmla="*/ 2147483646 h 132"/>
              <a:gd name="T10" fmla="*/ 2147483646 w 56"/>
              <a:gd name="T11" fmla="*/ 2147483646 h 132"/>
              <a:gd name="T12" fmla="*/ 2147483646 w 56"/>
              <a:gd name="T13" fmla="*/ 2147483646 h 132"/>
              <a:gd name="T14" fmla="*/ 2147483646 w 56"/>
              <a:gd name="T15" fmla="*/ 2147483646 h 132"/>
              <a:gd name="T16" fmla="*/ 2147483646 w 56"/>
              <a:gd name="T17" fmla="*/ 2147483646 h 132"/>
              <a:gd name="T18" fmla="*/ 2147483646 w 56"/>
              <a:gd name="T19" fmla="*/ 2147483646 h 132"/>
              <a:gd name="T20" fmla="*/ 2147483646 w 56"/>
              <a:gd name="T21" fmla="*/ 2147483646 h 132"/>
              <a:gd name="T22" fmla="*/ 2147483646 w 56"/>
              <a:gd name="T23" fmla="*/ 2147483646 h 132"/>
              <a:gd name="T24" fmla="*/ 2147483646 w 56"/>
              <a:gd name="T25" fmla="*/ 2147483646 h 132"/>
              <a:gd name="T26" fmla="*/ 2147483646 w 56"/>
              <a:gd name="T27" fmla="*/ 2147483646 h 1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6" h="132">
                <a:moveTo>
                  <a:pt x="28" y="132"/>
                </a:moveTo>
                <a:cubicBezTo>
                  <a:pt x="12" y="132"/>
                  <a:pt x="0" y="120"/>
                  <a:pt x="0" y="104"/>
                </a:cubicBezTo>
                <a:cubicBezTo>
                  <a:pt x="0" y="28"/>
                  <a:pt x="0" y="28"/>
                  <a:pt x="0" y="28"/>
                </a:cubicBezTo>
                <a:cubicBezTo>
                  <a:pt x="0" y="12"/>
                  <a:pt x="12" y="0"/>
                  <a:pt x="28" y="0"/>
                </a:cubicBezTo>
                <a:cubicBezTo>
                  <a:pt x="43" y="0"/>
                  <a:pt x="56" y="12"/>
                  <a:pt x="56" y="28"/>
                </a:cubicBezTo>
                <a:cubicBezTo>
                  <a:pt x="56" y="104"/>
                  <a:pt x="56" y="104"/>
                  <a:pt x="56" y="104"/>
                </a:cubicBezTo>
                <a:cubicBezTo>
                  <a:pt x="56" y="120"/>
                  <a:pt x="43" y="132"/>
                  <a:pt x="28" y="132"/>
                </a:cubicBezTo>
                <a:close/>
                <a:moveTo>
                  <a:pt x="28" y="6"/>
                </a:moveTo>
                <a:cubicBezTo>
                  <a:pt x="16" y="6"/>
                  <a:pt x="6" y="16"/>
                  <a:pt x="6" y="28"/>
                </a:cubicBezTo>
                <a:cubicBezTo>
                  <a:pt x="6" y="104"/>
                  <a:pt x="6" y="104"/>
                  <a:pt x="6" y="104"/>
                </a:cubicBezTo>
                <a:cubicBezTo>
                  <a:pt x="6" y="116"/>
                  <a:pt x="16" y="126"/>
                  <a:pt x="28" y="126"/>
                </a:cubicBezTo>
                <a:cubicBezTo>
                  <a:pt x="40" y="126"/>
                  <a:pt x="50" y="116"/>
                  <a:pt x="50" y="104"/>
                </a:cubicBezTo>
                <a:cubicBezTo>
                  <a:pt x="50" y="28"/>
                  <a:pt x="50" y="28"/>
                  <a:pt x="50" y="28"/>
                </a:cubicBezTo>
                <a:cubicBezTo>
                  <a:pt x="50" y="16"/>
                  <a:pt x="40" y="6"/>
                  <a:pt x="28"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94" name="Freeform 185"/>
          <p:cNvSpPr/>
          <p:nvPr/>
        </p:nvSpPr>
        <p:spPr bwMode="auto">
          <a:xfrm>
            <a:off x="5213350" y="3271838"/>
            <a:ext cx="141288" cy="134937"/>
          </a:xfrm>
          <a:custGeom>
            <a:avLst/>
            <a:gdLst>
              <a:gd name="T0" fmla="*/ 2147483646 w 85"/>
              <a:gd name="T1" fmla="*/ 2147483646 h 82"/>
              <a:gd name="T2" fmla="*/ 0 w 85"/>
              <a:gd name="T3" fmla="*/ 2147483646 h 82"/>
              <a:gd name="T4" fmla="*/ 0 w 85"/>
              <a:gd name="T5" fmla="*/ 0 h 82"/>
              <a:gd name="T6" fmla="*/ 2147483646 w 85"/>
              <a:gd name="T7" fmla="*/ 0 h 82"/>
              <a:gd name="T8" fmla="*/ 2147483646 w 85"/>
              <a:gd name="T9" fmla="*/ 2147483646 h 82"/>
              <a:gd name="T10" fmla="*/ 2147483646 w 85"/>
              <a:gd name="T11" fmla="*/ 2147483646 h 82"/>
              <a:gd name="T12" fmla="*/ 2147483646 w 85"/>
              <a:gd name="T13" fmla="*/ 2147483646 h 82"/>
              <a:gd name="T14" fmla="*/ 2147483646 w 85"/>
              <a:gd name="T15" fmla="*/ 0 h 82"/>
              <a:gd name="T16" fmla="*/ 2147483646 w 85"/>
              <a:gd name="T17" fmla="*/ 0 h 82"/>
              <a:gd name="T18" fmla="*/ 2147483646 w 85"/>
              <a:gd name="T19" fmla="*/ 2147483646 h 82"/>
              <a:gd name="T20" fmla="*/ 2147483646 w 85"/>
              <a:gd name="T21" fmla="*/ 2147483646 h 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82">
                <a:moveTo>
                  <a:pt x="43" y="82"/>
                </a:moveTo>
                <a:cubicBezTo>
                  <a:pt x="19" y="82"/>
                  <a:pt x="0" y="63"/>
                  <a:pt x="0" y="39"/>
                </a:cubicBezTo>
                <a:cubicBezTo>
                  <a:pt x="0" y="0"/>
                  <a:pt x="0" y="0"/>
                  <a:pt x="0" y="0"/>
                </a:cubicBezTo>
                <a:cubicBezTo>
                  <a:pt x="6" y="0"/>
                  <a:pt x="6" y="0"/>
                  <a:pt x="6" y="0"/>
                </a:cubicBezTo>
                <a:cubicBezTo>
                  <a:pt x="6" y="39"/>
                  <a:pt x="6" y="39"/>
                  <a:pt x="6" y="39"/>
                </a:cubicBezTo>
                <a:cubicBezTo>
                  <a:pt x="6" y="60"/>
                  <a:pt x="23" y="76"/>
                  <a:pt x="43" y="76"/>
                </a:cubicBezTo>
                <a:cubicBezTo>
                  <a:pt x="63" y="76"/>
                  <a:pt x="79" y="60"/>
                  <a:pt x="79" y="39"/>
                </a:cubicBezTo>
                <a:cubicBezTo>
                  <a:pt x="79" y="0"/>
                  <a:pt x="79" y="0"/>
                  <a:pt x="79" y="0"/>
                </a:cubicBezTo>
                <a:cubicBezTo>
                  <a:pt x="85" y="0"/>
                  <a:pt x="85" y="0"/>
                  <a:pt x="85" y="0"/>
                </a:cubicBezTo>
                <a:cubicBezTo>
                  <a:pt x="85" y="39"/>
                  <a:pt x="85" y="39"/>
                  <a:pt x="85" y="39"/>
                </a:cubicBezTo>
                <a:cubicBezTo>
                  <a:pt x="85" y="63"/>
                  <a:pt x="66" y="82"/>
                  <a:pt x="43"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95" name="Rectangle 186"/>
          <p:cNvSpPr>
            <a:spLocks noChangeArrowheads="1"/>
          </p:cNvSpPr>
          <p:nvPr/>
        </p:nvSpPr>
        <p:spPr bwMode="auto">
          <a:xfrm>
            <a:off x="5243513" y="3446463"/>
            <a:ext cx="82550"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996" name="Rectangle 187"/>
          <p:cNvSpPr>
            <a:spLocks noChangeArrowheads="1"/>
          </p:cNvSpPr>
          <p:nvPr/>
        </p:nvSpPr>
        <p:spPr bwMode="auto">
          <a:xfrm>
            <a:off x="5280025" y="3402013"/>
            <a:ext cx="9525" cy="49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4997" name="Freeform 188"/>
          <p:cNvSpPr/>
          <p:nvPr/>
        </p:nvSpPr>
        <p:spPr bwMode="auto">
          <a:xfrm>
            <a:off x="5764213" y="3155950"/>
            <a:ext cx="290512" cy="290513"/>
          </a:xfrm>
          <a:custGeom>
            <a:avLst/>
            <a:gdLst>
              <a:gd name="T0" fmla="*/ 2147483646 w 177"/>
              <a:gd name="T1" fmla="*/ 2147483646 h 177"/>
              <a:gd name="T2" fmla="*/ 2147483646 w 177"/>
              <a:gd name="T3" fmla="*/ 2147483646 h 177"/>
              <a:gd name="T4" fmla="*/ 0 w 177"/>
              <a:gd name="T5" fmla="*/ 2147483646 h 177"/>
              <a:gd name="T6" fmla="*/ 2147483646 w 177"/>
              <a:gd name="T7" fmla="*/ 2147483646 h 177"/>
              <a:gd name="T8" fmla="*/ 2147483646 w 177"/>
              <a:gd name="T9" fmla="*/ 0 h 177"/>
              <a:gd name="T10" fmla="*/ 2147483646 w 177"/>
              <a:gd name="T11" fmla="*/ 0 h 177"/>
              <a:gd name="T12" fmla="*/ 2147483646 w 177"/>
              <a:gd name="T13" fmla="*/ 2147483646 h 177"/>
              <a:gd name="T14" fmla="*/ 2147483646 w 177"/>
              <a:gd name="T15" fmla="*/ 2147483646 h 177"/>
              <a:gd name="T16" fmla="*/ 2147483646 w 177"/>
              <a:gd name="T17" fmla="*/ 2147483646 h 177"/>
              <a:gd name="T18" fmla="*/ 2147483646 w 177"/>
              <a:gd name="T19" fmla="*/ 2147483646 h 177"/>
              <a:gd name="T20" fmla="*/ 2147483646 w 177"/>
              <a:gd name="T21" fmla="*/ 2147483646 h 177"/>
              <a:gd name="T22" fmla="*/ 2147483646 w 177"/>
              <a:gd name="T23" fmla="*/ 2147483646 h 177"/>
              <a:gd name="T24" fmla="*/ 2147483646 w 177"/>
              <a:gd name="T25" fmla="*/ 2147483646 h 177"/>
              <a:gd name="T26" fmla="*/ 2147483646 w 177"/>
              <a:gd name="T27" fmla="*/ 2147483646 h 177"/>
              <a:gd name="T28" fmla="*/ 2147483646 w 177"/>
              <a:gd name="T29" fmla="*/ 2147483646 h 177"/>
              <a:gd name="T30" fmla="*/ 2147483646 w 177"/>
              <a:gd name="T31" fmla="*/ 2147483646 h 177"/>
              <a:gd name="T32" fmla="*/ 2147483646 w 177"/>
              <a:gd name="T33" fmla="*/ 2147483646 h 177"/>
              <a:gd name="T34" fmla="*/ 2147483646 w 177"/>
              <a:gd name="T35" fmla="*/ 2147483646 h 177"/>
              <a:gd name="T36" fmla="*/ 2147483646 w 177"/>
              <a:gd name="T37" fmla="*/ 2147483646 h 1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98" name="Freeform 189"/>
          <p:cNvSpPr/>
          <p:nvPr/>
        </p:nvSpPr>
        <p:spPr bwMode="auto">
          <a:xfrm>
            <a:off x="6010275" y="3263900"/>
            <a:ext cx="63500" cy="57150"/>
          </a:xfrm>
          <a:custGeom>
            <a:avLst/>
            <a:gdLst>
              <a:gd name="T0" fmla="*/ 0 w 40"/>
              <a:gd name="T1" fmla="*/ 0 h 36"/>
              <a:gd name="T2" fmla="*/ 2147483646 w 40"/>
              <a:gd name="T3" fmla="*/ 2147483646 h 36"/>
              <a:gd name="T4" fmla="*/ 2147483646 w 40"/>
              <a:gd name="T5" fmla="*/ 0 h 36"/>
              <a:gd name="T6" fmla="*/ 0 w 40"/>
              <a:gd name="T7" fmla="*/ 0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36">
                <a:moveTo>
                  <a:pt x="0" y="0"/>
                </a:moveTo>
                <a:lnTo>
                  <a:pt x="21" y="36"/>
                </a:lnTo>
                <a:lnTo>
                  <a:pt x="4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999" name="Freeform 190"/>
          <p:cNvSpPr>
            <a:spLocks noEditPoints="1"/>
          </p:cNvSpPr>
          <p:nvPr/>
        </p:nvSpPr>
        <p:spPr bwMode="auto">
          <a:xfrm>
            <a:off x="5868988" y="3230563"/>
            <a:ext cx="79375" cy="66675"/>
          </a:xfrm>
          <a:custGeom>
            <a:avLst/>
            <a:gdLst>
              <a:gd name="T0" fmla="*/ 2147483646 w 48"/>
              <a:gd name="T1" fmla="*/ 2147483646 h 40"/>
              <a:gd name="T2" fmla="*/ 0 w 48"/>
              <a:gd name="T3" fmla="*/ 2147483646 h 40"/>
              <a:gd name="T4" fmla="*/ 2147483646 w 48"/>
              <a:gd name="T5" fmla="*/ 0 h 40"/>
              <a:gd name="T6" fmla="*/ 2147483646 w 48"/>
              <a:gd name="T7" fmla="*/ 2147483646 h 40"/>
              <a:gd name="T8" fmla="*/ 2147483646 w 48"/>
              <a:gd name="T9" fmla="*/ 2147483646 h 40"/>
              <a:gd name="T10" fmla="*/ 2147483646 w 48"/>
              <a:gd name="T11" fmla="*/ 2147483646 h 40"/>
              <a:gd name="T12" fmla="*/ 2147483646 w 48"/>
              <a:gd name="T13" fmla="*/ 2147483646 h 40"/>
              <a:gd name="T14" fmla="*/ 2147483646 w 48"/>
              <a:gd name="T15" fmla="*/ 2147483646 h 40"/>
              <a:gd name="T16" fmla="*/ 2147483646 w 48"/>
              <a:gd name="T17" fmla="*/ 2147483646 h 40"/>
              <a:gd name="T18" fmla="*/ 2147483646 w 48"/>
              <a:gd name="T19" fmla="*/ 2147483646 h 40"/>
              <a:gd name="T20" fmla="*/ 2147483646 w 48"/>
              <a:gd name="T21" fmla="*/ 2147483646 h 40"/>
              <a:gd name="T22" fmla="*/ 2147483646 w 48"/>
              <a:gd name="T23" fmla="*/ 2147483646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00" name="Freeform 191"/>
          <p:cNvSpPr>
            <a:spLocks noEditPoints="1"/>
          </p:cNvSpPr>
          <p:nvPr/>
        </p:nvSpPr>
        <p:spPr bwMode="auto">
          <a:xfrm>
            <a:off x="5853113" y="3287713"/>
            <a:ext cx="112712" cy="85725"/>
          </a:xfrm>
          <a:custGeom>
            <a:avLst/>
            <a:gdLst>
              <a:gd name="T0" fmla="*/ 2147483646 w 69"/>
              <a:gd name="T1" fmla="*/ 2147483646 h 52"/>
              <a:gd name="T2" fmla="*/ 2147483646 w 69"/>
              <a:gd name="T3" fmla="*/ 2147483646 h 52"/>
              <a:gd name="T4" fmla="*/ 2147483646 w 69"/>
              <a:gd name="T5" fmla="*/ 2147483646 h 52"/>
              <a:gd name="T6" fmla="*/ 0 w 69"/>
              <a:gd name="T7" fmla="*/ 2147483646 h 52"/>
              <a:gd name="T8" fmla="*/ 2147483646 w 69"/>
              <a:gd name="T9" fmla="*/ 0 h 52"/>
              <a:gd name="T10" fmla="*/ 2147483646 w 69"/>
              <a:gd name="T11" fmla="*/ 0 h 52"/>
              <a:gd name="T12" fmla="*/ 2147483646 w 69"/>
              <a:gd name="T13" fmla="*/ 2147483646 h 52"/>
              <a:gd name="T14" fmla="*/ 2147483646 w 69"/>
              <a:gd name="T15" fmla="*/ 2147483646 h 52"/>
              <a:gd name="T16" fmla="*/ 2147483646 w 69"/>
              <a:gd name="T17" fmla="*/ 2147483646 h 52"/>
              <a:gd name="T18" fmla="*/ 2147483646 w 69"/>
              <a:gd name="T19" fmla="*/ 2147483646 h 52"/>
              <a:gd name="T20" fmla="*/ 2147483646 w 69"/>
              <a:gd name="T21" fmla="*/ 2147483646 h 52"/>
              <a:gd name="T22" fmla="*/ 2147483646 w 69"/>
              <a:gd name="T23" fmla="*/ 2147483646 h 52"/>
              <a:gd name="T24" fmla="*/ 2147483646 w 69"/>
              <a:gd name="T25" fmla="*/ 2147483646 h 52"/>
              <a:gd name="T26" fmla="*/ 2147483646 w 69"/>
              <a:gd name="T27" fmla="*/ 2147483646 h 52"/>
              <a:gd name="T28" fmla="*/ 2147483646 w 69"/>
              <a:gd name="T29" fmla="*/ 2147483646 h 52"/>
              <a:gd name="T30" fmla="*/ 2147483646 w 69"/>
              <a:gd name="T31" fmla="*/ 2147483646 h 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01" name="Freeform 192"/>
          <p:cNvSpPr>
            <a:spLocks noEditPoints="1"/>
          </p:cNvSpPr>
          <p:nvPr/>
        </p:nvSpPr>
        <p:spPr bwMode="auto">
          <a:xfrm>
            <a:off x="1343025" y="3792538"/>
            <a:ext cx="303213" cy="303212"/>
          </a:xfrm>
          <a:custGeom>
            <a:avLst/>
            <a:gdLst>
              <a:gd name="T0" fmla="*/ 2147483646 w 184"/>
              <a:gd name="T1" fmla="*/ 2147483646 h 184"/>
              <a:gd name="T2" fmla="*/ 0 w 184"/>
              <a:gd name="T3" fmla="*/ 2147483646 h 184"/>
              <a:gd name="T4" fmla="*/ 2147483646 w 184"/>
              <a:gd name="T5" fmla="*/ 0 h 184"/>
              <a:gd name="T6" fmla="*/ 2147483646 w 184"/>
              <a:gd name="T7" fmla="*/ 2147483646 h 184"/>
              <a:gd name="T8" fmla="*/ 2147483646 w 184"/>
              <a:gd name="T9" fmla="*/ 2147483646 h 184"/>
              <a:gd name="T10" fmla="*/ 2147483646 w 184"/>
              <a:gd name="T11" fmla="*/ 2147483646 h 184"/>
              <a:gd name="T12" fmla="*/ 2147483646 w 184"/>
              <a:gd name="T13" fmla="*/ 2147483646 h 184"/>
              <a:gd name="T14" fmla="*/ 2147483646 w 184"/>
              <a:gd name="T15" fmla="*/ 2147483646 h 184"/>
              <a:gd name="T16" fmla="*/ 2147483646 w 184"/>
              <a:gd name="T17" fmla="*/ 2147483646 h 184"/>
              <a:gd name="T18" fmla="*/ 2147483646 w 184"/>
              <a:gd name="T19" fmla="*/ 2147483646 h 1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4" h="184">
                <a:moveTo>
                  <a:pt x="92" y="184"/>
                </a:moveTo>
                <a:cubicBezTo>
                  <a:pt x="41" y="184"/>
                  <a:pt x="0" y="143"/>
                  <a:pt x="0" y="92"/>
                </a:cubicBezTo>
                <a:cubicBezTo>
                  <a:pt x="0" y="41"/>
                  <a:pt x="41" y="0"/>
                  <a:pt x="92" y="0"/>
                </a:cubicBezTo>
                <a:cubicBezTo>
                  <a:pt x="143" y="0"/>
                  <a:pt x="184" y="41"/>
                  <a:pt x="184" y="92"/>
                </a:cubicBezTo>
                <a:cubicBezTo>
                  <a:pt x="184" y="143"/>
                  <a:pt x="143" y="184"/>
                  <a:pt x="92" y="184"/>
                </a:cubicBezTo>
                <a:close/>
                <a:moveTo>
                  <a:pt x="92" y="6"/>
                </a:moveTo>
                <a:cubicBezTo>
                  <a:pt x="45" y="6"/>
                  <a:pt x="6" y="44"/>
                  <a:pt x="6" y="92"/>
                </a:cubicBezTo>
                <a:cubicBezTo>
                  <a:pt x="6" y="139"/>
                  <a:pt x="45" y="178"/>
                  <a:pt x="92" y="178"/>
                </a:cubicBezTo>
                <a:cubicBezTo>
                  <a:pt x="140" y="178"/>
                  <a:pt x="178" y="139"/>
                  <a:pt x="178" y="92"/>
                </a:cubicBezTo>
                <a:cubicBezTo>
                  <a:pt x="178" y="44"/>
                  <a:pt x="140" y="6"/>
                  <a:pt x="92"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02" name="Freeform 193"/>
          <p:cNvSpPr>
            <a:spLocks noEditPoints="1"/>
          </p:cNvSpPr>
          <p:nvPr/>
        </p:nvSpPr>
        <p:spPr bwMode="auto">
          <a:xfrm>
            <a:off x="1390650" y="3832225"/>
            <a:ext cx="207963" cy="263525"/>
          </a:xfrm>
          <a:custGeom>
            <a:avLst/>
            <a:gdLst>
              <a:gd name="T0" fmla="*/ 2147483646 w 126"/>
              <a:gd name="T1" fmla="*/ 2147483646 h 160"/>
              <a:gd name="T2" fmla="*/ 2147483646 w 126"/>
              <a:gd name="T3" fmla="*/ 2147483646 h 160"/>
              <a:gd name="T4" fmla="*/ 2147483646 w 126"/>
              <a:gd name="T5" fmla="*/ 2147483646 h 160"/>
              <a:gd name="T6" fmla="*/ 2147483646 w 126"/>
              <a:gd name="T7" fmla="*/ 2147483646 h 160"/>
              <a:gd name="T8" fmla="*/ 2147483646 w 126"/>
              <a:gd name="T9" fmla="*/ 2147483646 h 160"/>
              <a:gd name="T10" fmla="*/ 2147483646 w 126"/>
              <a:gd name="T11" fmla="*/ 2147483646 h 160"/>
              <a:gd name="T12" fmla="*/ 2147483646 w 126"/>
              <a:gd name="T13" fmla="*/ 0 h 160"/>
              <a:gd name="T14" fmla="*/ 2147483646 w 126"/>
              <a:gd name="T15" fmla="*/ 2147483646 h 160"/>
              <a:gd name="T16" fmla="*/ 2147483646 w 126"/>
              <a:gd name="T17" fmla="*/ 2147483646 h 160"/>
              <a:gd name="T18" fmla="*/ 2147483646 w 126"/>
              <a:gd name="T19" fmla="*/ 2147483646 h 160"/>
              <a:gd name="T20" fmla="*/ 2147483646 w 126"/>
              <a:gd name="T21" fmla="*/ 2147483646 h 160"/>
              <a:gd name="T22" fmla="*/ 2147483646 w 126"/>
              <a:gd name="T23" fmla="*/ 2147483646 h 160"/>
              <a:gd name="T24" fmla="*/ 2147483646 w 126"/>
              <a:gd name="T25" fmla="*/ 2147483646 h 160"/>
              <a:gd name="T26" fmla="*/ 2147483646 w 126"/>
              <a:gd name="T27" fmla="*/ 2147483646 h 160"/>
              <a:gd name="T28" fmla="*/ 2147483646 w 126"/>
              <a:gd name="T29" fmla="*/ 2147483646 h 160"/>
              <a:gd name="T30" fmla="*/ 2147483646 w 126"/>
              <a:gd name="T31" fmla="*/ 2147483646 h 160"/>
              <a:gd name="T32" fmla="*/ 2147483646 w 126"/>
              <a:gd name="T33" fmla="*/ 2147483646 h 160"/>
              <a:gd name="T34" fmla="*/ 2147483646 w 126"/>
              <a:gd name="T35" fmla="*/ 2147483646 h 160"/>
              <a:gd name="T36" fmla="*/ 2147483646 w 126"/>
              <a:gd name="T37" fmla="*/ 2147483646 h 160"/>
              <a:gd name="T38" fmla="*/ 2147483646 w 126"/>
              <a:gd name="T39" fmla="*/ 2147483646 h 160"/>
              <a:gd name="T40" fmla="*/ 2147483646 w 126"/>
              <a:gd name="T41" fmla="*/ 2147483646 h 160"/>
              <a:gd name="T42" fmla="*/ 2147483646 w 126"/>
              <a:gd name="T43" fmla="*/ 2147483646 h 160"/>
              <a:gd name="T44" fmla="*/ 2147483646 w 126"/>
              <a:gd name="T45" fmla="*/ 2147483646 h 160"/>
              <a:gd name="T46" fmla="*/ 2147483646 w 126"/>
              <a:gd name="T47" fmla="*/ 2147483646 h 160"/>
              <a:gd name="T48" fmla="*/ 2147483646 w 126"/>
              <a:gd name="T49" fmla="*/ 2147483646 h 160"/>
              <a:gd name="T50" fmla="*/ 2147483646 w 126"/>
              <a:gd name="T51" fmla="*/ 2147483646 h 160"/>
              <a:gd name="T52" fmla="*/ 2147483646 w 126"/>
              <a:gd name="T53" fmla="*/ 2147483646 h 160"/>
              <a:gd name="T54" fmla="*/ 2147483646 w 126"/>
              <a:gd name="T55" fmla="*/ 2147483646 h 160"/>
              <a:gd name="T56" fmla="*/ 2147483646 w 126"/>
              <a:gd name="T57" fmla="*/ 2147483646 h 160"/>
              <a:gd name="T58" fmla="*/ 2147483646 w 126"/>
              <a:gd name="T59" fmla="*/ 2147483646 h 160"/>
              <a:gd name="T60" fmla="*/ 2147483646 w 126"/>
              <a:gd name="T61" fmla="*/ 2147483646 h 160"/>
              <a:gd name="T62" fmla="*/ 2147483646 w 126"/>
              <a:gd name="T63" fmla="*/ 2147483646 h 160"/>
              <a:gd name="T64" fmla="*/ 2147483646 w 126"/>
              <a:gd name="T65" fmla="*/ 2147483646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6" h="160">
                <a:moveTo>
                  <a:pt x="63" y="160"/>
                </a:moveTo>
                <a:cubicBezTo>
                  <a:pt x="41" y="160"/>
                  <a:pt x="19" y="152"/>
                  <a:pt x="2" y="137"/>
                </a:cubicBezTo>
                <a:cubicBezTo>
                  <a:pt x="0" y="135"/>
                  <a:pt x="0" y="135"/>
                  <a:pt x="0" y="135"/>
                </a:cubicBezTo>
                <a:cubicBezTo>
                  <a:pt x="2" y="133"/>
                  <a:pt x="2" y="133"/>
                  <a:pt x="2" y="133"/>
                </a:cubicBezTo>
                <a:cubicBezTo>
                  <a:pt x="8" y="126"/>
                  <a:pt x="18" y="120"/>
                  <a:pt x="31" y="116"/>
                </a:cubicBezTo>
                <a:cubicBezTo>
                  <a:pt x="36" y="114"/>
                  <a:pt x="38" y="113"/>
                  <a:pt x="40" y="111"/>
                </a:cubicBezTo>
                <a:cubicBezTo>
                  <a:pt x="42" y="110"/>
                  <a:pt x="43" y="108"/>
                  <a:pt x="43" y="106"/>
                </a:cubicBezTo>
                <a:cubicBezTo>
                  <a:pt x="43" y="105"/>
                  <a:pt x="43" y="98"/>
                  <a:pt x="43" y="92"/>
                </a:cubicBezTo>
                <a:cubicBezTo>
                  <a:pt x="40" y="88"/>
                  <a:pt x="37" y="83"/>
                  <a:pt x="34" y="75"/>
                </a:cubicBezTo>
                <a:cubicBezTo>
                  <a:pt x="32" y="74"/>
                  <a:pt x="29" y="70"/>
                  <a:pt x="28" y="66"/>
                </a:cubicBezTo>
                <a:cubicBezTo>
                  <a:pt x="27" y="62"/>
                  <a:pt x="28" y="58"/>
                  <a:pt x="29" y="56"/>
                </a:cubicBezTo>
                <a:cubicBezTo>
                  <a:pt x="26" y="36"/>
                  <a:pt x="28" y="21"/>
                  <a:pt x="36" y="11"/>
                </a:cubicBezTo>
                <a:cubicBezTo>
                  <a:pt x="42" y="4"/>
                  <a:pt x="52" y="0"/>
                  <a:pt x="64" y="0"/>
                </a:cubicBezTo>
                <a:cubicBezTo>
                  <a:pt x="65" y="0"/>
                  <a:pt x="65" y="0"/>
                  <a:pt x="65" y="0"/>
                </a:cubicBezTo>
                <a:cubicBezTo>
                  <a:pt x="75" y="0"/>
                  <a:pt x="78" y="2"/>
                  <a:pt x="80" y="6"/>
                </a:cubicBezTo>
                <a:cubicBezTo>
                  <a:pt x="80" y="6"/>
                  <a:pt x="81" y="7"/>
                  <a:pt x="81" y="7"/>
                </a:cubicBezTo>
                <a:cubicBezTo>
                  <a:pt x="87" y="7"/>
                  <a:pt x="92" y="9"/>
                  <a:pt x="95" y="14"/>
                </a:cubicBezTo>
                <a:cubicBezTo>
                  <a:pt x="101" y="22"/>
                  <a:pt x="102" y="38"/>
                  <a:pt x="97" y="56"/>
                </a:cubicBezTo>
                <a:cubicBezTo>
                  <a:pt x="99" y="58"/>
                  <a:pt x="99" y="62"/>
                  <a:pt x="98" y="66"/>
                </a:cubicBezTo>
                <a:cubicBezTo>
                  <a:pt x="97" y="71"/>
                  <a:pt x="94" y="74"/>
                  <a:pt x="91" y="75"/>
                </a:cubicBezTo>
                <a:cubicBezTo>
                  <a:pt x="89" y="83"/>
                  <a:pt x="87" y="88"/>
                  <a:pt x="83" y="92"/>
                </a:cubicBezTo>
                <a:cubicBezTo>
                  <a:pt x="83" y="105"/>
                  <a:pt x="83" y="105"/>
                  <a:pt x="83" y="105"/>
                </a:cubicBezTo>
                <a:cubicBezTo>
                  <a:pt x="84" y="108"/>
                  <a:pt x="85" y="109"/>
                  <a:pt x="87" y="111"/>
                </a:cubicBezTo>
                <a:cubicBezTo>
                  <a:pt x="88" y="113"/>
                  <a:pt x="88" y="113"/>
                  <a:pt x="88" y="113"/>
                </a:cubicBezTo>
                <a:cubicBezTo>
                  <a:pt x="90" y="114"/>
                  <a:pt x="91" y="114"/>
                  <a:pt x="96" y="116"/>
                </a:cubicBezTo>
                <a:cubicBezTo>
                  <a:pt x="108" y="120"/>
                  <a:pt x="119" y="126"/>
                  <a:pt x="124" y="133"/>
                </a:cubicBezTo>
                <a:cubicBezTo>
                  <a:pt x="126" y="135"/>
                  <a:pt x="126" y="135"/>
                  <a:pt x="126" y="135"/>
                </a:cubicBezTo>
                <a:cubicBezTo>
                  <a:pt x="124" y="137"/>
                  <a:pt x="124" y="137"/>
                  <a:pt x="124" y="137"/>
                </a:cubicBezTo>
                <a:cubicBezTo>
                  <a:pt x="107" y="152"/>
                  <a:pt x="86" y="160"/>
                  <a:pt x="63" y="160"/>
                </a:cubicBezTo>
                <a:close/>
                <a:moveTo>
                  <a:pt x="9" y="135"/>
                </a:moveTo>
                <a:cubicBezTo>
                  <a:pt x="24" y="147"/>
                  <a:pt x="43" y="154"/>
                  <a:pt x="63" y="154"/>
                </a:cubicBezTo>
                <a:cubicBezTo>
                  <a:pt x="83" y="154"/>
                  <a:pt x="102" y="147"/>
                  <a:pt x="117" y="135"/>
                </a:cubicBezTo>
                <a:cubicBezTo>
                  <a:pt x="112" y="130"/>
                  <a:pt x="104" y="125"/>
                  <a:pt x="94" y="122"/>
                </a:cubicBezTo>
                <a:cubicBezTo>
                  <a:pt x="88" y="120"/>
                  <a:pt x="86" y="119"/>
                  <a:pt x="84" y="117"/>
                </a:cubicBezTo>
                <a:cubicBezTo>
                  <a:pt x="83" y="116"/>
                  <a:pt x="83" y="116"/>
                  <a:pt x="83" y="116"/>
                </a:cubicBezTo>
                <a:cubicBezTo>
                  <a:pt x="80" y="114"/>
                  <a:pt x="78" y="111"/>
                  <a:pt x="77" y="106"/>
                </a:cubicBezTo>
                <a:cubicBezTo>
                  <a:pt x="77" y="90"/>
                  <a:pt x="77" y="90"/>
                  <a:pt x="77" y="90"/>
                </a:cubicBezTo>
                <a:cubicBezTo>
                  <a:pt x="78" y="89"/>
                  <a:pt x="78" y="89"/>
                  <a:pt x="78" y="89"/>
                </a:cubicBezTo>
                <a:cubicBezTo>
                  <a:pt x="82" y="85"/>
                  <a:pt x="84" y="79"/>
                  <a:pt x="86" y="71"/>
                </a:cubicBezTo>
                <a:cubicBezTo>
                  <a:pt x="87" y="67"/>
                  <a:pt x="87" y="67"/>
                  <a:pt x="87" y="67"/>
                </a:cubicBezTo>
                <a:cubicBezTo>
                  <a:pt x="90" y="69"/>
                  <a:pt x="90" y="69"/>
                  <a:pt x="90" y="69"/>
                </a:cubicBezTo>
                <a:cubicBezTo>
                  <a:pt x="91" y="68"/>
                  <a:pt x="92" y="67"/>
                  <a:pt x="92" y="65"/>
                </a:cubicBezTo>
                <a:cubicBezTo>
                  <a:pt x="93" y="63"/>
                  <a:pt x="93" y="61"/>
                  <a:pt x="92" y="60"/>
                </a:cubicBezTo>
                <a:cubicBezTo>
                  <a:pt x="90" y="59"/>
                  <a:pt x="90" y="59"/>
                  <a:pt x="90" y="59"/>
                </a:cubicBezTo>
                <a:cubicBezTo>
                  <a:pt x="90" y="56"/>
                  <a:pt x="90" y="56"/>
                  <a:pt x="90" y="56"/>
                </a:cubicBezTo>
                <a:cubicBezTo>
                  <a:pt x="95" y="39"/>
                  <a:pt x="95" y="24"/>
                  <a:pt x="90" y="17"/>
                </a:cubicBezTo>
                <a:cubicBezTo>
                  <a:pt x="88" y="15"/>
                  <a:pt x="85" y="13"/>
                  <a:pt x="81" y="13"/>
                </a:cubicBezTo>
                <a:cubicBezTo>
                  <a:pt x="80" y="13"/>
                  <a:pt x="80" y="13"/>
                  <a:pt x="80" y="13"/>
                </a:cubicBezTo>
                <a:cubicBezTo>
                  <a:pt x="79" y="13"/>
                  <a:pt x="79" y="13"/>
                  <a:pt x="79" y="13"/>
                </a:cubicBezTo>
                <a:cubicBezTo>
                  <a:pt x="77" y="12"/>
                  <a:pt x="76" y="10"/>
                  <a:pt x="75" y="9"/>
                </a:cubicBezTo>
                <a:cubicBezTo>
                  <a:pt x="74" y="8"/>
                  <a:pt x="73" y="7"/>
                  <a:pt x="65" y="7"/>
                </a:cubicBezTo>
                <a:cubicBezTo>
                  <a:pt x="64" y="7"/>
                  <a:pt x="64" y="7"/>
                  <a:pt x="64" y="7"/>
                </a:cubicBezTo>
                <a:cubicBezTo>
                  <a:pt x="54" y="7"/>
                  <a:pt x="46" y="10"/>
                  <a:pt x="41" y="15"/>
                </a:cubicBezTo>
                <a:cubicBezTo>
                  <a:pt x="34" y="24"/>
                  <a:pt x="32" y="38"/>
                  <a:pt x="36" y="57"/>
                </a:cubicBezTo>
                <a:cubicBezTo>
                  <a:pt x="37" y="60"/>
                  <a:pt x="37" y="60"/>
                  <a:pt x="37" y="60"/>
                </a:cubicBezTo>
                <a:cubicBezTo>
                  <a:pt x="34" y="60"/>
                  <a:pt x="34" y="60"/>
                  <a:pt x="34" y="60"/>
                </a:cubicBezTo>
                <a:cubicBezTo>
                  <a:pt x="34" y="61"/>
                  <a:pt x="34" y="63"/>
                  <a:pt x="34" y="65"/>
                </a:cubicBezTo>
                <a:cubicBezTo>
                  <a:pt x="35" y="67"/>
                  <a:pt x="37" y="69"/>
                  <a:pt x="37" y="70"/>
                </a:cubicBezTo>
                <a:cubicBezTo>
                  <a:pt x="40" y="69"/>
                  <a:pt x="40" y="69"/>
                  <a:pt x="40" y="69"/>
                </a:cubicBezTo>
                <a:cubicBezTo>
                  <a:pt x="40" y="72"/>
                  <a:pt x="40" y="72"/>
                  <a:pt x="40" y="72"/>
                </a:cubicBezTo>
                <a:cubicBezTo>
                  <a:pt x="43" y="80"/>
                  <a:pt x="45" y="85"/>
                  <a:pt x="48" y="89"/>
                </a:cubicBezTo>
                <a:cubicBezTo>
                  <a:pt x="49" y="89"/>
                  <a:pt x="49" y="89"/>
                  <a:pt x="49" y="89"/>
                </a:cubicBezTo>
                <a:cubicBezTo>
                  <a:pt x="49" y="91"/>
                  <a:pt x="49" y="91"/>
                  <a:pt x="49" y="91"/>
                </a:cubicBezTo>
                <a:cubicBezTo>
                  <a:pt x="49" y="94"/>
                  <a:pt x="50" y="105"/>
                  <a:pt x="49" y="107"/>
                </a:cubicBezTo>
                <a:cubicBezTo>
                  <a:pt x="49" y="110"/>
                  <a:pt x="47" y="113"/>
                  <a:pt x="44" y="116"/>
                </a:cubicBezTo>
                <a:cubicBezTo>
                  <a:pt x="42" y="119"/>
                  <a:pt x="38" y="120"/>
                  <a:pt x="33" y="122"/>
                </a:cubicBezTo>
                <a:cubicBezTo>
                  <a:pt x="23" y="125"/>
                  <a:pt x="14" y="129"/>
                  <a:pt x="9" y="1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03" name="Freeform 194"/>
          <p:cNvSpPr/>
          <p:nvPr/>
        </p:nvSpPr>
        <p:spPr bwMode="auto">
          <a:xfrm>
            <a:off x="2022475" y="3784600"/>
            <a:ext cx="33338" cy="28575"/>
          </a:xfrm>
          <a:custGeom>
            <a:avLst/>
            <a:gdLst>
              <a:gd name="T0" fmla="*/ 2147483646 w 20"/>
              <a:gd name="T1" fmla="*/ 2147483646 h 18"/>
              <a:gd name="T2" fmla="*/ 2147483646 w 20"/>
              <a:gd name="T3" fmla="*/ 2147483646 h 18"/>
              <a:gd name="T4" fmla="*/ 2147483646 w 20"/>
              <a:gd name="T5" fmla="*/ 2147483646 h 18"/>
              <a:gd name="T6" fmla="*/ 2147483646 w 20"/>
              <a:gd name="T7" fmla="*/ 2147483646 h 18"/>
              <a:gd name="T8" fmla="*/ 2147483646 w 20"/>
              <a:gd name="T9" fmla="*/ 2147483646 h 18"/>
              <a:gd name="T10" fmla="*/ 2147483646 w 20"/>
              <a:gd name="T11" fmla="*/ 2147483646 h 18"/>
              <a:gd name="T12" fmla="*/ 0 w 20"/>
              <a:gd name="T13" fmla="*/ 2147483646 h 18"/>
              <a:gd name="T14" fmla="*/ 0 w 20"/>
              <a:gd name="T15" fmla="*/ 2147483646 h 18"/>
              <a:gd name="T16" fmla="*/ 2147483646 w 20"/>
              <a:gd name="T17" fmla="*/ 0 h 18"/>
              <a:gd name="T18" fmla="*/ 2147483646 w 20"/>
              <a:gd name="T19" fmla="*/ 2147483646 h 18"/>
              <a:gd name="T20" fmla="*/ 2147483646 w 20"/>
              <a:gd name="T21" fmla="*/ 2147483646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18">
                <a:moveTo>
                  <a:pt x="20" y="18"/>
                </a:moveTo>
                <a:cubicBezTo>
                  <a:pt x="14" y="18"/>
                  <a:pt x="14" y="18"/>
                  <a:pt x="14" y="18"/>
                </a:cubicBezTo>
                <a:cubicBezTo>
                  <a:pt x="14" y="10"/>
                  <a:pt x="14" y="10"/>
                  <a:pt x="14" y="10"/>
                </a:cubicBezTo>
                <a:cubicBezTo>
                  <a:pt x="14" y="8"/>
                  <a:pt x="12" y="6"/>
                  <a:pt x="10" y="6"/>
                </a:cubicBezTo>
                <a:cubicBezTo>
                  <a:pt x="8" y="6"/>
                  <a:pt x="6" y="8"/>
                  <a:pt x="6" y="10"/>
                </a:cubicBezTo>
                <a:cubicBezTo>
                  <a:pt x="6" y="18"/>
                  <a:pt x="6" y="18"/>
                  <a:pt x="6" y="18"/>
                </a:cubicBezTo>
                <a:cubicBezTo>
                  <a:pt x="0" y="18"/>
                  <a:pt x="0" y="18"/>
                  <a:pt x="0" y="18"/>
                </a:cubicBezTo>
                <a:cubicBezTo>
                  <a:pt x="0" y="10"/>
                  <a:pt x="0" y="10"/>
                  <a:pt x="0" y="10"/>
                </a:cubicBezTo>
                <a:cubicBezTo>
                  <a:pt x="0" y="4"/>
                  <a:pt x="4" y="0"/>
                  <a:pt x="10" y="0"/>
                </a:cubicBezTo>
                <a:cubicBezTo>
                  <a:pt x="15" y="0"/>
                  <a:pt x="20" y="4"/>
                  <a:pt x="20" y="10"/>
                </a:cubicBezTo>
                <a:lnTo>
                  <a:pt x="20"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04" name="Freeform 195"/>
          <p:cNvSpPr/>
          <p:nvPr/>
        </p:nvSpPr>
        <p:spPr bwMode="auto">
          <a:xfrm>
            <a:off x="2197100" y="3784600"/>
            <a:ext cx="34925" cy="28575"/>
          </a:xfrm>
          <a:custGeom>
            <a:avLst/>
            <a:gdLst>
              <a:gd name="T0" fmla="*/ 2147483646 w 21"/>
              <a:gd name="T1" fmla="*/ 2147483646 h 18"/>
              <a:gd name="T2" fmla="*/ 2147483646 w 21"/>
              <a:gd name="T3" fmla="*/ 2147483646 h 18"/>
              <a:gd name="T4" fmla="*/ 2147483646 w 21"/>
              <a:gd name="T5" fmla="*/ 2147483646 h 18"/>
              <a:gd name="T6" fmla="*/ 2147483646 w 21"/>
              <a:gd name="T7" fmla="*/ 2147483646 h 18"/>
              <a:gd name="T8" fmla="*/ 2147483646 w 21"/>
              <a:gd name="T9" fmla="*/ 2147483646 h 18"/>
              <a:gd name="T10" fmla="*/ 2147483646 w 21"/>
              <a:gd name="T11" fmla="*/ 2147483646 h 18"/>
              <a:gd name="T12" fmla="*/ 0 w 21"/>
              <a:gd name="T13" fmla="*/ 2147483646 h 18"/>
              <a:gd name="T14" fmla="*/ 0 w 21"/>
              <a:gd name="T15" fmla="*/ 2147483646 h 18"/>
              <a:gd name="T16" fmla="*/ 2147483646 w 21"/>
              <a:gd name="T17" fmla="*/ 0 h 18"/>
              <a:gd name="T18" fmla="*/ 2147483646 w 21"/>
              <a:gd name="T19" fmla="*/ 2147483646 h 18"/>
              <a:gd name="T20" fmla="*/ 2147483646 w 21"/>
              <a:gd name="T21" fmla="*/ 2147483646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 h="18">
                <a:moveTo>
                  <a:pt x="21" y="18"/>
                </a:moveTo>
                <a:cubicBezTo>
                  <a:pt x="14" y="18"/>
                  <a:pt x="14" y="18"/>
                  <a:pt x="14" y="18"/>
                </a:cubicBezTo>
                <a:cubicBezTo>
                  <a:pt x="14" y="10"/>
                  <a:pt x="14" y="10"/>
                  <a:pt x="14" y="10"/>
                </a:cubicBezTo>
                <a:cubicBezTo>
                  <a:pt x="14" y="8"/>
                  <a:pt x="13" y="6"/>
                  <a:pt x="10" y="6"/>
                </a:cubicBezTo>
                <a:cubicBezTo>
                  <a:pt x="8" y="6"/>
                  <a:pt x="7" y="8"/>
                  <a:pt x="7" y="10"/>
                </a:cubicBezTo>
                <a:cubicBezTo>
                  <a:pt x="7" y="18"/>
                  <a:pt x="7" y="18"/>
                  <a:pt x="7" y="18"/>
                </a:cubicBezTo>
                <a:cubicBezTo>
                  <a:pt x="0" y="18"/>
                  <a:pt x="0" y="18"/>
                  <a:pt x="0" y="18"/>
                </a:cubicBezTo>
                <a:cubicBezTo>
                  <a:pt x="0" y="10"/>
                  <a:pt x="0" y="10"/>
                  <a:pt x="0" y="10"/>
                </a:cubicBezTo>
                <a:cubicBezTo>
                  <a:pt x="0" y="4"/>
                  <a:pt x="5" y="0"/>
                  <a:pt x="10" y="0"/>
                </a:cubicBezTo>
                <a:cubicBezTo>
                  <a:pt x="16" y="0"/>
                  <a:pt x="21" y="4"/>
                  <a:pt x="21" y="10"/>
                </a:cubicBez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05" name="Freeform 196"/>
          <p:cNvSpPr>
            <a:spLocks noEditPoints="1"/>
          </p:cNvSpPr>
          <p:nvPr/>
        </p:nvSpPr>
        <p:spPr bwMode="auto">
          <a:xfrm>
            <a:off x="1982788" y="3808413"/>
            <a:ext cx="287337" cy="280987"/>
          </a:xfrm>
          <a:custGeom>
            <a:avLst/>
            <a:gdLst>
              <a:gd name="T0" fmla="*/ 2147483646 w 174"/>
              <a:gd name="T1" fmla="*/ 2147483646 h 170"/>
              <a:gd name="T2" fmla="*/ 2147483646 w 174"/>
              <a:gd name="T3" fmla="*/ 2147483646 h 170"/>
              <a:gd name="T4" fmla="*/ 0 w 174"/>
              <a:gd name="T5" fmla="*/ 2147483646 h 170"/>
              <a:gd name="T6" fmla="*/ 0 w 174"/>
              <a:gd name="T7" fmla="*/ 2147483646 h 170"/>
              <a:gd name="T8" fmla="*/ 2147483646 w 174"/>
              <a:gd name="T9" fmla="*/ 0 h 170"/>
              <a:gd name="T10" fmla="*/ 2147483646 w 174"/>
              <a:gd name="T11" fmla="*/ 0 h 170"/>
              <a:gd name="T12" fmla="*/ 2147483646 w 174"/>
              <a:gd name="T13" fmla="*/ 2147483646 h 170"/>
              <a:gd name="T14" fmla="*/ 2147483646 w 174"/>
              <a:gd name="T15" fmla="*/ 2147483646 h 170"/>
              <a:gd name="T16" fmla="*/ 2147483646 w 174"/>
              <a:gd name="T17" fmla="*/ 2147483646 h 170"/>
              <a:gd name="T18" fmla="*/ 2147483646 w 174"/>
              <a:gd name="T19" fmla="*/ 0 h 170"/>
              <a:gd name="T20" fmla="*/ 2147483646 w 174"/>
              <a:gd name="T21" fmla="*/ 0 h 170"/>
              <a:gd name="T22" fmla="*/ 2147483646 w 174"/>
              <a:gd name="T23" fmla="*/ 2147483646 h 170"/>
              <a:gd name="T24" fmla="*/ 2147483646 w 174"/>
              <a:gd name="T25" fmla="*/ 2147483646 h 170"/>
              <a:gd name="T26" fmla="*/ 2147483646 w 174"/>
              <a:gd name="T27" fmla="*/ 2147483646 h 170"/>
              <a:gd name="T28" fmla="*/ 2147483646 w 174"/>
              <a:gd name="T29" fmla="*/ 0 h 170"/>
              <a:gd name="T30" fmla="*/ 2147483646 w 174"/>
              <a:gd name="T31" fmla="*/ 0 h 170"/>
              <a:gd name="T32" fmla="*/ 2147483646 w 174"/>
              <a:gd name="T33" fmla="*/ 2147483646 h 170"/>
              <a:gd name="T34" fmla="*/ 2147483646 w 174"/>
              <a:gd name="T35" fmla="*/ 2147483646 h 170"/>
              <a:gd name="T36" fmla="*/ 2147483646 w 174"/>
              <a:gd name="T37" fmla="*/ 2147483646 h 170"/>
              <a:gd name="T38" fmla="*/ 2147483646 w 174"/>
              <a:gd name="T39" fmla="*/ 2147483646 h 170"/>
              <a:gd name="T40" fmla="*/ 2147483646 w 174"/>
              <a:gd name="T41" fmla="*/ 2147483646 h 170"/>
              <a:gd name="T42" fmla="*/ 2147483646 w 174"/>
              <a:gd name="T43" fmla="*/ 2147483646 h 170"/>
              <a:gd name="T44" fmla="*/ 2147483646 w 174"/>
              <a:gd name="T45" fmla="*/ 2147483646 h 170"/>
              <a:gd name="T46" fmla="*/ 2147483646 w 174"/>
              <a:gd name="T47" fmla="*/ 2147483646 h 170"/>
              <a:gd name="T48" fmla="*/ 2147483646 w 174"/>
              <a:gd name="T49" fmla="*/ 2147483646 h 170"/>
              <a:gd name="T50" fmla="*/ 2147483646 w 174"/>
              <a:gd name="T51" fmla="*/ 2147483646 h 170"/>
              <a:gd name="T52" fmla="*/ 2147483646 w 174"/>
              <a:gd name="T53" fmla="*/ 2147483646 h 170"/>
              <a:gd name="T54" fmla="*/ 2147483646 w 174"/>
              <a:gd name="T55" fmla="*/ 2147483646 h 170"/>
              <a:gd name="T56" fmla="*/ 2147483646 w 174"/>
              <a:gd name="T57" fmla="*/ 2147483646 h 170"/>
              <a:gd name="T58" fmla="*/ 2147483646 w 174"/>
              <a:gd name="T59" fmla="*/ 2147483646 h 170"/>
              <a:gd name="T60" fmla="*/ 2147483646 w 174"/>
              <a:gd name="T61" fmla="*/ 2147483646 h 170"/>
              <a:gd name="T62" fmla="*/ 2147483646 w 174"/>
              <a:gd name="T63" fmla="*/ 2147483646 h 170"/>
              <a:gd name="T64" fmla="*/ 2147483646 w 174"/>
              <a:gd name="T65" fmla="*/ 2147483646 h 170"/>
              <a:gd name="T66" fmla="*/ 2147483646 w 174"/>
              <a:gd name="T67" fmla="*/ 2147483646 h 170"/>
              <a:gd name="T68" fmla="*/ 2147483646 w 174"/>
              <a:gd name="T69" fmla="*/ 2147483646 h 170"/>
              <a:gd name="T70" fmla="*/ 2147483646 w 174"/>
              <a:gd name="T71" fmla="*/ 2147483646 h 170"/>
              <a:gd name="T72" fmla="*/ 2147483646 w 174"/>
              <a:gd name="T73" fmla="*/ 2147483646 h 170"/>
              <a:gd name="T74" fmla="*/ 2147483646 w 174"/>
              <a:gd name="T75" fmla="*/ 2147483646 h 1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4" h="170">
                <a:moveTo>
                  <a:pt x="164" y="170"/>
                </a:moveTo>
                <a:cubicBezTo>
                  <a:pt x="10" y="170"/>
                  <a:pt x="10" y="170"/>
                  <a:pt x="10" y="170"/>
                </a:cubicBezTo>
                <a:cubicBezTo>
                  <a:pt x="5" y="170"/>
                  <a:pt x="0" y="166"/>
                  <a:pt x="0" y="160"/>
                </a:cubicBezTo>
                <a:cubicBezTo>
                  <a:pt x="0" y="10"/>
                  <a:pt x="0" y="10"/>
                  <a:pt x="0" y="10"/>
                </a:cubicBezTo>
                <a:cubicBezTo>
                  <a:pt x="0" y="5"/>
                  <a:pt x="5" y="0"/>
                  <a:pt x="10" y="0"/>
                </a:cubicBezTo>
                <a:cubicBezTo>
                  <a:pt x="30" y="0"/>
                  <a:pt x="30" y="0"/>
                  <a:pt x="30" y="0"/>
                </a:cubicBezTo>
                <a:cubicBezTo>
                  <a:pt x="30" y="14"/>
                  <a:pt x="30" y="14"/>
                  <a:pt x="30" y="14"/>
                </a:cubicBezTo>
                <a:cubicBezTo>
                  <a:pt x="30" y="16"/>
                  <a:pt x="32" y="18"/>
                  <a:pt x="34" y="18"/>
                </a:cubicBezTo>
                <a:cubicBezTo>
                  <a:pt x="36" y="18"/>
                  <a:pt x="38" y="16"/>
                  <a:pt x="38" y="14"/>
                </a:cubicBezTo>
                <a:cubicBezTo>
                  <a:pt x="38" y="0"/>
                  <a:pt x="38" y="0"/>
                  <a:pt x="38" y="0"/>
                </a:cubicBezTo>
                <a:cubicBezTo>
                  <a:pt x="137" y="0"/>
                  <a:pt x="137" y="0"/>
                  <a:pt x="137" y="0"/>
                </a:cubicBezTo>
                <a:cubicBezTo>
                  <a:pt x="137" y="14"/>
                  <a:pt x="137" y="14"/>
                  <a:pt x="137" y="14"/>
                </a:cubicBezTo>
                <a:cubicBezTo>
                  <a:pt x="137" y="16"/>
                  <a:pt x="138" y="18"/>
                  <a:pt x="140" y="18"/>
                </a:cubicBezTo>
                <a:cubicBezTo>
                  <a:pt x="143" y="18"/>
                  <a:pt x="144" y="16"/>
                  <a:pt x="144" y="14"/>
                </a:cubicBezTo>
                <a:cubicBezTo>
                  <a:pt x="144" y="0"/>
                  <a:pt x="144" y="0"/>
                  <a:pt x="144" y="0"/>
                </a:cubicBezTo>
                <a:cubicBezTo>
                  <a:pt x="164" y="0"/>
                  <a:pt x="164" y="0"/>
                  <a:pt x="164" y="0"/>
                </a:cubicBezTo>
                <a:cubicBezTo>
                  <a:pt x="170" y="0"/>
                  <a:pt x="174" y="5"/>
                  <a:pt x="174" y="10"/>
                </a:cubicBezTo>
                <a:cubicBezTo>
                  <a:pt x="174" y="160"/>
                  <a:pt x="174" y="160"/>
                  <a:pt x="174" y="160"/>
                </a:cubicBezTo>
                <a:cubicBezTo>
                  <a:pt x="174" y="166"/>
                  <a:pt x="170" y="170"/>
                  <a:pt x="164" y="170"/>
                </a:cubicBezTo>
                <a:close/>
                <a:moveTo>
                  <a:pt x="10" y="6"/>
                </a:moveTo>
                <a:cubicBezTo>
                  <a:pt x="8" y="6"/>
                  <a:pt x="6" y="8"/>
                  <a:pt x="6" y="10"/>
                </a:cubicBezTo>
                <a:cubicBezTo>
                  <a:pt x="6" y="160"/>
                  <a:pt x="6" y="160"/>
                  <a:pt x="6" y="160"/>
                </a:cubicBezTo>
                <a:cubicBezTo>
                  <a:pt x="6" y="162"/>
                  <a:pt x="8" y="164"/>
                  <a:pt x="10" y="164"/>
                </a:cubicBezTo>
                <a:cubicBezTo>
                  <a:pt x="164" y="164"/>
                  <a:pt x="164" y="164"/>
                  <a:pt x="164" y="164"/>
                </a:cubicBezTo>
                <a:cubicBezTo>
                  <a:pt x="166" y="164"/>
                  <a:pt x="168" y="162"/>
                  <a:pt x="168" y="160"/>
                </a:cubicBezTo>
                <a:cubicBezTo>
                  <a:pt x="168" y="10"/>
                  <a:pt x="168" y="10"/>
                  <a:pt x="168" y="10"/>
                </a:cubicBezTo>
                <a:cubicBezTo>
                  <a:pt x="168" y="8"/>
                  <a:pt x="166" y="6"/>
                  <a:pt x="164" y="6"/>
                </a:cubicBezTo>
                <a:cubicBezTo>
                  <a:pt x="151" y="6"/>
                  <a:pt x="151" y="6"/>
                  <a:pt x="151" y="6"/>
                </a:cubicBezTo>
                <a:cubicBezTo>
                  <a:pt x="151" y="14"/>
                  <a:pt x="151" y="14"/>
                  <a:pt x="151" y="14"/>
                </a:cubicBezTo>
                <a:cubicBezTo>
                  <a:pt x="151" y="20"/>
                  <a:pt x="146" y="24"/>
                  <a:pt x="140" y="24"/>
                </a:cubicBezTo>
                <a:cubicBezTo>
                  <a:pt x="135" y="24"/>
                  <a:pt x="130" y="20"/>
                  <a:pt x="130" y="14"/>
                </a:cubicBezTo>
                <a:cubicBezTo>
                  <a:pt x="130" y="6"/>
                  <a:pt x="130" y="6"/>
                  <a:pt x="130" y="6"/>
                </a:cubicBezTo>
                <a:cubicBezTo>
                  <a:pt x="44" y="6"/>
                  <a:pt x="44" y="6"/>
                  <a:pt x="44" y="6"/>
                </a:cubicBezTo>
                <a:cubicBezTo>
                  <a:pt x="44" y="14"/>
                  <a:pt x="44" y="14"/>
                  <a:pt x="44" y="14"/>
                </a:cubicBezTo>
                <a:cubicBezTo>
                  <a:pt x="44" y="20"/>
                  <a:pt x="39" y="24"/>
                  <a:pt x="34" y="24"/>
                </a:cubicBezTo>
                <a:cubicBezTo>
                  <a:pt x="28" y="24"/>
                  <a:pt x="24" y="20"/>
                  <a:pt x="24" y="14"/>
                </a:cubicBezTo>
                <a:cubicBezTo>
                  <a:pt x="24" y="6"/>
                  <a:pt x="24" y="6"/>
                  <a:pt x="24" y="6"/>
                </a:cubicBezTo>
                <a:lnTo>
                  <a:pt x="1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06" name="Freeform 197"/>
          <p:cNvSpPr/>
          <p:nvPr/>
        </p:nvSpPr>
        <p:spPr bwMode="auto">
          <a:xfrm>
            <a:off x="2197100" y="3813175"/>
            <a:ext cx="34925" cy="34925"/>
          </a:xfrm>
          <a:custGeom>
            <a:avLst/>
            <a:gdLst>
              <a:gd name="T0" fmla="*/ 2147483646 w 21"/>
              <a:gd name="T1" fmla="*/ 2147483646 h 21"/>
              <a:gd name="T2" fmla="*/ 0 w 21"/>
              <a:gd name="T3" fmla="*/ 2147483646 h 21"/>
              <a:gd name="T4" fmla="*/ 0 w 21"/>
              <a:gd name="T5" fmla="*/ 0 h 21"/>
              <a:gd name="T6" fmla="*/ 2147483646 w 21"/>
              <a:gd name="T7" fmla="*/ 0 h 21"/>
              <a:gd name="T8" fmla="*/ 2147483646 w 21"/>
              <a:gd name="T9" fmla="*/ 2147483646 h 21"/>
              <a:gd name="T10" fmla="*/ 2147483646 w 21"/>
              <a:gd name="T11" fmla="*/ 2147483646 h 21"/>
              <a:gd name="T12" fmla="*/ 2147483646 w 21"/>
              <a:gd name="T13" fmla="*/ 2147483646 h 21"/>
              <a:gd name="T14" fmla="*/ 2147483646 w 21"/>
              <a:gd name="T15" fmla="*/ 0 h 21"/>
              <a:gd name="T16" fmla="*/ 2147483646 w 21"/>
              <a:gd name="T17" fmla="*/ 0 h 21"/>
              <a:gd name="T18" fmla="*/ 2147483646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 h="21">
                <a:moveTo>
                  <a:pt x="10" y="21"/>
                </a:moveTo>
                <a:cubicBezTo>
                  <a:pt x="5" y="21"/>
                  <a:pt x="0" y="17"/>
                  <a:pt x="0" y="11"/>
                </a:cubicBezTo>
                <a:cubicBezTo>
                  <a:pt x="0" y="0"/>
                  <a:pt x="0" y="0"/>
                  <a:pt x="0" y="0"/>
                </a:cubicBezTo>
                <a:cubicBezTo>
                  <a:pt x="7" y="0"/>
                  <a:pt x="7" y="0"/>
                  <a:pt x="7" y="0"/>
                </a:cubicBezTo>
                <a:cubicBezTo>
                  <a:pt x="7" y="11"/>
                  <a:pt x="7" y="11"/>
                  <a:pt x="7" y="11"/>
                </a:cubicBezTo>
                <a:cubicBezTo>
                  <a:pt x="7" y="13"/>
                  <a:pt x="8" y="15"/>
                  <a:pt x="10" y="15"/>
                </a:cubicBezTo>
                <a:cubicBezTo>
                  <a:pt x="13" y="15"/>
                  <a:pt x="14" y="13"/>
                  <a:pt x="14" y="11"/>
                </a:cubicBezTo>
                <a:cubicBezTo>
                  <a:pt x="14" y="0"/>
                  <a:pt x="14" y="0"/>
                  <a:pt x="14" y="0"/>
                </a:cubicBezTo>
                <a:cubicBezTo>
                  <a:pt x="21" y="0"/>
                  <a:pt x="21" y="0"/>
                  <a:pt x="21" y="0"/>
                </a:cubicBezTo>
                <a:cubicBezTo>
                  <a:pt x="21" y="11"/>
                  <a:pt x="21" y="11"/>
                  <a:pt x="21" y="11"/>
                </a:cubicBezTo>
                <a:cubicBezTo>
                  <a:pt x="21" y="17"/>
                  <a:pt x="16" y="21"/>
                  <a:pt x="10"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07" name="Rectangle 198"/>
          <p:cNvSpPr>
            <a:spLocks noChangeArrowheads="1"/>
          </p:cNvSpPr>
          <p:nvPr/>
        </p:nvSpPr>
        <p:spPr bwMode="auto">
          <a:xfrm>
            <a:off x="1987550" y="3875088"/>
            <a:ext cx="2778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5008" name="Freeform 199"/>
          <p:cNvSpPr/>
          <p:nvPr/>
        </p:nvSpPr>
        <p:spPr bwMode="auto">
          <a:xfrm>
            <a:off x="2600325" y="3833813"/>
            <a:ext cx="315913" cy="176212"/>
          </a:xfrm>
          <a:custGeom>
            <a:avLst/>
            <a:gdLst>
              <a:gd name="T0" fmla="*/ 2147483646 w 199"/>
              <a:gd name="T1" fmla="*/ 2147483646 h 111"/>
              <a:gd name="T2" fmla="*/ 2147483646 w 199"/>
              <a:gd name="T3" fmla="*/ 2147483646 h 111"/>
              <a:gd name="T4" fmla="*/ 2147483646 w 199"/>
              <a:gd name="T5" fmla="*/ 2147483646 h 111"/>
              <a:gd name="T6" fmla="*/ 2147483646 w 199"/>
              <a:gd name="T7" fmla="*/ 2147483646 h 111"/>
              <a:gd name="T8" fmla="*/ 2147483646 w 199"/>
              <a:gd name="T9" fmla="*/ 2147483646 h 111"/>
              <a:gd name="T10" fmla="*/ 2147483646 w 199"/>
              <a:gd name="T11" fmla="*/ 2147483646 h 111"/>
              <a:gd name="T12" fmla="*/ 2147483646 w 199"/>
              <a:gd name="T13" fmla="*/ 2147483646 h 111"/>
              <a:gd name="T14" fmla="*/ 2147483646 w 199"/>
              <a:gd name="T15" fmla="*/ 2147483646 h 111"/>
              <a:gd name="T16" fmla="*/ 2147483646 w 199"/>
              <a:gd name="T17" fmla="*/ 2147483646 h 111"/>
              <a:gd name="T18" fmla="*/ 0 w 199"/>
              <a:gd name="T19" fmla="*/ 2147483646 h 111"/>
              <a:gd name="T20" fmla="*/ 0 w 199"/>
              <a:gd name="T21" fmla="*/ 0 h 111"/>
              <a:gd name="T22" fmla="*/ 2147483646 w 199"/>
              <a:gd name="T23" fmla="*/ 0 h 111"/>
              <a:gd name="T24" fmla="*/ 2147483646 w 199"/>
              <a:gd name="T25" fmla="*/ 2147483646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9" h="111">
                <a:moveTo>
                  <a:pt x="199" y="111"/>
                </a:moveTo>
                <a:lnTo>
                  <a:pt x="159" y="111"/>
                </a:lnTo>
                <a:lnTo>
                  <a:pt x="159" y="105"/>
                </a:lnTo>
                <a:lnTo>
                  <a:pt x="192" y="105"/>
                </a:lnTo>
                <a:lnTo>
                  <a:pt x="192" y="7"/>
                </a:lnTo>
                <a:lnTo>
                  <a:pt x="6" y="7"/>
                </a:lnTo>
                <a:lnTo>
                  <a:pt x="6" y="105"/>
                </a:lnTo>
                <a:lnTo>
                  <a:pt x="38" y="105"/>
                </a:lnTo>
                <a:lnTo>
                  <a:pt x="38" y="111"/>
                </a:lnTo>
                <a:lnTo>
                  <a:pt x="0" y="111"/>
                </a:lnTo>
                <a:lnTo>
                  <a:pt x="0" y="0"/>
                </a:lnTo>
                <a:lnTo>
                  <a:pt x="199" y="0"/>
                </a:lnTo>
                <a:lnTo>
                  <a:pt x="199" y="1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09" name="Freeform 200"/>
          <p:cNvSpPr>
            <a:spLocks noEditPoints="1"/>
          </p:cNvSpPr>
          <p:nvPr/>
        </p:nvSpPr>
        <p:spPr bwMode="auto">
          <a:xfrm>
            <a:off x="2657475" y="3937000"/>
            <a:ext cx="200025" cy="131763"/>
          </a:xfrm>
          <a:custGeom>
            <a:avLst/>
            <a:gdLst>
              <a:gd name="T0" fmla="*/ 2147483646 w 126"/>
              <a:gd name="T1" fmla="*/ 2147483646 h 83"/>
              <a:gd name="T2" fmla="*/ 0 w 126"/>
              <a:gd name="T3" fmla="*/ 2147483646 h 83"/>
              <a:gd name="T4" fmla="*/ 2147483646 w 126"/>
              <a:gd name="T5" fmla="*/ 0 h 83"/>
              <a:gd name="T6" fmla="*/ 2147483646 w 126"/>
              <a:gd name="T7" fmla="*/ 2147483646 h 83"/>
              <a:gd name="T8" fmla="*/ 2147483646 w 126"/>
              <a:gd name="T9" fmla="*/ 2147483646 h 83"/>
              <a:gd name="T10" fmla="*/ 2147483646 w 126"/>
              <a:gd name="T11" fmla="*/ 2147483646 h 83"/>
              <a:gd name="T12" fmla="*/ 2147483646 w 126"/>
              <a:gd name="T13" fmla="*/ 2147483646 h 83"/>
              <a:gd name="T14" fmla="*/ 2147483646 w 126"/>
              <a:gd name="T15" fmla="*/ 2147483646 h 8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83">
                <a:moveTo>
                  <a:pt x="126" y="83"/>
                </a:moveTo>
                <a:lnTo>
                  <a:pt x="0" y="83"/>
                </a:lnTo>
                <a:lnTo>
                  <a:pt x="63" y="0"/>
                </a:lnTo>
                <a:lnTo>
                  <a:pt x="126" y="83"/>
                </a:lnTo>
                <a:close/>
                <a:moveTo>
                  <a:pt x="14" y="77"/>
                </a:moveTo>
                <a:lnTo>
                  <a:pt x="112" y="77"/>
                </a:lnTo>
                <a:lnTo>
                  <a:pt x="63" y="11"/>
                </a:lnTo>
                <a:lnTo>
                  <a:pt x="14" y="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0" name="Freeform 201"/>
          <p:cNvSpPr>
            <a:spLocks noEditPoints="1"/>
          </p:cNvSpPr>
          <p:nvPr/>
        </p:nvSpPr>
        <p:spPr bwMode="auto">
          <a:xfrm>
            <a:off x="8348663" y="4416425"/>
            <a:ext cx="187325" cy="306388"/>
          </a:xfrm>
          <a:custGeom>
            <a:avLst/>
            <a:gdLst>
              <a:gd name="T0" fmla="*/ 2147483646 w 113"/>
              <a:gd name="T1" fmla="*/ 2147483646 h 186"/>
              <a:gd name="T2" fmla="*/ 0 w 113"/>
              <a:gd name="T3" fmla="*/ 2147483646 h 186"/>
              <a:gd name="T4" fmla="*/ 2147483646 w 113"/>
              <a:gd name="T5" fmla="*/ 2147483646 h 186"/>
              <a:gd name="T6" fmla="*/ 2147483646 w 113"/>
              <a:gd name="T7" fmla="*/ 2147483646 h 186"/>
              <a:gd name="T8" fmla="*/ 2147483646 w 113"/>
              <a:gd name="T9" fmla="*/ 2147483646 h 186"/>
              <a:gd name="T10" fmla="*/ 2147483646 w 113"/>
              <a:gd name="T11" fmla="*/ 0 h 186"/>
              <a:gd name="T12" fmla="*/ 2147483646 w 113"/>
              <a:gd name="T13" fmla="*/ 2147483646 h 186"/>
              <a:gd name="T14" fmla="*/ 2147483646 w 113"/>
              <a:gd name="T15" fmla="*/ 2147483646 h 186"/>
              <a:gd name="T16" fmla="*/ 2147483646 w 113"/>
              <a:gd name="T17" fmla="*/ 2147483646 h 186"/>
              <a:gd name="T18" fmla="*/ 2147483646 w 113"/>
              <a:gd name="T19" fmla="*/ 2147483646 h 186"/>
              <a:gd name="T20" fmla="*/ 2147483646 w 113"/>
              <a:gd name="T21" fmla="*/ 2147483646 h 186"/>
              <a:gd name="T22" fmla="*/ 2147483646 w 113"/>
              <a:gd name="T23" fmla="*/ 2147483646 h 186"/>
              <a:gd name="T24" fmla="*/ 2147483646 w 113"/>
              <a:gd name="T25" fmla="*/ 2147483646 h 186"/>
              <a:gd name="T26" fmla="*/ 2147483646 w 113"/>
              <a:gd name="T27" fmla="*/ 2147483646 h 186"/>
              <a:gd name="T28" fmla="*/ 2147483646 w 113"/>
              <a:gd name="T29" fmla="*/ 2147483646 h 186"/>
              <a:gd name="T30" fmla="*/ 2147483646 w 113"/>
              <a:gd name="T31" fmla="*/ 2147483646 h 186"/>
              <a:gd name="T32" fmla="*/ 2147483646 w 113"/>
              <a:gd name="T33" fmla="*/ 2147483646 h 186"/>
              <a:gd name="T34" fmla="*/ 2147483646 w 113"/>
              <a:gd name="T35" fmla="*/ 2147483646 h 186"/>
              <a:gd name="T36" fmla="*/ 2147483646 w 113"/>
              <a:gd name="T37" fmla="*/ 2147483646 h 186"/>
              <a:gd name="T38" fmla="*/ 2147483646 w 113"/>
              <a:gd name="T39" fmla="*/ 2147483646 h 186"/>
              <a:gd name="T40" fmla="*/ 2147483646 w 113"/>
              <a:gd name="T41" fmla="*/ 2147483646 h 186"/>
              <a:gd name="T42" fmla="*/ 2147483646 w 113"/>
              <a:gd name="T43" fmla="*/ 2147483646 h 186"/>
              <a:gd name="T44" fmla="*/ 2147483646 w 113"/>
              <a:gd name="T45" fmla="*/ 2147483646 h 186"/>
              <a:gd name="T46" fmla="*/ 2147483646 w 113"/>
              <a:gd name="T47" fmla="*/ 2147483646 h 186"/>
              <a:gd name="T48" fmla="*/ 2147483646 w 113"/>
              <a:gd name="T49" fmla="*/ 2147483646 h 186"/>
              <a:gd name="T50" fmla="*/ 2147483646 w 113"/>
              <a:gd name="T51" fmla="*/ 2147483646 h 186"/>
              <a:gd name="T52" fmla="*/ 2147483646 w 113"/>
              <a:gd name="T53" fmla="*/ 2147483646 h 186"/>
              <a:gd name="T54" fmla="*/ 2147483646 w 113"/>
              <a:gd name="T55" fmla="*/ 2147483646 h 186"/>
              <a:gd name="T56" fmla="*/ 2147483646 w 113"/>
              <a:gd name="T57" fmla="*/ 2147483646 h 186"/>
              <a:gd name="T58" fmla="*/ 2147483646 w 113"/>
              <a:gd name="T59" fmla="*/ 2147483646 h 186"/>
              <a:gd name="T60" fmla="*/ 2147483646 w 113"/>
              <a:gd name="T61" fmla="*/ 2147483646 h 186"/>
              <a:gd name="T62" fmla="*/ 2147483646 w 113"/>
              <a:gd name="T63" fmla="*/ 2147483646 h 1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3" h="186">
                <a:moveTo>
                  <a:pt x="24" y="186"/>
                </a:moveTo>
                <a:cubicBezTo>
                  <a:pt x="10" y="186"/>
                  <a:pt x="0" y="178"/>
                  <a:pt x="0" y="166"/>
                </a:cubicBezTo>
                <a:cubicBezTo>
                  <a:pt x="0" y="150"/>
                  <a:pt x="15" y="134"/>
                  <a:pt x="35" y="129"/>
                </a:cubicBezTo>
                <a:cubicBezTo>
                  <a:pt x="38" y="128"/>
                  <a:pt x="42" y="127"/>
                  <a:pt x="45" y="127"/>
                </a:cubicBezTo>
                <a:cubicBezTo>
                  <a:pt x="45" y="5"/>
                  <a:pt x="45" y="5"/>
                  <a:pt x="45" y="5"/>
                </a:cubicBezTo>
                <a:cubicBezTo>
                  <a:pt x="68" y="0"/>
                  <a:pt x="68" y="0"/>
                  <a:pt x="68" y="0"/>
                </a:cubicBezTo>
                <a:cubicBezTo>
                  <a:pt x="70" y="1"/>
                  <a:pt x="70" y="1"/>
                  <a:pt x="70" y="1"/>
                </a:cubicBezTo>
                <a:cubicBezTo>
                  <a:pt x="103" y="23"/>
                  <a:pt x="110" y="65"/>
                  <a:pt x="113" y="103"/>
                </a:cubicBezTo>
                <a:cubicBezTo>
                  <a:pt x="113" y="105"/>
                  <a:pt x="113" y="105"/>
                  <a:pt x="113" y="105"/>
                </a:cubicBezTo>
                <a:cubicBezTo>
                  <a:pt x="99" y="119"/>
                  <a:pt x="99" y="119"/>
                  <a:pt x="99" y="119"/>
                </a:cubicBezTo>
                <a:cubicBezTo>
                  <a:pt x="97" y="114"/>
                  <a:pt x="97" y="114"/>
                  <a:pt x="97" y="114"/>
                </a:cubicBezTo>
                <a:cubicBezTo>
                  <a:pt x="96" y="112"/>
                  <a:pt x="95" y="110"/>
                  <a:pt x="94" y="107"/>
                </a:cubicBezTo>
                <a:cubicBezTo>
                  <a:pt x="89" y="96"/>
                  <a:pt x="85" y="86"/>
                  <a:pt x="71" y="85"/>
                </a:cubicBezTo>
                <a:cubicBezTo>
                  <a:pt x="71" y="147"/>
                  <a:pt x="71" y="147"/>
                  <a:pt x="71" y="147"/>
                </a:cubicBezTo>
                <a:cubicBezTo>
                  <a:pt x="71" y="163"/>
                  <a:pt x="56" y="179"/>
                  <a:pt x="37" y="184"/>
                </a:cubicBezTo>
                <a:cubicBezTo>
                  <a:pt x="33" y="186"/>
                  <a:pt x="28" y="186"/>
                  <a:pt x="24" y="186"/>
                </a:cubicBezTo>
                <a:close/>
                <a:moveTo>
                  <a:pt x="47" y="135"/>
                </a:moveTo>
                <a:cubicBezTo>
                  <a:pt x="44" y="135"/>
                  <a:pt x="40" y="135"/>
                  <a:pt x="37" y="136"/>
                </a:cubicBezTo>
                <a:cubicBezTo>
                  <a:pt x="21" y="141"/>
                  <a:pt x="8" y="154"/>
                  <a:pt x="8" y="166"/>
                </a:cubicBezTo>
                <a:cubicBezTo>
                  <a:pt x="8" y="175"/>
                  <a:pt x="17" y="178"/>
                  <a:pt x="24" y="178"/>
                </a:cubicBezTo>
                <a:cubicBezTo>
                  <a:pt x="28" y="178"/>
                  <a:pt x="31" y="178"/>
                  <a:pt x="35" y="177"/>
                </a:cubicBezTo>
                <a:cubicBezTo>
                  <a:pt x="50" y="172"/>
                  <a:pt x="63" y="159"/>
                  <a:pt x="63" y="147"/>
                </a:cubicBezTo>
                <a:cubicBezTo>
                  <a:pt x="63" y="78"/>
                  <a:pt x="63" y="78"/>
                  <a:pt x="63" y="78"/>
                </a:cubicBezTo>
                <a:cubicBezTo>
                  <a:pt x="67" y="77"/>
                  <a:pt x="67" y="77"/>
                  <a:pt x="67" y="77"/>
                </a:cubicBezTo>
                <a:cubicBezTo>
                  <a:pt x="89" y="76"/>
                  <a:pt x="96" y="91"/>
                  <a:pt x="101" y="104"/>
                </a:cubicBezTo>
                <a:cubicBezTo>
                  <a:pt x="101" y="105"/>
                  <a:pt x="102" y="105"/>
                  <a:pt x="102" y="106"/>
                </a:cubicBezTo>
                <a:cubicBezTo>
                  <a:pt x="105" y="102"/>
                  <a:pt x="105" y="102"/>
                  <a:pt x="105" y="102"/>
                </a:cubicBezTo>
                <a:cubicBezTo>
                  <a:pt x="102" y="67"/>
                  <a:pt x="95" y="28"/>
                  <a:pt x="67" y="8"/>
                </a:cubicBezTo>
                <a:cubicBezTo>
                  <a:pt x="53" y="11"/>
                  <a:pt x="53" y="11"/>
                  <a:pt x="53" y="11"/>
                </a:cubicBezTo>
                <a:cubicBezTo>
                  <a:pt x="53" y="135"/>
                  <a:pt x="53" y="135"/>
                  <a:pt x="53" y="135"/>
                </a:cubicBezTo>
                <a:cubicBezTo>
                  <a:pt x="49" y="135"/>
                  <a:pt x="49" y="135"/>
                  <a:pt x="49" y="135"/>
                </a:cubicBezTo>
                <a:cubicBezTo>
                  <a:pt x="48" y="135"/>
                  <a:pt x="48" y="135"/>
                  <a:pt x="47" y="1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1" name="Freeform 202"/>
          <p:cNvSpPr>
            <a:spLocks noEditPoints="1"/>
          </p:cNvSpPr>
          <p:nvPr/>
        </p:nvSpPr>
        <p:spPr bwMode="auto">
          <a:xfrm>
            <a:off x="7658100" y="4467225"/>
            <a:ext cx="306388" cy="198438"/>
          </a:xfrm>
          <a:custGeom>
            <a:avLst/>
            <a:gdLst>
              <a:gd name="T0" fmla="*/ 2147483646 w 186"/>
              <a:gd name="T1" fmla="*/ 2147483646 h 120"/>
              <a:gd name="T2" fmla="*/ 2147483646 w 186"/>
              <a:gd name="T3" fmla="*/ 2147483646 h 120"/>
              <a:gd name="T4" fmla="*/ 0 w 186"/>
              <a:gd name="T5" fmla="*/ 2147483646 h 120"/>
              <a:gd name="T6" fmla="*/ 0 w 186"/>
              <a:gd name="T7" fmla="*/ 2147483646 h 120"/>
              <a:gd name="T8" fmla="*/ 2147483646 w 186"/>
              <a:gd name="T9" fmla="*/ 0 h 120"/>
              <a:gd name="T10" fmla="*/ 2147483646 w 186"/>
              <a:gd name="T11" fmla="*/ 0 h 120"/>
              <a:gd name="T12" fmla="*/ 2147483646 w 186"/>
              <a:gd name="T13" fmla="*/ 2147483646 h 120"/>
              <a:gd name="T14" fmla="*/ 2147483646 w 186"/>
              <a:gd name="T15" fmla="*/ 2147483646 h 120"/>
              <a:gd name="T16" fmla="*/ 2147483646 w 186"/>
              <a:gd name="T17" fmla="*/ 2147483646 h 120"/>
              <a:gd name="T18" fmla="*/ 2147483646 w 186"/>
              <a:gd name="T19" fmla="*/ 2147483646 h 120"/>
              <a:gd name="T20" fmla="*/ 2147483646 w 186"/>
              <a:gd name="T21" fmla="*/ 2147483646 h 120"/>
              <a:gd name="T22" fmla="*/ 2147483646 w 186"/>
              <a:gd name="T23" fmla="*/ 2147483646 h 120"/>
              <a:gd name="T24" fmla="*/ 2147483646 w 186"/>
              <a:gd name="T25" fmla="*/ 2147483646 h 120"/>
              <a:gd name="T26" fmla="*/ 2147483646 w 186"/>
              <a:gd name="T27" fmla="*/ 2147483646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6" h="120">
                <a:moveTo>
                  <a:pt x="179" y="120"/>
                </a:moveTo>
                <a:cubicBezTo>
                  <a:pt x="6" y="120"/>
                  <a:pt x="6" y="120"/>
                  <a:pt x="6" y="120"/>
                </a:cubicBezTo>
                <a:cubicBezTo>
                  <a:pt x="3" y="120"/>
                  <a:pt x="0" y="118"/>
                  <a:pt x="0" y="114"/>
                </a:cubicBezTo>
                <a:cubicBezTo>
                  <a:pt x="0" y="6"/>
                  <a:pt x="0" y="6"/>
                  <a:pt x="0" y="6"/>
                </a:cubicBezTo>
                <a:cubicBezTo>
                  <a:pt x="0" y="2"/>
                  <a:pt x="3" y="0"/>
                  <a:pt x="6" y="0"/>
                </a:cubicBezTo>
                <a:cubicBezTo>
                  <a:pt x="179" y="0"/>
                  <a:pt x="179" y="0"/>
                  <a:pt x="179" y="0"/>
                </a:cubicBezTo>
                <a:cubicBezTo>
                  <a:pt x="183" y="0"/>
                  <a:pt x="186" y="2"/>
                  <a:pt x="186" y="6"/>
                </a:cubicBezTo>
                <a:cubicBezTo>
                  <a:pt x="186" y="114"/>
                  <a:pt x="186" y="114"/>
                  <a:pt x="186" y="114"/>
                </a:cubicBezTo>
                <a:cubicBezTo>
                  <a:pt x="186" y="118"/>
                  <a:pt x="183" y="120"/>
                  <a:pt x="179" y="120"/>
                </a:cubicBezTo>
                <a:close/>
                <a:moveTo>
                  <a:pt x="7" y="113"/>
                </a:moveTo>
                <a:cubicBezTo>
                  <a:pt x="178" y="113"/>
                  <a:pt x="178" y="113"/>
                  <a:pt x="178" y="113"/>
                </a:cubicBezTo>
                <a:cubicBezTo>
                  <a:pt x="178" y="7"/>
                  <a:pt x="178" y="7"/>
                  <a:pt x="178" y="7"/>
                </a:cubicBezTo>
                <a:cubicBezTo>
                  <a:pt x="7" y="7"/>
                  <a:pt x="7" y="7"/>
                  <a:pt x="7" y="7"/>
                </a:cubicBezTo>
                <a:lnTo>
                  <a:pt x="7" y="1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2" name="Freeform 203"/>
          <p:cNvSpPr>
            <a:spLocks noEditPoints="1"/>
          </p:cNvSpPr>
          <p:nvPr/>
        </p:nvSpPr>
        <p:spPr bwMode="auto">
          <a:xfrm>
            <a:off x="7656513" y="4557713"/>
            <a:ext cx="309562" cy="109537"/>
          </a:xfrm>
          <a:custGeom>
            <a:avLst/>
            <a:gdLst>
              <a:gd name="T0" fmla="*/ 2147483646 w 188"/>
              <a:gd name="T1" fmla="*/ 2147483646 h 66"/>
              <a:gd name="T2" fmla="*/ 2147483646 w 188"/>
              <a:gd name="T3" fmla="*/ 2147483646 h 66"/>
              <a:gd name="T4" fmla="*/ 2147483646 w 188"/>
              <a:gd name="T5" fmla="*/ 2147483646 h 66"/>
              <a:gd name="T6" fmla="*/ 0 w 188"/>
              <a:gd name="T7" fmla="*/ 2147483646 h 66"/>
              <a:gd name="T8" fmla="*/ 2147483646 w 188"/>
              <a:gd name="T9" fmla="*/ 0 h 66"/>
              <a:gd name="T10" fmla="*/ 2147483646 w 188"/>
              <a:gd name="T11" fmla="*/ 2147483646 h 66"/>
              <a:gd name="T12" fmla="*/ 2147483646 w 188"/>
              <a:gd name="T13" fmla="*/ 0 h 66"/>
              <a:gd name="T14" fmla="*/ 2147483646 w 188"/>
              <a:gd name="T15" fmla="*/ 2147483646 h 66"/>
              <a:gd name="T16" fmla="*/ 2147483646 w 188"/>
              <a:gd name="T17" fmla="*/ 2147483646 h 66"/>
              <a:gd name="T18" fmla="*/ 2147483646 w 188"/>
              <a:gd name="T19" fmla="*/ 2147483646 h 66"/>
              <a:gd name="T20" fmla="*/ 2147483646 w 188"/>
              <a:gd name="T21" fmla="*/ 2147483646 h 66"/>
              <a:gd name="T22" fmla="*/ 2147483646 w 188"/>
              <a:gd name="T23" fmla="*/ 2147483646 h 66"/>
              <a:gd name="T24" fmla="*/ 2147483646 w 188"/>
              <a:gd name="T25" fmla="*/ 2147483646 h 66"/>
              <a:gd name="T26" fmla="*/ 2147483646 w 188"/>
              <a:gd name="T27" fmla="*/ 2147483646 h 66"/>
              <a:gd name="T28" fmla="*/ 2147483646 w 188"/>
              <a:gd name="T29" fmla="*/ 2147483646 h 66"/>
              <a:gd name="T30" fmla="*/ 2147483646 w 188"/>
              <a:gd name="T31" fmla="*/ 2147483646 h 66"/>
              <a:gd name="T32" fmla="*/ 2147483646 w 188"/>
              <a:gd name="T33" fmla="*/ 2147483646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8" h="66">
                <a:moveTo>
                  <a:pt x="180" y="66"/>
                </a:moveTo>
                <a:cubicBezTo>
                  <a:pt x="7" y="66"/>
                  <a:pt x="7" y="66"/>
                  <a:pt x="7" y="66"/>
                </a:cubicBezTo>
                <a:cubicBezTo>
                  <a:pt x="6" y="66"/>
                  <a:pt x="5" y="65"/>
                  <a:pt x="3" y="64"/>
                </a:cubicBezTo>
                <a:cubicBezTo>
                  <a:pt x="0" y="62"/>
                  <a:pt x="0" y="62"/>
                  <a:pt x="0" y="62"/>
                </a:cubicBezTo>
                <a:cubicBezTo>
                  <a:pt x="62" y="0"/>
                  <a:pt x="62" y="0"/>
                  <a:pt x="62" y="0"/>
                </a:cubicBezTo>
                <a:cubicBezTo>
                  <a:pt x="94" y="32"/>
                  <a:pt x="94" y="32"/>
                  <a:pt x="94" y="32"/>
                </a:cubicBezTo>
                <a:cubicBezTo>
                  <a:pt x="126" y="0"/>
                  <a:pt x="126" y="0"/>
                  <a:pt x="126" y="0"/>
                </a:cubicBezTo>
                <a:cubicBezTo>
                  <a:pt x="188" y="62"/>
                  <a:pt x="188" y="62"/>
                  <a:pt x="188" y="62"/>
                </a:cubicBezTo>
                <a:cubicBezTo>
                  <a:pt x="184" y="64"/>
                  <a:pt x="184" y="64"/>
                  <a:pt x="184" y="64"/>
                </a:cubicBezTo>
                <a:cubicBezTo>
                  <a:pt x="183" y="65"/>
                  <a:pt x="181" y="66"/>
                  <a:pt x="180" y="66"/>
                </a:cubicBezTo>
                <a:close/>
                <a:moveTo>
                  <a:pt x="62" y="10"/>
                </a:moveTo>
                <a:cubicBezTo>
                  <a:pt x="14" y="58"/>
                  <a:pt x="14" y="58"/>
                  <a:pt x="14" y="58"/>
                </a:cubicBezTo>
                <a:cubicBezTo>
                  <a:pt x="173" y="58"/>
                  <a:pt x="173" y="58"/>
                  <a:pt x="173" y="58"/>
                </a:cubicBezTo>
                <a:cubicBezTo>
                  <a:pt x="126" y="10"/>
                  <a:pt x="126" y="10"/>
                  <a:pt x="126" y="10"/>
                </a:cubicBezTo>
                <a:cubicBezTo>
                  <a:pt x="98" y="38"/>
                  <a:pt x="98" y="38"/>
                  <a:pt x="98" y="38"/>
                </a:cubicBezTo>
                <a:cubicBezTo>
                  <a:pt x="96" y="40"/>
                  <a:pt x="91" y="40"/>
                  <a:pt x="89" y="38"/>
                </a:cubicBezTo>
                <a:lnTo>
                  <a:pt x="62"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3" name="Freeform 204"/>
          <p:cNvSpPr>
            <a:spLocks noEditPoints="1"/>
          </p:cNvSpPr>
          <p:nvPr/>
        </p:nvSpPr>
        <p:spPr bwMode="auto">
          <a:xfrm>
            <a:off x="7656513" y="4465638"/>
            <a:ext cx="307975" cy="157162"/>
          </a:xfrm>
          <a:custGeom>
            <a:avLst/>
            <a:gdLst>
              <a:gd name="T0" fmla="*/ 2147483646 w 187"/>
              <a:gd name="T1" fmla="*/ 2147483646 h 95"/>
              <a:gd name="T2" fmla="*/ 2147483646 w 187"/>
              <a:gd name="T3" fmla="*/ 2147483646 h 95"/>
              <a:gd name="T4" fmla="*/ 0 w 187"/>
              <a:gd name="T5" fmla="*/ 2147483646 h 95"/>
              <a:gd name="T6" fmla="*/ 2147483646 w 187"/>
              <a:gd name="T7" fmla="*/ 2147483646 h 95"/>
              <a:gd name="T8" fmla="*/ 2147483646 w 187"/>
              <a:gd name="T9" fmla="*/ 0 h 95"/>
              <a:gd name="T10" fmla="*/ 2147483646 w 187"/>
              <a:gd name="T11" fmla="*/ 0 h 95"/>
              <a:gd name="T12" fmla="*/ 2147483646 w 187"/>
              <a:gd name="T13" fmla="*/ 2147483646 h 95"/>
              <a:gd name="T14" fmla="*/ 2147483646 w 187"/>
              <a:gd name="T15" fmla="*/ 2147483646 h 95"/>
              <a:gd name="T16" fmla="*/ 2147483646 w 187"/>
              <a:gd name="T17" fmla="*/ 2147483646 h 95"/>
              <a:gd name="T18" fmla="*/ 2147483646 w 187"/>
              <a:gd name="T19" fmla="*/ 2147483646 h 95"/>
              <a:gd name="T20" fmla="*/ 2147483646 w 187"/>
              <a:gd name="T21" fmla="*/ 2147483646 h 95"/>
              <a:gd name="T22" fmla="*/ 2147483646 w 187"/>
              <a:gd name="T23" fmla="*/ 2147483646 h 95"/>
              <a:gd name="T24" fmla="*/ 2147483646 w 187"/>
              <a:gd name="T25" fmla="*/ 2147483646 h 95"/>
              <a:gd name="T26" fmla="*/ 2147483646 w 187"/>
              <a:gd name="T27" fmla="*/ 2147483646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7" h="95">
                <a:moveTo>
                  <a:pt x="94" y="95"/>
                </a:moveTo>
                <a:cubicBezTo>
                  <a:pt x="92" y="95"/>
                  <a:pt x="90" y="95"/>
                  <a:pt x="89" y="93"/>
                </a:cubicBezTo>
                <a:cubicBezTo>
                  <a:pt x="0" y="4"/>
                  <a:pt x="0" y="4"/>
                  <a:pt x="0" y="4"/>
                </a:cubicBezTo>
                <a:cubicBezTo>
                  <a:pt x="3" y="2"/>
                  <a:pt x="3" y="2"/>
                  <a:pt x="3" y="2"/>
                </a:cubicBezTo>
                <a:cubicBezTo>
                  <a:pt x="4" y="1"/>
                  <a:pt x="6" y="0"/>
                  <a:pt x="7" y="0"/>
                </a:cubicBezTo>
                <a:cubicBezTo>
                  <a:pt x="180" y="0"/>
                  <a:pt x="180" y="0"/>
                  <a:pt x="180" y="0"/>
                </a:cubicBezTo>
                <a:cubicBezTo>
                  <a:pt x="182" y="0"/>
                  <a:pt x="183" y="1"/>
                  <a:pt x="184" y="2"/>
                </a:cubicBezTo>
                <a:cubicBezTo>
                  <a:pt x="187" y="4"/>
                  <a:pt x="187" y="4"/>
                  <a:pt x="187" y="4"/>
                </a:cubicBezTo>
                <a:cubicBezTo>
                  <a:pt x="98" y="93"/>
                  <a:pt x="98" y="93"/>
                  <a:pt x="98" y="93"/>
                </a:cubicBezTo>
                <a:cubicBezTo>
                  <a:pt x="97" y="95"/>
                  <a:pt x="95" y="95"/>
                  <a:pt x="94" y="95"/>
                </a:cubicBezTo>
                <a:close/>
                <a:moveTo>
                  <a:pt x="14" y="8"/>
                </a:moveTo>
                <a:cubicBezTo>
                  <a:pt x="94" y="88"/>
                  <a:pt x="94" y="88"/>
                  <a:pt x="94" y="88"/>
                </a:cubicBezTo>
                <a:cubicBezTo>
                  <a:pt x="174" y="8"/>
                  <a:pt x="174" y="8"/>
                  <a:pt x="174" y="8"/>
                </a:cubicBez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4" name="Freeform 206"/>
          <p:cNvSpPr>
            <a:spLocks noEditPoints="1"/>
          </p:cNvSpPr>
          <p:nvPr/>
        </p:nvSpPr>
        <p:spPr bwMode="auto">
          <a:xfrm>
            <a:off x="7026275" y="4456113"/>
            <a:ext cx="309563" cy="201612"/>
          </a:xfrm>
          <a:custGeom>
            <a:avLst/>
            <a:gdLst>
              <a:gd name="T0" fmla="*/ 2147483646 w 188"/>
              <a:gd name="T1" fmla="*/ 2147483646 h 123"/>
              <a:gd name="T2" fmla="*/ 2147483646 w 188"/>
              <a:gd name="T3" fmla="*/ 2147483646 h 123"/>
              <a:gd name="T4" fmla="*/ 2147483646 w 188"/>
              <a:gd name="T5" fmla="*/ 2147483646 h 123"/>
              <a:gd name="T6" fmla="*/ 2147483646 w 188"/>
              <a:gd name="T7" fmla="*/ 2147483646 h 123"/>
              <a:gd name="T8" fmla="*/ 2147483646 w 188"/>
              <a:gd name="T9" fmla="*/ 2147483646 h 123"/>
              <a:gd name="T10" fmla="*/ 2147483646 w 188"/>
              <a:gd name="T11" fmla="*/ 0 h 123"/>
              <a:gd name="T12" fmla="*/ 2147483646 w 188"/>
              <a:gd name="T13" fmla="*/ 2147483646 h 123"/>
              <a:gd name="T14" fmla="*/ 2147483646 w 188"/>
              <a:gd name="T15" fmla="*/ 2147483646 h 123"/>
              <a:gd name="T16" fmla="*/ 2147483646 w 188"/>
              <a:gd name="T17" fmla="*/ 2147483646 h 123"/>
              <a:gd name="T18" fmla="*/ 2147483646 w 188"/>
              <a:gd name="T19" fmla="*/ 2147483646 h 123"/>
              <a:gd name="T20" fmla="*/ 2147483646 w 188"/>
              <a:gd name="T21" fmla="*/ 2147483646 h 123"/>
              <a:gd name="T22" fmla="*/ 2147483646 w 188"/>
              <a:gd name="T23" fmla="*/ 2147483646 h 123"/>
              <a:gd name="T24" fmla="*/ 2147483646 w 188"/>
              <a:gd name="T25" fmla="*/ 2147483646 h 123"/>
              <a:gd name="T26" fmla="*/ 2147483646 w 188"/>
              <a:gd name="T27" fmla="*/ 2147483646 h 123"/>
              <a:gd name="T28" fmla="*/ 2147483646 w 188"/>
              <a:gd name="T29" fmla="*/ 2147483646 h 123"/>
              <a:gd name="T30" fmla="*/ 2147483646 w 188"/>
              <a:gd name="T31" fmla="*/ 2147483646 h 123"/>
              <a:gd name="T32" fmla="*/ 2147483646 w 188"/>
              <a:gd name="T33" fmla="*/ 2147483646 h 123"/>
              <a:gd name="T34" fmla="*/ 2147483646 w 188"/>
              <a:gd name="T35" fmla="*/ 2147483646 h 123"/>
              <a:gd name="T36" fmla="*/ 2147483646 w 188"/>
              <a:gd name="T37" fmla="*/ 2147483646 h 123"/>
              <a:gd name="T38" fmla="*/ 2147483646 w 188"/>
              <a:gd name="T39" fmla="*/ 2147483646 h 123"/>
              <a:gd name="T40" fmla="*/ 2147483646 w 188"/>
              <a:gd name="T41" fmla="*/ 2147483646 h 123"/>
              <a:gd name="T42" fmla="*/ 2147483646 w 188"/>
              <a:gd name="T43" fmla="*/ 2147483646 h 123"/>
              <a:gd name="T44" fmla="*/ 2147483646 w 188"/>
              <a:gd name="T45" fmla="*/ 2147483646 h 123"/>
              <a:gd name="T46" fmla="*/ 2147483646 w 188"/>
              <a:gd name="T47" fmla="*/ 2147483646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8" h="123">
                <a:moveTo>
                  <a:pt x="5" y="123"/>
                </a:moveTo>
                <a:cubicBezTo>
                  <a:pt x="3" y="123"/>
                  <a:pt x="3" y="123"/>
                  <a:pt x="3" y="123"/>
                </a:cubicBezTo>
                <a:cubicBezTo>
                  <a:pt x="2" y="121"/>
                  <a:pt x="2" y="121"/>
                  <a:pt x="2" y="121"/>
                </a:cubicBezTo>
                <a:cubicBezTo>
                  <a:pt x="1" y="120"/>
                  <a:pt x="0" y="119"/>
                  <a:pt x="13" y="96"/>
                </a:cubicBezTo>
                <a:cubicBezTo>
                  <a:pt x="37" y="58"/>
                  <a:pt x="72" y="36"/>
                  <a:pt x="117" y="32"/>
                </a:cubicBezTo>
                <a:cubicBezTo>
                  <a:pt x="117" y="0"/>
                  <a:pt x="117" y="0"/>
                  <a:pt x="117" y="0"/>
                </a:cubicBezTo>
                <a:cubicBezTo>
                  <a:pt x="188" y="57"/>
                  <a:pt x="188" y="57"/>
                  <a:pt x="188" y="57"/>
                </a:cubicBezTo>
                <a:cubicBezTo>
                  <a:pt x="117" y="114"/>
                  <a:pt x="117" y="114"/>
                  <a:pt x="117" y="114"/>
                </a:cubicBezTo>
                <a:cubicBezTo>
                  <a:pt x="117" y="81"/>
                  <a:pt x="117" y="81"/>
                  <a:pt x="117" y="81"/>
                </a:cubicBezTo>
                <a:cubicBezTo>
                  <a:pt x="87" y="78"/>
                  <a:pt x="61" y="84"/>
                  <a:pt x="38" y="96"/>
                </a:cubicBezTo>
                <a:cubicBezTo>
                  <a:pt x="27" y="102"/>
                  <a:pt x="12" y="117"/>
                  <a:pt x="8" y="121"/>
                </a:cubicBezTo>
                <a:cubicBezTo>
                  <a:pt x="7" y="122"/>
                  <a:pt x="6" y="123"/>
                  <a:pt x="5" y="123"/>
                </a:cubicBezTo>
                <a:close/>
                <a:moveTo>
                  <a:pt x="123" y="14"/>
                </a:moveTo>
                <a:cubicBezTo>
                  <a:pt x="123" y="38"/>
                  <a:pt x="123" y="38"/>
                  <a:pt x="123" y="38"/>
                </a:cubicBezTo>
                <a:cubicBezTo>
                  <a:pt x="118" y="38"/>
                  <a:pt x="118" y="38"/>
                  <a:pt x="118" y="38"/>
                </a:cubicBezTo>
                <a:cubicBezTo>
                  <a:pt x="74" y="42"/>
                  <a:pt x="42" y="62"/>
                  <a:pt x="19" y="100"/>
                </a:cubicBezTo>
                <a:cubicBezTo>
                  <a:pt x="18" y="101"/>
                  <a:pt x="17" y="103"/>
                  <a:pt x="16" y="105"/>
                </a:cubicBezTo>
                <a:cubicBezTo>
                  <a:pt x="22" y="99"/>
                  <a:pt x="29" y="94"/>
                  <a:pt x="35" y="90"/>
                </a:cubicBezTo>
                <a:cubicBezTo>
                  <a:pt x="55" y="79"/>
                  <a:pt x="78" y="74"/>
                  <a:pt x="104" y="74"/>
                </a:cubicBezTo>
                <a:cubicBezTo>
                  <a:pt x="109" y="74"/>
                  <a:pt x="115" y="74"/>
                  <a:pt x="120" y="74"/>
                </a:cubicBezTo>
                <a:cubicBezTo>
                  <a:pt x="123" y="75"/>
                  <a:pt x="123" y="75"/>
                  <a:pt x="123" y="75"/>
                </a:cubicBezTo>
                <a:cubicBezTo>
                  <a:pt x="123" y="100"/>
                  <a:pt x="123" y="100"/>
                  <a:pt x="123" y="100"/>
                </a:cubicBezTo>
                <a:cubicBezTo>
                  <a:pt x="178" y="57"/>
                  <a:pt x="178" y="57"/>
                  <a:pt x="178" y="57"/>
                </a:cubicBezTo>
                <a:lnTo>
                  <a:pt x="123"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5" name="Freeform 207"/>
          <p:cNvSpPr>
            <a:spLocks noEditPoints="1"/>
          </p:cNvSpPr>
          <p:nvPr/>
        </p:nvSpPr>
        <p:spPr bwMode="auto">
          <a:xfrm>
            <a:off x="6397625" y="4456113"/>
            <a:ext cx="307975" cy="201612"/>
          </a:xfrm>
          <a:custGeom>
            <a:avLst/>
            <a:gdLst>
              <a:gd name="T0" fmla="*/ 2147483646 w 188"/>
              <a:gd name="T1" fmla="*/ 2147483646 h 123"/>
              <a:gd name="T2" fmla="*/ 2147483646 w 188"/>
              <a:gd name="T3" fmla="*/ 2147483646 h 123"/>
              <a:gd name="T4" fmla="*/ 2147483646 w 188"/>
              <a:gd name="T5" fmla="*/ 2147483646 h 123"/>
              <a:gd name="T6" fmla="*/ 2147483646 w 188"/>
              <a:gd name="T7" fmla="*/ 2147483646 h 123"/>
              <a:gd name="T8" fmla="*/ 2147483646 w 188"/>
              <a:gd name="T9" fmla="*/ 2147483646 h 123"/>
              <a:gd name="T10" fmla="*/ 0 w 188"/>
              <a:gd name="T11" fmla="*/ 2147483646 h 123"/>
              <a:gd name="T12" fmla="*/ 2147483646 w 188"/>
              <a:gd name="T13" fmla="*/ 0 h 123"/>
              <a:gd name="T14" fmla="*/ 2147483646 w 188"/>
              <a:gd name="T15" fmla="*/ 2147483646 h 123"/>
              <a:gd name="T16" fmla="*/ 2147483646 w 188"/>
              <a:gd name="T17" fmla="*/ 2147483646 h 123"/>
              <a:gd name="T18" fmla="*/ 2147483646 w 188"/>
              <a:gd name="T19" fmla="*/ 2147483646 h 123"/>
              <a:gd name="T20" fmla="*/ 2147483646 w 188"/>
              <a:gd name="T21" fmla="*/ 2147483646 h 123"/>
              <a:gd name="T22" fmla="*/ 2147483646 w 188"/>
              <a:gd name="T23" fmla="*/ 2147483646 h 123"/>
              <a:gd name="T24" fmla="*/ 2147483646 w 188"/>
              <a:gd name="T25" fmla="*/ 2147483646 h 123"/>
              <a:gd name="T26" fmla="*/ 2147483646 w 188"/>
              <a:gd name="T27" fmla="*/ 2147483646 h 123"/>
              <a:gd name="T28" fmla="*/ 2147483646 w 188"/>
              <a:gd name="T29" fmla="*/ 2147483646 h 123"/>
              <a:gd name="T30" fmla="*/ 2147483646 w 188"/>
              <a:gd name="T31" fmla="*/ 2147483646 h 123"/>
              <a:gd name="T32" fmla="*/ 2147483646 w 188"/>
              <a:gd name="T33" fmla="*/ 2147483646 h 123"/>
              <a:gd name="T34" fmla="*/ 2147483646 w 188"/>
              <a:gd name="T35" fmla="*/ 2147483646 h 123"/>
              <a:gd name="T36" fmla="*/ 2147483646 w 188"/>
              <a:gd name="T37" fmla="*/ 2147483646 h 123"/>
              <a:gd name="T38" fmla="*/ 2147483646 w 188"/>
              <a:gd name="T39" fmla="*/ 2147483646 h 123"/>
              <a:gd name="T40" fmla="*/ 2147483646 w 188"/>
              <a:gd name="T41" fmla="*/ 2147483646 h 123"/>
              <a:gd name="T42" fmla="*/ 2147483646 w 188"/>
              <a:gd name="T43" fmla="*/ 2147483646 h 123"/>
              <a:gd name="T44" fmla="*/ 2147483646 w 188"/>
              <a:gd name="T45" fmla="*/ 2147483646 h 123"/>
              <a:gd name="T46" fmla="*/ 2147483646 w 188"/>
              <a:gd name="T47" fmla="*/ 2147483646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8" h="123">
                <a:moveTo>
                  <a:pt x="183" y="123"/>
                </a:moveTo>
                <a:cubicBezTo>
                  <a:pt x="182" y="123"/>
                  <a:pt x="180" y="122"/>
                  <a:pt x="180" y="121"/>
                </a:cubicBezTo>
                <a:cubicBezTo>
                  <a:pt x="176" y="117"/>
                  <a:pt x="160" y="102"/>
                  <a:pt x="149" y="96"/>
                </a:cubicBezTo>
                <a:cubicBezTo>
                  <a:pt x="127" y="84"/>
                  <a:pt x="100" y="78"/>
                  <a:pt x="71" y="81"/>
                </a:cubicBezTo>
                <a:cubicBezTo>
                  <a:pt x="71" y="114"/>
                  <a:pt x="71" y="114"/>
                  <a:pt x="71" y="114"/>
                </a:cubicBezTo>
                <a:cubicBezTo>
                  <a:pt x="0" y="57"/>
                  <a:pt x="0" y="57"/>
                  <a:pt x="0" y="57"/>
                </a:cubicBezTo>
                <a:cubicBezTo>
                  <a:pt x="71" y="0"/>
                  <a:pt x="71" y="0"/>
                  <a:pt x="71" y="0"/>
                </a:cubicBezTo>
                <a:cubicBezTo>
                  <a:pt x="71" y="32"/>
                  <a:pt x="71" y="32"/>
                  <a:pt x="71" y="32"/>
                </a:cubicBezTo>
                <a:cubicBezTo>
                  <a:pt x="116" y="36"/>
                  <a:pt x="151" y="58"/>
                  <a:pt x="174" y="96"/>
                </a:cubicBezTo>
                <a:cubicBezTo>
                  <a:pt x="188" y="119"/>
                  <a:pt x="187" y="120"/>
                  <a:pt x="186" y="121"/>
                </a:cubicBezTo>
                <a:cubicBezTo>
                  <a:pt x="185" y="123"/>
                  <a:pt x="185" y="123"/>
                  <a:pt x="185" y="123"/>
                </a:cubicBezTo>
                <a:lnTo>
                  <a:pt x="183" y="123"/>
                </a:lnTo>
                <a:close/>
                <a:moveTo>
                  <a:pt x="84" y="74"/>
                </a:moveTo>
                <a:cubicBezTo>
                  <a:pt x="110" y="74"/>
                  <a:pt x="133" y="79"/>
                  <a:pt x="152" y="90"/>
                </a:cubicBezTo>
                <a:cubicBezTo>
                  <a:pt x="158" y="94"/>
                  <a:pt x="165" y="99"/>
                  <a:pt x="172" y="105"/>
                </a:cubicBezTo>
                <a:cubicBezTo>
                  <a:pt x="171" y="103"/>
                  <a:pt x="170" y="101"/>
                  <a:pt x="169" y="100"/>
                </a:cubicBezTo>
                <a:cubicBezTo>
                  <a:pt x="146" y="62"/>
                  <a:pt x="114" y="42"/>
                  <a:pt x="69" y="38"/>
                </a:cubicBezTo>
                <a:cubicBezTo>
                  <a:pt x="64" y="38"/>
                  <a:pt x="64" y="38"/>
                  <a:pt x="64" y="38"/>
                </a:cubicBezTo>
                <a:cubicBezTo>
                  <a:pt x="64" y="14"/>
                  <a:pt x="64" y="14"/>
                  <a:pt x="64" y="14"/>
                </a:cubicBezTo>
                <a:cubicBezTo>
                  <a:pt x="10" y="57"/>
                  <a:pt x="10" y="57"/>
                  <a:pt x="10" y="57"/>
                </a:cubicBezTo>
                <a:cubicBezTo>
                  <a:pt x="64" y="100"/>
                  <a:pt x="64" y="100"/>
                  <a:pt x="64" y="100"/>
                </a:cubicBezTo>
                <a:cubicBezTo>
                  <a:pt x="64" y="75"/>
                  <a:pt x="64" y="75"/>
                  <a:pt x="64" y="75"/>
                </a:cubicBezTo>
                <a:cubicBezTo>
                  <a:pt x="67" y="74"/>
                  <a:pt x="67" y="74"/>
                  <a:pt x="67" y="74"/>
                </a:cubicBezTo>
                <a:cubicBezTo>
                  <a:pt x="73" y="74"/>
                  <a:pt x="79" y="74"/>
                  <a:pt x="84" y="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6" name="Freeform 208"/>
          <p:cNvSpPr>
            <a:spLocks noEditPoints="1"/>
          </p:cNvSpPr>
          <p:nvPr/>
        </p:nvSpPr>
        <p:spPr bwMode="auto">
          <a:xfrm>
            <a:off x="3868738" y="4449763"/>
            <a:ext cx="307975" cy="195262"/>
          </a:xfrm>
          <a:custGeom>
            <a:avLst/>
            <a:gdLst>
              <a:gd name="T0" fmla="*/ 2147483646 w 187"/>
              <a:gd name="T1" fmla="*/ 2147483646 h 119"/>
              <a:gd name="T2" fmla="*/ 2147483646 w 187"/>
              <a:gd name="T3" fmla="*/ 2147483646 h 119"/>
              <a:gd name="T4" fmla="*/ 0 w 187"/>
              <a:gd name="T5" fmla="*/ 2147483646 h 119"/>
              <a:gd name="T6" fmla="*/ 2147483646 w 187"/>
              <a:gd name="T7" fmla="*/ 2147483646 h 119"/>
              <a:gd name="T8" fmla="*/ 2147483646 w 187"/>
              <a:gd name="T9" fmla="*/ 2147483646 h 119"/>
              <a:gd name="T10" fmla="*/ 2147483646 w 187"/>
              <a:gd name="T11" fmla="*/ 2147483646 h 119"/>
              <a:gd name="T12" fmla="*/ 2147483646 w 187"/>
              <a:gd name="T13" fmla="*/ 0 h 119"/>
              <a:gd name="T14" fmla="*/ 2147483646 w 187"/>
              <a:gd name="T15" fmla="*/ 2147483646 h 119"/>
              <a:gd name="T16" fmla="*/ 2147483646 w 187"/>
              <a:gd name="T17" fmla="*/ 2147483646 h 119"/>
              <a:gd name="T18" fmla="*/ 2147483646 w 187"/>
              <a:gd name="T19" fmla="*/ 2147483646 h 119"/>
              <a:gd name="T20" fmla="*/ 2147483646 w 187"/>
              <a:gd name="T21" fmla="*/ 2147483646 h 119"/>
              <a:gd name="T22" fmla="*/ 2147483646 w 187"/>
              <a:gd name="T23" fmla="*/ 2147483646 h 119"/>
              <a:gd name="T24" fmla="*/ 2147483646 w 187"/>
              <a:gd name="T25" fmla="*/ 2147483646 h 119"/>
              <a:gd name="T26" fmla="*/ 2147483646 w 187"/>
              <a:gd name="T27" fmla="*/ 2147483646 h 119"/>
              <a:gd name="T28" fmla="*/ 2147483646 w 187"/>
              <a:gd name="T29" fmla="*/ 2147483646 h 119"/>
              <a:gd name="T30" fmla="*/ 2147483646 w 187"/>
              <a:gd name="T31" fmla="*/ 2147483646 h 119"/>
              <a:gd name="T32" fmla="*/ 2147483646 w 187"/>
              <a:gd name="T33" fmla="*/ 2147483646 h 119"/>
              <a:gd name="T34" fmla="*/ 2147483646 w 187"/>
              <a:gd name="T35" fmla="*/ 2147483646 h 119"/>
              <a:gd name="T36" fmla="*/ 2147483646 w 187"/>
              <a:gd name="T37" fmla="*/ 2147483646 h 119"/>
              <a:gd name="T38" fmla="*/ 2147483646 w 187"/>
              <a:gd name="T39" fmla="*/ 2147483646 h 119"/>
              <a:gd name="T40" fmla="*/ 2147483646 w 187"/>
              <a:gd name="T41" fmla="*/ 2147483646 h 119"/>
              <a:gd name="T42" fmla="*/ 2147483646 w 187"/>
              <a:gd name="T43" fmla="*/ 2147483646 h 119"/>
              <a:gd name="T44" fmla="*/ 2147483646 w 187"/>
              <a:gd name="T45" fmla="*/ 2147483646 h 119"/>
              <a:gd name="T46" fmla="*/ 2147483646 w 187"/>
              <a:gd name="T47" fmla="*/ 2147483646 h 119"/>
              <a:gd name="T48" fmla="*/ 2147483646 w 187"/>
              <a:gd name="T49" fmla="*/ 2147483646 h 119"/>
              <a:gd name="T50" fmla="*/ 2147483646 w 187"/>
              <a:gd name="T51" fmla="*/ 2147483646 h 119"/>
              <a:gd name="T52" fmla="*/ 2147483646 w 187"/>
              <a:gd name="T53" fmla="*/ 2147483646 h 119"/>
              <a:gd name="T54" fmla="*/ 2147483646 w 187"/>
              <a:gd name="T55" fmla="*/ 2147483646 h 119"/>
              <a:gd name="T56" fmla="*/ 2147483646 w 187"/>
              <a:gd name="T57" fmla="*/ 2147483646 h 1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87" h="119">
                <a:moveTo>
                  <a:pt x="158" y="119"/>
                </a:moveTo>
                <a:cubicBezTo>
                  <a:pt x="39" y="119"/>
                  <a:pt x="39" y="119"/>
                  <a:pt x="39" y="119"/>
                </a:cubicBezTo>
                <a:cubicBezTo>
                  <a:pt x="17" y="117"/>
                  <a:pt x="0" y="98"/>
                  <a:pt x="0" y="76"/>
                </a:cubicBezTo>
                <a:cubicBezTo>
                  <a:pt x="0" y="53"/>
                  <a:pt x="19" y="34"/>
                  <a:pt x="42" y="33"/>
                </a:cubicBezTo>
                <a:cubicBezTo>
                  <a:pt x="44" y="20"/>
                  <a:pt x="56" y="10"/>
                  <a:pt x="70" y="10"/>
                </a:cubicBezTo>
                <a:cubicBezTo>
                  <a:pt x="76" y="10"/>
                  <a:pt x="82" y="12"/>
                  <a:pt x="87" y="16"/>
                </a:cubicBezTo>
                <a:cubicBezTo>
                  <a:pt x="96" y="6"/>
                  <a:pt x="108" y="0"/>
                  <a:pt x="121" y="0"/>
                </a:cubicBezTo>
                <a:cubicBezTo>
                  <a:pt x="146" y="0"/>
                  <a:pt x="166" y="20"/>
                  <a:pt x="166" y="45"/>
                </a:cubicBezTo>
                <a:cubicBezTo>
                  <a:pt x="166" y="50"/>
                  <a:pt x="165" y="56"/>
                  <a:pt x="163" y="61"/>
                </a:cubicBezTo>
                <a:cubicBezTo>
                  <a:pt x="177" y="64"/>
                  <a:pt x="187" y="76"/>
                  <a:pt x="187" y="90"/>
                </a:cubicBezTo>
                <a:cubicBezTo>
                  <a:pt x="187" y="106"/>
                  <a:pt x="174" y="119"/>
                  <a:pt x="158" y="119"/>
                </a:cubicBezTo>
                <a:close/>
                <a:moveTo>
                  <a:pt x="43" y="113"/>
                </a:moveTo>
                <a:cubicBezTo>
                  <a:pt x="158" y="113"/>
                  <a:pt x="158" y="113"/>
                  <a:pt x="158" y="113"/>
                </a:cubicBezTo>
                <a:cubicBezTo>
                  <a:pt x="171" y="113"/>
                  <a:pt x="181" y="103"/>
                  <a:pt x="181" y="90"/>
                </a:cubicBezTo>
                <a:cubicBezTo>
                  <a:pt x="181" y="77"/>
                  <a:pt x="171" y="67"/>
                  <a:pt x="159" y="67"/>
                </a:cubicBezTo>
                <a:cubicBezTo>
                  <a:pt x="154" y="67"/>
                  <a:pt x="154" y="67"/>
                  <a:pt x="154" y="67"/>
                </a:cubicBezTo>
                <a:cubicBezTo>
                  <a:pt x="156" y="62"/>
                  <a:pt x="156" y="62"/>
                  <a:pt x="156" y="62"/>
                </a:cubicBezTo>
                <a:cubicBezTo>
                  <a:pt x="159" y="57"/>
                  <a:pt x="160" y="51"/>
                  <a:pt x="160" y="45"/>
                </a:cubicBezTo>
                <a:cubicBezTo>
                  <a:pt x="160" y="23"/>
                  <a:pt x="143" y="6"/>
                  <a:pt x="121" y="6"/>
                </a:cubicBezTo>
                <a:cubicBezTo>
                  <a:pt x="109" y="6"/>
                  <a:pt x="97" y="12"/>
                  <a:pt x="90" y="22"/>
                </a:cubicBezTo>
                <a:cubicBezTo>
                  <a:pt x="88" y="25"/>
                  <a:pt x="88" y="25"/>
                  <a:pt x="88" y="25"/>
                </a:cubicBezTo>
                <a:cubicBezTo>
                  <a:pt x="85" y="22"/>
                  <a:pt x="85" y="22"/>
                  <a:pt x="85" y="22"/>
                </a:cubicBezTo>
                <a:cubicBezTo>
                  <a:pt x="81" y="18"/>
                  <a:pt x="76" y="16"/>
                  <a:pt x="70" y="16"/>
                </a:cubicBezTo>
                <a:cubicBezTo>
                  <a:pt x="58" y="16"/>
                  <a:pt x="49" y="25"/>
                  <a:pt x="48" y="36"/>
                </a:cubicBezTo>
                <a:cubicBezTo>
                  <a:pt x="48" y="39"/>
                  <a:pt x="48" y="39"/>
                  <a:pt x="48" y="39"/>
                </a:cubicBezTo>
                <a:cubicBezTo>
                  <a:pt x="43" y="39"/>
                  <a:pt x="43" y="39"/>
                  <a:pt x="43" y="39"/>
                </a:cubicBezTo>
                <a:cubicBezTo>
                  <a:pt x="23" y="39"/>
                  <a:pt x="6" y="56"/>
                  <a:pt x="6" y="76"/>
                </a:cubicBezTo>
                <a:cubicBezTo>
                  <a:pt x="6" y="96"/>
                  <a:pt x="22" y="112"/>
                  <a:pt x="42" y="113"/>
                </a:cubicBezTo>
                <a:lnTo>
                  <a:pt x="43" y="1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7" name="Freeform 209"/>
          <p:cNvSpPr/>
          <p:nvPr/>
        </p:nvSpPr>
        <p:spPr bwMode="auto">
          <a:xfrm>
            <a:off x="4500563" y="4422775"/>
            <a:ext cx="304800" cy="196850"/>
          </a:xfrm>
          <a:custGeom>
            <a:avLst/>
            <a:gdLst>
              <a:gd name="T0" fmla="*/ 2147483646 w 186"/>
              <a:gd name="T1" fmla="*/ 2147483646 h 119"/>
              <a:gd name="T2" fmla="*/ 2147483646 w 186"/>
              <a:gd name="T3" fmla="*/ 2147483646 h 119"/>
              <a:gd name="T4" fmla="*/ 2147483646 w 186"/>
              <a:gd name="T5" fmla="*/ 2147483646 h 119"/>
              <a:gd name="T6" fmla="*/ 2147483646 w 186"/>
              <a:gd name="T7" fmla="*/ 2147483646 h 119"/>
              <a:gd name="T8" fmla="*/ 2147483646 w 186"/>
              <a:gd name="T9" fmla="*/ 2147483646 h 119"/>
              <a:gd name="T10" fmla="*/ 2147483646 w 186"/>
              <a:gd name="T11" fmla="*/ 2147483646 h 119"/>
              <a:gd name="T12" fmla="*/ 2147483646 w 186"/>
              <a:gd name="T13" fmla="*/ 2147483646 h 119"/>
              <a:gd name="T14" fmla="*/ 2147483646 w 186"/>
              <a:gd name="T15" fmla="*/ 2147483646 h 119"/>
              <a:gd name="T16" fmla="*/ 2147483646 w 186"/>
              <a:gd name="T17" fmla="*/ 2147483646 h 119"/>
              <a:gd name="T18" fmla="*/ 2147483646 w 186"/>
              <a:gd name="T19" fmla="*/ 2147483646 h 119"/>
              <a:gd name="T20" fmla="*/ 2147483646 w 186"/>
              <a:gd name="T21" fmla="*/ 2147483646 h 119"/>
              <a:gd name="T22" fmla="*/ 2147483646 w 186"/>
              <a:gd name="T23" fmla="*/ 2147483646 h 119"/>
              <a:gd name="T24" fmla="*/ 2147483646 w 186"/>
              <a:gd name="T25" fmla="*/ 2147483646 h 119"/>
              <a:gd name="T26" fmla="*/ 2147483646 w 186"/>
              <a:gd name="T27" fmla="*/ 2147483646 h 119"/>
              <a:gd name="T28" fmla="*/ 2147483646 w 186"/>
              <a:gd name="T29" fmla="*/ 2147483646 h 119"/>
              <a:gd name="T30" fmla="*/ 2147483646 w 186"/>
              <a:gd name="T31" fmla="*/ 2147483646 h 119"/>
              <a:gd name="T32" fmla="*/ 2147483646 w 186"/>
              <a:gd name="T33" fmla="*/ 2147483646 h 119"/>
              <a:gd name="T34" fmla="*/ 2147483646 w 186"/>
              <a:gd name="T35" fmla="*/ 2147483646 h 119"/>
              <a:gd name="T36" fmla="*/ 2147483646 w 186"/>
              <a:gd name="T37" fmla="*/ 2147483646 h 119"/>
              <a:gd name="T38" fmla="*/ 2147483646 w 186"/>
              <a:gd name="T39" fmla="*/ 2147483646 h 119"/>
              <a:gd name="T40" fmla="*/ 2147483646 w 186"/>
              <a:gd name="T41" fmla="*/ 2147483646 h 119"/>
              <a:gd name="T42" fmla="*/ 2147483646 w 186"/>
              <a:gd name="T43" fmla="*/ 2147483646 h 119"/>
              <a:gd name="T44" fmla="*/ 2147483646 w 186"/>
              <a:gd name="T45" fmla="*/ 2147483646 h 119"/>
              <a:gd name="T46" fmla="*/ 0 w 186"/>
              <a:gd name="T47" fmla="*/ 2147483646 h 119"/>
              <a:gd name="T48" fmla="*/ 2147483646 w 186"/>
              <a:gd name="T49" fmla="*/ 2147483646 h 119"/>
              <a:gd name="T50" fmla="*/ 2147483646 w 186"/>
              <a:gd name="T51" fmla="*/ 2147483646 h 119"/>
              <a:gd name="T52" fmla="*/ 2147483646 w 186"/>
              <a:gd name="T53" fmla="*/ 2147483646 h 119"/>
              <a:gd name="T54" fmla="*/ 2147483646 w 186"/>
              <a:gd name="T55" fmla="*/ 0 h 119"/>
              <a:gd name="T56" fmla="*/ 2147483646 w 186"/>
              <a:gd name="T57" fmla="*/ 2147483646 h 119"/>
              <a:gd name="T58" fmla="*/ 2147483646 w 186"/>
              <a:gd name="T59" fmla="*/ 2147483646 h 119"/>
              <a:gd name="T60" fmla="*/ 2147483646 w 186"/>
              <a:gd name="T61" fmla="*/ 2147483646 h 119"/>
              <a:gd name="T62" fmla="*/ 2147483646 w 186"/>
              <a:gd name="T63" fmla="*/ 2147483646 h 1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70"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1" y="18"/>
                  <a:pt x="75" y="16"/>
                  <a:pt x="69" y="16"/>
                </a:cubicBezTo>
                <a:cubicBezTo>
                  <a:pt x="58" y="16"/>
                  <a:pt x="48" y="25"/>
                  <a:pt x="47" y="36"/>
                </a:cubicBezTo>
                <a:cubicBezTo>
                  <a:pt x="47" y="39"/>
                  <a:pt x="47" y="39"/>
                  <a:pt x="47" y="39"/>
                </a:cubicBezTo>
                <a:cubicBezTo>
                  <a:pt x="43" y="39"/>
                  <a:pt x="43" y="39"/>
                  <a:pt x="43" y="39"/>
                </a:cubicBezTo>
                <a:cubicBezTo>
                  <a:pt x="23" y="39"/>
                  <a:pt x="6" y="56"/>
                  <a:pt x="6" y="76"/>
                </a:cubicBezTo>
                <a:cubicBezTo>
                  <a:pt x="6" y="96"/>
                  <a:pt x="22"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8" name="Freeform 210"/>
          <p:cNvSpPr/>
          <p:nvPr/>
        </p:nvSpPr>
        <p:spPr bwMode="auto">
          <a:xfrm>
            <a:off x="4602163" y="4503738"/>
            <a:ext cx="101600" cy="57150"/>
          </a:xfrm>
          <a:custGeom>
            <a:avLst/>
            <a:gdLst>
              <a:gd name="T0" fmla="*/ 2147483646 w 64"/>
              <a:gd name="T1" fmla="*/ 2147483646 h 36"/>
              <a:gd name="T2" fmla="*/ 0 w 64"/>
              <a:gd name="T3" fmla="*/ 2147483646 h 36"/>
              <a:gd name="T4" fmla="*/ 2147483646 w 64"/>
              <a:gd name="T5" fmla="*/ 0 h 36"/>
              <a:gd name="T6" fmla="*/ 2147483646 w 64"/>
              <a:gd name="T7" fmla="*/ 2147483646 h 36"/>
              <a:gd name="T8" fmla="*/ 2147483646 w 64"/>
              <a:gd name="T9" fmla="*/ 2147483646 h 36"/>
              <a:gd name="T10" fmla="*/ 2147483646 w 64"/>
              <a:gd name="T11" fmla="*/ 2147483646 h 36"/>
              <a:gd name="T12" fmla="*/ 2147483646 w 64"/>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
                <a:moveTo>
                  <a:pt x="4" y="36"/>
                </a:moveTo>
                <a:lnTo>
                  <a:pt x="0" y="32"/>
                </a:lnTo>
                <a:lnTo>
                  <a:pt x="32" y="0"/>
                </a:lnTo>
                <a:lnTo>
                  <a:pt x="64" y="32"/>
                </a:lnTo>
                <a:lnTo>
                  <a:pt x="60" y="36"/>
                </a:lnTo>
                <a:lnTo>
                  <a:pt x="32" y="8"/>
                </a:lnTo>
                <a:lnTo>
                  <a:pt x="4"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19" name="Rectangle 211"/>
          <p:cNvSpPr>
            <a:spLocks noChangeArrowheads="1"/>
          </p:cNvSpPr>
          <p:nvPr/>
        </p:nvSpPr>
        <p:spPr bwMode="auto">
          <a:xfrm>
            <a:off x="4648200" y="4513263"/>
            <a:ext cx="9525" cy="187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5020" name="Freeform 212"/>
          <p:cNvSpPr/>
          <p:nvPr/>
        </p:nvSpPr>
        <p:spPr bwMode="auto">
          <a:xfrm>
            <a:off x="5129213" y="4422775"/>
            <a:ext cx="304800" cy="196850"/>
          </a:xfrm>
          <a:custGeom>
            <a:avLst/>
            <a:gdLst>
              <a:gd name="T0" fmla="*/ 2147483646 w 186"/>
              <a:gd name="T1" fmla="*/ 2147483646 h 119"/>
              <a:gd name="T2" fmla="*/ 2147483646 w 186"/>
              <a:gd name="T3" fmla="*/ 2147483646 h 119"/>
              <a:gd name="T4" fmla="*/ 2147483646 w 186"/>
              <a:gd name="T5" fmla="*/ 2147483646 h 119"/>
              <a:gd name="T6" fmla="*/ 2147483646 w 186"/>
              <a:gd name="T7" fmla="*/ 2147483646 h 119"/>
              <a:gd name="T8" fmla="*/ 2147483646 w 186"/>
              <a:gd name="T9" fmla="*/ 2147483646 h 119"/>
              <a:gd name="T10" fmla="*/ 2147483646 w 186"/>
              <a:gd name="T11" fmla="*/ 2147483646 h 119"/>
              <a:gd name="T12" fmla="*/ 2147483646 w 186"/>
              <a:gd name="T13" fmla="*/ 2147483646 h 119"/>
              <a:gd name="T14" fmla="*/ 2147483646 w 186"/>
              <a:gd name="T15" fmla="*/ 2147483646 h 119"/>
              <a:gd name="T16" fmla="*/ 2147483646 w 186"/>
              <a:gd name="T17" fmla="*/ 2147483646 h 119"/>
              <a:gd name="T18" fmla="*/ 2147483646 w 186"/>
              <a:gd name="T19" fmla="*/ 2147483646 h 119"/>
              <a:gd name="T20" fmla="*/ 2147483646 w 186"/>
              <a:gd name="T21" fmla="*/ 2147483646 h 119"/>
              <a:gd name="T22" fmla="*/ 2147483646 w 186"/>
              <a:gd name="T23" fmla="*/ 2147483646 h 119"/>
              <a:gd name="T24" fmla="*/ 2147483646 w 186"/>
              <a:gd name="T25" fmla="*/ 2147483646 h 119"/>
              <a:gd name="T26" fmla="*/ 2147483646 w 186"/>
              <a:gd name="T27" fmla="*/ 2147483646 h 119"/>
              <a:gd name="T28" fmla="*/ 2147483646 w 186"/>
              <a:gd name="T29" fmla="*/ 2147483646 h 119"/>
              <a:gd name="T30" fmla="*/ 2147483646 w 186"/>
              <a:gd name="T31" fmla="*/ 2147483646 h 119"/>
              <a:gd name="T32" fmla="*/ 2147483646 w 186"/>
              <a:gd name="T33" fmla="*/ 2147483646 h 119"/>
              <a:gd name="T34" fmla="*/ 2147483646 w 186"/>
              <a:gd name="T35" fmla="*/ 2147483646 h 119"/>
              <a:gd name="T36" fmla="*/ 2147483646 w 186"/>
              <a:gd name="T37" fmla="*/ 2147483646 h 119"/>
              <a:gd name="T38" fmla="*/ 2147483646 w 186"/>
              <a:gd name="T39" fmla="*/ 2147483646 h 119"/>
              <a:gd name="T40" fmla="*/ 2147483646 w 186"/>
              <a:gd name="T41" fmla="*/ 2147483646 h 119"/>
              <a:gd name="T42" fmla="*/ 2147483646 w 186"/>
              <a:gd name="T43" fmla="*/ 2147483646 h 119"/>
              <a:gd name="T44" fmla="*/ 2147483646 w 186"/>
              <a:gd name="T45" fmla="*/ 2147483646 h 119"/>
              <a:gd name="T46" fmla="*/ 0 w 186"/>
              <a:gd name="T47" fmla="*/ 2147483646 h 119"/>
              <a:gd name="T48" fmla="*/ 2147483646 w 186"/>
              <a:gd name="T49" fmla="*/ 2147483646 h 119"/>
              <a:gd name="T50" fmla="*/ 2147483646 w 186"/>
              <a:gd name="T51" fmla="*/ 2147483646 h 119"/>
              <a:gd name="T52" fmla="*/ 2147483646 w 186"/>
              <a:gd name="T53" fmla="*/ 2147483646 h 119"/>
              <a:gd name="T54" fmla="*/ 2147483646 w 186"/>
              <a:gd name="T55" fmla="*/ 0 h 119"/>
              <a:gd name="T56" fmla="*/ 2147483646 w 186"/>
              <a:gd name="T57" fmla="*/ 2147483646 h 119"/>
              <a:gd name="T58" fmla="*/ 2147483646 w 186"/>
              <a:gd name="T59" fmla="*/ 2147483646 h 119"/>
              <a:gd name="T60" fmla="*/ 2147483646 w 186"/>
              <a:gd name="T61" fmla="*/ 2147483646 h 119"/>
              <a:gd name="T62" fmla="*/ 2147483646 w 186"/>
              <a:gd name="T63" fmla="*/ 2147483646 h 1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69"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0" y="18"/>
                  <a:pt x="75" y="16"/>
                  <a:pt x="69" y="16"/>
                </a:cubicBezTo>
                <a:cubicBezTo>
                  <a:pt x="58" y="16"/>
                  <a:pt x="48" y="25"/>
                  <a:pt x="47" y="36"/>
                </a:cubicBezTo>
                <a:cubicBezTo>
                  <a:pt x="47" y="39"/>
                  <a:pt x="47" y="39"/>
                  <a:pt x="47" y="39"/>
                </a:cubicBezTo>
                <a:cubicBezTo>
                  <a:pt x="43" y="39"/>
                  <a:pt x="43" y="39"/>
                  <a:pt x="43" y="39"/>
                </a:cubicBezTo>
                <a:cubicBezTo>
                  <a:pt x="22" y="39"/>
                  <a:pt x="6" y="56"/>
                  <a:pt x="6" y="76"/>
                </a:cubicBezTo>
                <a:cubicBezTo>
                  <a:pt x="6" y="96"/>
                  <a:pt x="21"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21" name="Freeform 213"/>
          <p:cNvSpPr/>
          <p:nvPr/>
        </p:nvSpPr>
        <p:spPr bwMode="auto">
          <a:xfrm>
            <a:off x="5230813" y="4664075"/>
            <a:ext cx="101600" cy="57150"/>
          </a:xfrm>
          <a:custGeom>
            <a:avLst/>
            <a:gdLst>
              <a:gd name="T0" fmla="*/ 2147483646 w 64"/>
              <a:gd name="T1" fmla="*/ 2147483646 h 36"/>
              <a:gd name="T2" fmla="*/ 0 w 64"/>
              <a:gd name="T3" fmla="*/ 2147483646 h 36"/>
              <a:gd name="T4" fmla="*/ 2147483646 w 64"/>
              <a:gd name="T5" fmla="*/ 0 h 36"/>
              <a:gd name="T6" fmla="*/ 2147483646 w 64"/>
              <a:gd name="T7" fmla="*/ 2147483646 h 36"/>
              <a:gd name="T8" fmla="*/ 2147483646 w 64"/>
              <a:gd name="T9" fmla="*/ 0 h 36"/>
              <a:gd name="T10" fmla="*/ 2147483646 w 64"/>
              <a:gd name="T11" fmla="*/ 2147483646 h 36"/>
              <a:gd name="T12" fmla="*/ 2147483646 w 64"/>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
                <a:moveTo>
                  <a:pt x="32" y="36"/>
                </a:moveTo>
                <a:lnTo>
                  <a:pt x="0" y="4"/>
                </a:lnTo>
                <a:lnTo>
                  <a:pt x="4" y="0"/>
                </a:lnTo>
                <a:lnTo>
                  <a:pt x="32" y="26"/>
                </a:lnTo>
                <a:lnTo>
                  <a:pt x="60" y="0"/>
                </a:lnTo>
                <a:lnTo>
                  <a:pt x="64" y="4"/>
                </a:lnTo>
                <a:lnTo>
                  <a:pt x="32"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22" name="Rectangle 214"/>
          <p:cNvSpPr>
            <a:spLocks noChangeArrowheads="1"/>
          </p:cNvSpPr>
          <p:nvPr/>
        </p:nvSpPr>
        <p:spPr bwMode="auto">
          <a:xfrm>
            <a:off x="5276850" y="4521200"/>
            <a:ext cx="9525"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5023" name="Freeform 215"/>
          <p:cNvSpPr/>
          <p:nvPr/>
        </p:nvSpPr>
        <p:spPr bwMode="auto">
          <a:xfrm>
            <a:off x="2074863" y="4568825"/>
            <a:ext cx="103187" cy="60325"/>
          </a:xfrm>
          <a:custGeom>
            <a:avLst/>
            <a:gdLst>
              <a:gd name="T0" fmla="*/ 2147483646 w 65"/>
              <a:gd name="T1" fmla="*/ 2147483646 h 38"/>
              <a:gd name="T2" fmla="*/ 0 w 65"/>
              <a:gd name="T3" fmla="*/ 2147483646 h 38"/>
              <a:gd name="T4" fmla="*/ 2147483646 w 65"/>
              <a:gd name="T5" fmla="*/ 0 h 38"/>
              <a:gd name="T6" fmla="*/ 2147483646 w 65"/>
              <a:gd name="T7" fmla="*/ 2147483646 h 38"/>
              <a:gd name="T8" fmla="*/ 2147483646 w 65"/>
              <a:gd name="T9" fmla="*/ 0 h 38"/>
              <a:gd name="T10" fmla="*/ 2147483646 w 65"/>
              <a:gd name="T11" fmla="*/ 2147483646 h 38"/>
              <a:gd name="T12" fmla="*/ 2147483646 w 65"/>
              <a:gd name="T13" fmla="*/ 2147483646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8">
                <a:moveTo>
                  <a:pt x="32" y="38"/>
                </a:moveTo>
                <a:lnTo>
                  <a:pt x="0" y="5"/>
                </a:lnTo>
                <a:lnTo>
                  <a:pt x="5" y="0"/>
                </a:lnTo>
                <a:lnTo>
                  <a:pt x="32" y="28"/>
                </a:lnTo>
                <a:lnTo>
                  <a:pt x="60" y="0"/>
                </a:lnTo>
                <a:lnTo>
                  <a:pt x="65" y="5"/>
                </a:lnTo>
                <a:lnTo>
                  <a:pt x="32"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24" name="Rectangle 216"/>
          <p:cNvSpPr>
            <a:spLocks noChangeArrowheads="1"/>
          </p:cNvSpPr>
          <p:nvPr/>
        </p:nvSpPr>
        <p:spPr bwMode="auto">
          <a:xfrm>
            <a:off x="2120900" y="4427538"/>
            <a:ext cx="11113" cy="190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5025" name="Freeform 217"/>
          <p:cNvSpPr/>
          <p:nvPr/>
        </p:nvSpPr>
        <p:spPr bwMode="auto">
          <a:xfrm>
            <a:off x="2014538" y="4503738"/>
            <a:ext cx="223837" cy="223837"/>
          </a:xfrm>
          <a:custGeom>
            <a:avLst/>
            <a:gdLst>
              <a:gd name="T0" fmla="*/ 2147483646 w 141"/>
              <a:gd name="T1" fmla="*/ 2147483646 h 141"/>
              <a:gd name="T2" fmla="*/ 0 w 141"/>
              <a:gd name="T3" fmla="*/ 2147483646 h 141"/>
              <a:gd name="T4" fmla="*/ 0 w 141"/>
              <a:gd name="T5" fmla="*/ 0 h 141"/>
              <a:gd name="T6" fmla="*/ 2147483646 w 141"/>
              <a:gd name="T7" fmla="*/ 0 h 141"/>
              <a:gd name="T8" fmla="*/ 2147483646 w 141"/>
              <a:gd name="T9" fmla="*/ 2147483646 h 141"/>
              <a:gd name="T10" fmla="*/ 2147483646 w 141"/>
              <a:gd name="T11" fmla="*/ 2147483646 h 141"/>
              <a:gd name="T12" fmla="*/ 2147483646 w 141"/>
              <a:gd name="T13" fmla="*/ 2147483646 h 141"/>
              <a:gd name="T14" fmla="*/ 2147483646 w 141"/>
              <a:gd name="T15" fmla="*/ 2147483646 h 141"/>
              <a:gd name="T16" fmla="*/ 2147483646 w 141"/>
              <a:gd name="T17" fmla="*/ 2147483646 h 141"/>
              <a:gd name="T18" fmla="*/ 2147483646 w 141"/>
              <a:gd name="T19" fmla="*/ 2147483646 h 141"/>
              <a:gd name="T20" fmla="*/ 2147483646 w 141"/>
              <a:gd name="T21" fmla="*/ 0 h 141"/>
              <a:gd name="T22" fmla="*/ 2147483646 w 141"/>
              <a:gd name="T23" fmla="*/ 0 h 141"/>
              <a:gd name="T24" fmla="*/ 2147483646 w 141"/>
              <a:gd name="T25" fmla="*/ 2147483646 h 1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141">
                <a:moveTo>
                  <a:pt x="141" y="141"/>
                </a:moveTo>
                <a:lnTo>
                  <a:pt x="0" y="141"/>
                </a:lnTo>
                <a:lnTo>
                  <a:pt x="0" y="0"/>
                </a:lnTo>
                <a:lnTo>
                  <a:pt x="53" y="0"/>
                </a:lnTo>
                <a:lnTo>
                  <a:pt x="53" y="6"/>
                </a:lnTo>
                <a:lnTo>
                  <a:pt x="7" y="6"/>
                </a:lnTo>
                <a:lnTo>
                  <a:pt x="7" y="134"/>
                </a:lnTo>
                <a:lnTo>
                  <a:pt x="135" y="134"/>
                </a:lnTo>
                <a:lnTo>
                  <a:pt x="135" y="6"/>
                </a:lnTo>
                <a:lnTo>
                  <a:pt x="90" y="6"/>
                </a:lnTo>
                <a:lnTo>
                  <a:pt x="90" y="0"/>
                </a:lnTo>
                <a:lnTo>
                  <a:pt x="141" y="0"/>
                </a:lnTo>
                <a:lnTo>
                  <a:pt x="141"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26" name="Freeform 218"/>
          <p:cNvSpPr/>
          <p:nvPr/>
        </p:nvSpPr>
        <p:spPr bwMode="auto">
          <a:xfrm>
            <a:off x="2700338" y="4416425"/>
            <a:ext cx="106362" cy="60325"/>
          </a:xfrm>
          <a:custGeom>
            <a:avLst/>
            <a:gdLst>
              <a:gd name="T0" fmla="*/ 2147483646 w 67"/>
              <a:gd name="T1" fmla="*/ 2147483646 h 38"/>
              <a:gd name="T2" fmla="*/ 0 w 67"/>
              <a:gd name="T3" fmla="*/ 2147483646 h 38"/>
              <a:gd name="T4" fmla="*/ 2147483646 w 67"/>
              <a:gd name="T5" fmla="*/ 0 h 38"/>
              <a:gd name="T6" fmla="*/ 2147483646 w 67"/>
              <a:gd name="T7" fmla="*/ 2147483646 h 38"/>
              <a:gd name="T8" fmla="*/ 2147483646 w 67"/>
              <a:gd name="T9" fmla="*/ 2147483646 h 38"/>
              <a:gd name="T10" fmla="*/ 2147483646 w 67"/>
              <a:gd name="T11" fmla="*/ 2147483646 h 38"/>
              <a:gd name="T12" fmla="*/ 2147483646 w 67"/>
              <a:gd name="T13" fmla="*/ 2147483646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 h="38">
                <a:moveTo>
                  <a:pt x="5" y="38"/>
                </a:moveTo>
                <a:lnTo>
                  <a:pt x="0" y="34"/>
                </a:lnTo>
                <a:lnTo>
                  <a:pt x="33" y="0"/>
                </a:lnTo>
                <a:lnTo>
                  <a:pt x="67" y="34"/>
                </a:lnTo>
                <a:lnTo>
                  <a:pt x="62" y="38"/>
                </a:lnTo>
                <a:lnTo>
                  <a:pt x="33" y="10"/>
                </a:lnTo>
                <a:lnTo>
                  <a:pt x="5"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27" name="Rectangle 219"/>
          <p:cNvSpPr>
            <a:spLocks noChangeArrowheads="1"/>
          </p:cNvSpPr>
          <p:nvPr/>
        </p:nvSpPr>
        <p:spPr bwMode="auto">
          <a:xfrm>
            <a:off x="2747963" y="4427538"/>
            <a:ext cx="11112" cy="195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35028" name="Freeform 220"/>
          <p:cNvSpPr/>
          <p:nvPr/>
        </p:nvSpPr>
        <p:spPr bwMode="auto">
          <a:xfrm>
            <a:off x="2640013" y="4500563"/>
            <a:ext cx="228600" cy="230187"/>
          </a:xfrm>
          <a:custGeom>
            <a:avLst/>
            <a:gdLst>
              <a:gd name="T0" fmla="*/ 2147483646 w 144"/>
              <a:gd name="T1" fmla="*/ 2147483646 h 145"/>
              <a:gd name="T2" fmla="*/ 0 w 144"/>
              <a:gd name="T3" fmla="*/ 2147483646 h 145"/>
              <a:gd name="T4" fmla="*/ 0 w 144"/>
              <a:gd name="T5" fmla="*/ 0 h 145"/>
              <a:gd name="T6" fmla="*/ 2147483646 w 144"/>
              <a:gd name="T7" fmla="*/ 0 h 145"/>
              <a:gd name="T8" fmla="*/ 2147483646 w 144"/>
              <a:gd name="T9" fmla="*/ 2147483646 h 145"/>
              <a:gd name="T10" fmla="*/ 2147483646 w 144"/>
              <a:gd name="T11" fmla="*/ 2147483646 h 145"/>
              <a:gd name="T12" fmla="*/ 2147483646 w 144"/>
              <a:gd name="T13" fmla="*/ 2147483646 h 145"/>
              <a:gd name="T14" fmla="*/ 2147483646 w 144"/>
              <a:gd name="T15" fmla="*/ 2147483646 h 145"/>
              <a:gd name="T16" fmla="*/ 2147483646 w 144"/>
              <a:gd name="T17" fmla="*/ 2147483646 h 145"/>
              <a:gd name="T18" fmla="*/ 2147483646 w 144"/>
              <a:gd name="T19" fmla="*/ 2147483646 h 145"/>
              <a:gd name="T20" fmla="*/ 2147483646 w 144"/>
              <a:gd name="T21" fmla="*/ 0 h 145"/>
              <a:gd name="T22" fmla="*/ 2147483646 w 144"/>
              <a:gd name="T23" fmla="*/ 0 h 145"/>
              <a:gd name="T24" fmla="*/ 2147483646 w 144"/>
              <a:gd name="T25" fmla="*/ 2147483646 h 1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4" h="145">
                <a:moveTo>
                  <a:pt x="144" y="145"/>
                </a:moveTo>
                <a:lnTo>
                  <a:pt x="0" y="145"/>
                </a:lnTo>
                <a:lnTo>
                  <a:pt x="0" y="0"/>
                </a:lnTo>
                <a:lnTo>
                  <a:pt x="54" y="0"/>
                </a:lnTo>
                <a:lnTo>
                  <a:pt x="54" y="7"/>
                </a:lnTo>
                <a:lnTo>
                  <a:pt x="6" y="7"/>
                </a:lnTo>
                <a:lnTo>
                  <a:pt x="6" y="139"/>
                </a:lnTo>
                <a:lnTo>
                  <a:pt x="138" y="139"/>
                </a:lnTo>
                <a:lnTo>
                  <a:pt x="138" y="7"/>
                </a:lnTo>
                <a:lnTo>
                  <a:pt x="92" y="7"/>
                </a:lnTo>
                <a:lnTo>
                  <a:pt x="92" y="0"/>
                </a:lnTo>
                <a:lnTo>
                  <a:pt x="144" y="0"/>
                </a:lnTo>
                <a:lnTo>
                  <a:pt x="144" y="1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29" name="Freeform 221"/>
          <p:cNvSpPr>
            <a:spLocks noEditPoints="1"/>
          </p:cNvSpPr>
          <p:nvPr/>
        </p:nvSpPr>
        <p:spPr bwMode="auto">
          <a:xfrm>
            <a:off x="3289300" y="4413250"/>
            <a:ext cx="207963" cy="317500"/>
          </a:xfrm>
          <a:custGeom>
            <a:avLst/>
            <a:gdLst>
              <a:gd name="T0" fmla="*/ 2147483646 w 126"/>
              <a:gd name="T1" fmla="*/ 2147483646 h 193"/>
              <a:gd name="T2" fmla="*/ 2147483646 w 126"/>
              <a:gd name="T3" fmla="*/ 2147483646 h 193"/>
              <a:gd name="T4" fmla="*/ 2147483646 w 126"/>
              <a:gd name="T5" fmla="*/ 2147483646 h 193"/>
              <a:gd name="T6" fmla="*/ 2147483646 w 126"/>
              <a:gd name="T7" fmla="*/ 2147483646 h 193"/>
              <a:gd name="T8" fmla="*/ 2147483646 w 126"/>
              <a:gd name="T9" fmla="*/ 2147483646 h 193"/>
              <a:gd name="T10" fmla="*/ 2147483646 w 126"/>
              <a:gd name="T11" fmla="*/ 2147483646 h 193"/>
              <a:gd name="T12" fmla="*/ 2147483646 w 126"/>
              <a:gd name="T13" fmla="*/ 2147483646 h 193"/>
              <a:gd name="T14" fmla="*/ 2147483646 w 126"/>
              <a:gd name="T15" fmla="*/ 2147483646 h 193"/>
              <a:gd name="T16" fmla="*/ 2147483646 w 126"/>
              <a:gd name="T17" fmla="*/ 0 h 193"/>
              <a:gd name="T18" fmla="*/ 2147483646 w 126"/>
              <a:gd name="T19" fmla="*/ 0 h 193"/>
              <a:gd name="T20" fmla="*/ 2147483646 w 126"/>
              <a:gd name="T21" fmla="*/ 2147483646 h 193"/>
              <a:gd name="T22" fmla="*/ 2147483646 w 126"/>
              <a:gd name="T23" fmla="*/ 2147483646 h 193"/>
              <a:gd name="T24" fmla="*/ 2147483646 w 126"/>
              <a:gd name="T25" fmla="*/ 2147483646 h 193"/>
              <a:gd name="T26" fmla="*/ 2147483646 w 126"/>
              <a:gd name="T27" fmla="*/ 2147483646 h 193"/>
              <a:gd name="T28" fmla="*/ 2147483646 w 126"/>
              <a:gd name="T29" fmla="*/ 2147483646 h 193"/>
              <a:gd name="T30" fmla="*/ 2147483646 w 126"/>
              <a:gd name="T31" fmla="*/ 2147483646 h 193"/>
              <a:gd name="T32" fmla="*/ 2147483646 w 126"/>
              <a:gd name="T33" fmla="*/ 2147483646 h 193"/>
              <a:gd name="T34" fmla="*/ 2147483646 w 126"/>
              <a:gd name="T35" fmla="*/ 2147483646 h 193"/>
              <a:gd name="T36" fmla="*/ 2147483646 w 126"/>
              <a:gd name="T37" fmla="*/ 2147483646 h 193"/>
              <a:gd name="T38" fmla="*/ 2147483646 w 126"/>
              <a:gd name="T39" fmla="*/ 2147483646 h 193"/>
              <a:gd name="T40" fmla="*/ 2147483646 w 126"/>
              <a:gd name="T41" fmla="*/ 2147483646 h 193"/>
              <a:gd name="T42" fmla="*/ 2147483646 w 126"/>
              <a:gd name="T43" fmla="*/ 2147483646 h 193"/>
              <a:gd name="T44" fmla="*/ 2147483646 w 126"/>
              <a:gd name="T45" fmla="*/ 2147483646 h 193"/>
              <a:gd name="T46" fmla="*/ 2147483646 w 126"/>
              <a:gd name="T47" fmla="*/ 2147483646 h 193"/>
              <a:gd name="T48" fmla="*/ 2147483646 w 126"/>
              <a:gd name="T49" fmla="*/ 2147483646 h 193"/>
              <a:gd name="T50" fmla="*/ 2147483646 w 126"/>
              <a:gd name="T51" fmla="*/ 2147483646 h 193"/>
              <a:gd name="T52" fmla="*/ 2147483646 w 126"/>
              <a:gd name="T53" fmla="*/ 2147483646 h 193"/>
              <a:gd name="T54" fmla="*/ 2147483646 w 126"/>
              <a:gd name="T55" fmla="*/ 2147483646 h 193"/>
              <a:gd name="T56" fmla="*/ 2147483646 w 126"/>
              <a:gd name="T57" fmla="*/ 2147483646 h 193"/>
              <a:gd name="T58" fmla="*/ 2147483646 w 126"/>
              <a:gd name="T59" fmla="*/ 2147483646 h 193"/>
              <a:gd name="T60" fmla="*/ 2147483646 w 126"/>
              <a:gd name="T61" fmla="*/ 2147483646 h 193"/>
              <a:gd name="T62" fmla="*/ 2147483646 w 126"/>
              <a:gd name="T63" fmla="*/ 2147483646 h 193"/>
              <a:gd name="T64" fmla="*/ 2147483646 w 126"/>
              <a:gd name="T65" fmla="*/ 2147483646 h 193"/>
              <a:gd name="T66" fmla="*/ 2147483646 w 126"/>
              <a:gd name="T67" fmla="*/ 2147483646 h 193"/>
              <a:gd name="T68" fmla="*/ 2147483646 w 126"/>
              <a:gd name="T69" fmla="*/ 2147483646 h 1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6" h="193">
                <a:moveTo>
                  <a:pt x="19" y="193"/>
                </a:moveTo>
                <a:cubicBezTo>
                  <a:pt x="17" y="193"/>
                  <a:pt x="16" y="193"/>
                  <a:pt x="14" y="192"/>
                </a:cubicBezTo>
                <a:cubicBezTo>
                  <a:pt x="10" y="190"/>
                  <a:pt x="8" y="185"/>
                  <a:pt x="10" y="180"/>
                </a:cubicBezTo>
                <a:cubicBezTo>
                  <a:pt x="32" y="115"/>
                  <a:pt x="32" y="115"/>
                  <a:pt x="32" y="115"/>
                </a:cubicBezTo>
                <a:cubicBezTo>
                  <a:pt x="10" y="115"/>
                  <a:pt x="10" y="115"/>
                  <a:pt x="10" y="115"/>
                </a:cubicBezTo>
                <a:cubicBezTo>
                  <a:pt x="7" y="115"/>
                  <a:pt x="4" y="113"/>
                  <a:pt x="2" y="111"/>
                </a:cubicBezTo>
                <a:cubicBezTo>
                  <a:pt x="0" y="108"/>
                  <a:pt x="0" y="105"/>
                  <a:pt x="1" y="102"/>
                </a:cubicBezTo>
                <a:cubicBezTo>
                  <a:pt x="37" y="7"/>
                  <a:pt x="37" y="7"/>
                  <a:pt x="37" y="7"/>
                </a:cubicBezTo>
                <a:cubicBezTo>
                  <a:pt x="38" y="3"/>
                  <a:pt x="42" y="0"/>
                  <a:pt x="46" y="0"/>
                </a:cubicBezTo>
                <a:cubicBezTo>
                  <a:pt x="116" y="0"/>
                  <a:pt x="116" y="0"/>
                  <a:pt x="116" y="0"/>
                </a:cubicBezTo>
                <a:cubicBezTo>
                  <a:pt x="122" y="0"/>
                  <a:pt x="126" y="5"/>
                  <a:pt x="126" y="10"/>
                </a:cubicBezTo>
                <a:cubicBezTo>
                  <a:pt x="126" y="12"/>
                  <a:pt x="125" y="14"/>
                  <a:pt x="124" y="15"/>
                </a:cubicBezTo>
                <a:cubicBezTo>
                  <a:pt x="88" y="68"/>
                  <a:pt x="88" y="68"/>
                  <a:pt x="88" y="68"/>
                </a:cubicBezTo>
                <a:cubicBezTo>
                  <a:pt x="106" y="68"/>
                  <a:pt x="106" y="68"/>
                  <a:pt x="106" y="68"/>
                </a:cubicBezTo>
                <a:cubicBezTo>
                  <a:pt x="109" y="68"/>
                  <a:pt x="113" y="70"/>
                  <a:pt x="114" y="74"/>
                </a:cubicBezTo>
                <a:cubicBezTo>
                  <a:pt x="116" y="77"/>
                  <a:pt x="115" y="81"/>
                  <a:pt x="113" y="84"/>
                </a:cubicBezTo>
                <a:cubicBezTo>
                  <a:pt x="26" y="190"/>
                  <a:pt x="26" y="190"/>
                  <a:pt x="26" y="190"/>
                </a:cubicBezTo>
                <a:cubicBezTo>
                  <a:pt x="25" y="192"/>
                  <a:pt x="22" y="193"/>
                  <a:pt x="19" y="193"/>
                </a:cubicBezTo>
                <a:close/>
                <a:moveTo>
                  <a:pt x="46" y="8"/>
                </a:moveTo>
                <a:cubicBezTo>
                  <a:pt x="45" y="8"/>
                  <a:pt x="44" y="9"/>
                  <a:pt x="44" y="9"/>
                </a:cubicBezTo>
                <a:cubicBezTo>
                  <a:pt x="9" y="105"/>
                  <a:pt x="9" y="105"/>
                  <a:pt x="9" y="105"/>
                </a:cubicBezTo>
                <a:cubicBezTo>
                  <a:pt x="8" y="105"/>
                  <a:pt x="9" y="106"/>
                  <a:pt x="9" y="106"/>
                </a:cubicBezTo>
                <a:cubicBezTo>
                  <a:pt x="9" y="107"/>
                  <a:pt x="10" y="107"/>
                  <a:pt x="10" y="107"/>
                </a:cubicBezTo>
                <a:cubicBezTo>
                  <a:pt x="43" y="107"/>
                  <a:pt x="43" y="107"/>
                  <a:pt x="43" y="107"/>
                </a:cubicBezTo>
                <a:cubicBezTo>
                  <a:pt x="17" y="183"/>
                  <a:pt x="17" y="183"/>
                  <a:pt x="17" y="183"/>
                </a:cubicBezTo>
                <a:cubicBezTo>
                  <a:pt x="17" y="184"/>
                  <a:pt x="18" y="185"/>
                  <a:pt x="18" y="185"/>
                </a:cubicBezTo>
                <a:cubicBezTo>
                  <a:pt x="19" y="186"/>
                  <a:pt x="20" y="185"/>
                  <a:pt x="20" y="185"/>
                </a:cubicBezTo>
                <a:cubicBezTo>
                  <a:pt x="107" y="79"/>
                  <a:pt x="107" y="79"/>
                  <a:pt x="107" y="79"/>
                </a:cubicBezTo>
                <a:cubicBezTo>
                  <a:pt x="107" y="78"/>
                  <a:pt x="107" y="77"/>
                  <a:pt x="107" y="77"/>
                </a:cubicBezTo>
                <a:cubicBezTo>
                  <a:pt x="107" y="76"/>
                  <a:pt x="106" y="76"/>
                  <a:pt x="106" y="76"/>
                </a:cubicBezTo>
                <a:cubicBezTo>
                  <a:pt x="73" y="76"/>
                  <a:pt x="73" y="76"/>
                  <a:pt x="73" y="76"/>
                </a:cubicBezTo>
                <a:cubicBezTo>
                  <a:pt x="117" y="11"/>
                  <a:pt x="117" y="11"/>
                  <a:pt x="117" y="11"/>
                </a:cubicBezTo>
                <a:cubicBezTo>
                  <a:pt x="118" y="11"/>
                  <a:pt x="118" y="10"/>
                  <a:pt x="118" y="10"/>
                </a:cubicBezTo>
                <a:cubicBezTo>
                  <a:pt x="118" y="9"/>
                  <a:pt x="117" y="8"/>
                  <a:pt x="116" y="8"/>
                </a:cubicBezTo>
                <a:lnTo>
                  <a:pt x="46"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30" name="Freeform 222"/>
          <p:cNvSpPr>
            <a:spLocks noEditPoints="1"/>
          </p:cNvSpPr>
          <p:nvPr/>
        </p:nvSpPr>
        <p:spPr bwMode="auto">
          <a:xfrm>
            <a:off x="5783263" y="4506913"/>
            <a:ext cx="87312" cy="217487"/>
          </a:xfrm>
          <a:custGeom>
            <a:avLst/>
            <a:gdLst>
              <a:gd name="T0" fmla="*/ 2147483646 w 53"/>
              <a:gd name="T1" fmla="*/ 2147483646 h 132"/>
              <a:gd name="T2" fmla="*/ 2147483646 w 53"/>
              <a:gd name="T3" fmla="*/ 2147483646 h 132"/>
              <a:gd name="T4" fmla="*/ 0 w 53"/>
              <a:gd name="T5" fmla="*/ 2147483646 h 132"/>
              <a:gd name="T6" fmla="*/ 0 w 53"/>
              <a:gd name="T7" fmla="*/ 2147483646 h 132"/>
              <a:gd name="T8" fmla="*/ 2147483646 w 53"/>
              <a:gd name="T9" fmla="*/ 0 h 132"/>
              <a:gd name="T10" fmla="*/ 2147483646 w 53"/>
              <a:gd name="T11" fmla="*/ 0 h 132"/>
              <a:gd name="T12" fmla="*/ 2147483646 w 53"/>
              <a:gd name="T13" fmla="*/ 2147483646 h 132"/>
              <a:gd name="T14" fmla="*/ 2147483646 w 53"/>
              <a:gd name="T15" fmla="*/ 2147483646 h 132"/>
              <a:gd name="T16" fmla="*/ 2147483646 w 53"/>
              <a:gd name="T17" fmla="*/ 2147483646 h 132"/>
              <a:gd name="T18" fmla="*/ 2147483646 w 53"/>
              <a:gd name="T19" fmla="*/ 2147483646 h 132"/>
              <a:gd name="T20" fmla="*/ 2147483646 w 53"/>
              <a:gd name="T21" fmla="*/ 2147483646 h 132"/>
              <a:gd name="T22" fmla="*/ 2147483646 w 53"/>
              <a:gd name="T23" fmla="*/ 2147483646 h 132"/>
              <a:gd name="T24" fmla="*/ 2147483646 w 53"/>
              <a:gd name="T25" fmla="*/ 2147483646 h 132"/>
              <a:gd name="T26" fmla="*/ 2147483646 w 53"/>
              <a:gd name="T27" fmla="*/ 2147483646 h 132"/>
              <a:gd name="T28" fmla="*/ 2147483646 w 53"/>
              <a:gd name="T29" fmla="*/ 2147483646 h 132"/>
              <a:gd name="T30" fmla="*/ 2147483646 w 53"/>
              <a:gd name="T31" fmla="*/ 2147483646 h 132"/>
              <a:gd name="T32" fmla="*/ 2147483646 w 53"/>
              <a:gd name="T33" fmla="*/ 2147483646 h 132"/>
              <a:gd name="T34" fmla="*/ 2147483646 w 53"/>
              <a:gd name="T35" fmla="*/ 2147483646 h 1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 h="132">
                <a:moveTo>
                  <a:pt x="38" y="132"/>
                </a:moveTo>
                <a:cubicBezTo>
                  <a:pt x="15" y="132"/>
                  <a:pt x="15" y="132"/>
                  <a:pt x="15" y="132"/>
                </a:cubicBezTo>
                <a:cubicBezTo>
                  <a:pt x="7" y="132"/>
                  <a:pt x="0" y="125"/>
                  <a:pt x="0" y="116"/>
                </a:cubicBezTo>
                <a:cubicBezTo>
                  <a:pt x="0" y="16"/>
                  <a:pt x="0" y="16"/>
                  <a:pt x="0" y="16"/>
                </a:cubicBezTo>
                <a:cubicBezTo>
                  <a:pt x="0" y="7"/>
                  <a:pt x="7" y="0"/>
                  <a:pt x="15" y="0"/>
                </a:cubicBezTo>
                <a:cubicBezTo>
                  <a:pt x="38" y="0"/>
                  <a:pt x="38" y="0"/>
                  <a:pt x="38" y="0"/>
                </a:cubicBezTo>
                <a:cubicBezTo>
                  <a:pt x="46" y="0"/>
                  <a:pt x="53" y="7"/>
                  <a:pt x="53" y="16"/>
                </a:cubicBezTo>
                <a:cubicBezTo>
                  <a:pt x="53" y="116"/>
                  <a:pt x="53" y="116"/>
                  <a:pt x="53" y="116"/>
                </a:cubicBezTo>
                <a:cubicBezTo>
                  <a:pt x="53" y="125"/>
                  <a:pt x="46" y="132"/>
                  <a:pt x="38" y="132"/>
                </a:cubicBezTo>
                <a:close/>
                <a:moveTo>
                  <a:pt x="15" y="8"/>
                </a:moveTo>
                <a:cubicBezTo>
                  <a:pt x="11" y="8"/>
                  <a:pt x="8" y="12"/>
                  <a:pt x="8" y="16"/>
                </a:cubicBezTo>
                <a:cubicBezTo>
                  <a:pt x="8" y="116"/>
                  <a:pt x="8" y="116"/>
                  <a:pt x="8" y="116"/>
                </a:cubicBezTo>
                <a:cubicBezTo>
                  <a:pt x="8" y="120"/>
                  <a:pt x="11" y="124"/>
                  <a:pt x="15" y="124"/>
                </a:cubicBezTo>
                <a:cubicBezTo>
                  <a:pt x="38" y="124"/>
                  <a:pt x="38" y="124"/>
                  <a:pt x="38" y="124"/>
                </a:cubicBezTo>
                <a:cubicBezTo>
                  <a:pt x="42" y="124"/>
                  <a:pt x="45" y="120"/>
                  <a:pt x="45" y="116"/>
                </a:cubicBezTo>
                <a:cubicBezTo>
                  <a:pt x="45" y="16"/>
                  <a:pt x="45" y="16"/>
                  <a:pt x="45" y="16"/>
                </a:cubicBezTo>
                <a:cubicBezTo>
                  <a:pt x="45" y="12"/>
                  <a:pt x="42" y="8"/>
                  <a:pt x="38" y="8"/>
                </a:cubicBezTo>
                <a:lnTo>
                  <a:pt x="15"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31" name="Freeform 223"/>
          <p:cNvSpPr>
            <a:spLocks noEditPoints="1"/>
          </p:cNvSpPr>
          <p:nvPr/>
        </p:nvSpPr>
        <p:spPr bwMode="auto">
          <a:xfrm>
            <a:off x="5875338" y="4414838"/>
            <a:ext cx="87312" cy="309562"/>
          </a:xfrm>
          <a:custGeom>
            <a:avLst/>
            <a:gdLst>
              <a:gd name="T0" fmla="*/ 2147483646 w 53"/>
              <a:gd name="T1" fmla="*/ 2147483646 h 188"/>
              <a:gd name="T2" fmla="*/ 2147483646 w 53"/>
              <a:gd name="T3" fmla="*/ 2147483646 h 188"/>
              <a:gd name="T4" fmla="*/ 0 w 53"/>
              <a:gd name="T5" fmla="*/ 2147483646 h 188"/>
              <a:gd name="T6" fmla="*/ 0 w 53"/>
              <a:gd name="T7" fmla="*/ 2147483646 h 188"/>
              <a:gd name="T8" fmla="*/ 2147483646 w 53"/>
              <a:gd name="T9" fmla="*/ 0 h 188"/>
              <a:gd name="T10" fmla="*/ 2147483646 w 53"/>
              <a:gd name="T11" fmla="*/ 0 h 188"/>
              <a:gd name="T12" fmla="*/ 2147483646 w 53"/>
              <a:gd name="T13" fmla="*/ 2147483646 h 188"/>
              <a:gd name="T14" fmla="*/ 2147483646 w 53"/>
              <a:gd name="T15" fmla="*/ 2147483646 h 188"/>
              <a:gd name="T16" fmla="*/ 2147483646 w 53"/>
              <a:gd name="T17" fmla="*/ 2147483646 h 188"/>
              <a:gd name="T18" fmla="*/ 2147483646 w 53"/>
              <a:gd name="T19" fmla="*/ 2147483646 h 188"/>
              <a:gd name="T20" fmla="*/ 2147483646 w 53"/>
              <a:gd name="T21" fmla="*/ 2147483646 h 188"/>
              <a:gd name="T22" fmla="*/ 2147483646 w 53"/>
              <a:gd name="T23" fmla="*/ 2147483646 h 188"/>
              <a:gd name="T24" fmla="*/ 2147483646 w 53"/>
              <a:gd name="T25" fmla="*/ 2147483646 h 188"/>
              <a:gd name="T26" fmla="*/ 2147483646 w 53"/>
              <a:gd name="T27" fmla="*/ 2147483646 h 188"/>
              <a:gd name="T28" fmla="*/ 2147483646 w 53"/>
              <a:gd name="T29" fmla="*/ 2147483646 h 188"/>
              <a:gd name="T30" fmla="*/ 2147483646 w 53"/>
              <a:gd name="T31" fmla="*/ 2147483646 h 188"/>
              <a:gd name="T32" fmla="*/ 2147483646 w 53"/>
              <a:gd name="T33" fmla="*/ 2147483646 h 188"/>
              <a:gd name="T34" fmla="*/ 2147483646 w 53"/>
              <a:gd name="T35" fmla="*/ 2147483646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 h="188">
                <a:moveTo>
                  <a:pt x="38" y="188"/>
                </a:moveTo>
                <a:cubicBezTo>
                  <a:pt x="15" y="188"/>
                  <a:pt x="15" y="188"/>
                  <a:pt x="15" y="188"/>
                </a:cubicBezTo>
                <a:cubicBezTo>
                  <a:pt x="7" y="188"/>
                  <a:pt x="0" y="181"/>
                  <a:pt x="0" y="172"/>
                </a:cubicBezTo>
                <a:cubicBezTo>
                  <a:pt x="0" y="15"/>
                  <a:pt x="0" y="15"/>
                  <a:pt x="0" y="15"/>
                </a:cubicBezTo>
                <a:cubicBezTo>
                  <a:pt x="0" y="7"/>
                  <a:pt x="7" y="0"/>
                  <a:pt x="15" y="0"/>
                </a:cubicBezTo>
                <a:cubicBezTo>
                  <a:pt x="38" y="0"/>
                  <a:pt x="38" y="0"/>
                  <a:pt x="38" y="0"/>
                </a:cubicBezTo>
                <a:cubicBezTo>
                  <a:pt x="46" y="0"/>
                  <a:pt x="53" y="7"/>
                  <a:pt x="53" y="15"/>
                </a:cubicBezTo>
                <a:cubicBezTo>
                  <a:pt x="53" y="172"/>
                  <a:pt x="53" y="172"/>
                  <a:pt x="53" y="172"/>
                </a:cubicBezTo>
                <a:cubicBezTo>
                  <a:pt x="53" y="181"/>
                  <a:pt x="46" y="188"/>
                  <a:pt x="38" y="188"/>
                </a:cubicBezTo>
                <a:close/>
                <a:moveTo>
                  <a:pt x="15" y="8"/>
                </a:moveTo>
                <a:cubicBezTo>
                  <a:pt x="11" y="8"/>
                  <a:pt x="8" y="12"/>
                  <a:pt x="8" y="15"/>
                </a:cubicBezTo>
                <a:cubicBezTo>
                  <a:pt x="8" y="172"/>
                  <a:pt x="8" y="172"/>
                  <a:pt x="8" y="172"/>
                </a:cubicBezTo>
                <a:cubicBezTo>
                  <a:pt x="8" y="176"/>
                  <a:pt x="11" y="180"/>
                  <a:pt x="15" y="180"/>
                </a:cubicBezTo>
                <a:cubicBezTo>
                  <a:pt x="38" y="180"/>
                  <a:pt x="38" y="180"/>
                  <a:pt x="38" y="180"/>
                </a:cubicBezTo>
                <a:cubicBezTo>
                  <a:pt x="42" y="180"/>
                  <a:pt x="45" y="176"/>
                  <a:pt x="45" y="172"/>
                </a:cubicBezTo>
                <a:cubicBezTo>
                  <a:pt x="45" y="15"/>
                  <a:pt x="45" y="15"/>
                  <a:pt x="45" y="15"/>
                </a:cubicBezTo>
                <a:cubicBezTo>
                  <a:pt x="45" y="12"/>
                  <a:pt x="42" y="8"/>
                  <a:pt x="38" y="8"/>
                </a:cubicBezTo>
                <a:lnTo>
                  <a:pt x="15"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32" name="Freeform 224"/>
          <p:cNvSpPr>
            <a:spLocks noEditPoints="1"/>
          </p:cNvSpPr>
          <p:nvPr/>
        </p:nvSpPr>
        <p:spPr bwMode="auto">
          <a:xfrm>
            <a:off x="5967413" y="4562475"/>
            <a:ext cx="87312" cy="161925"/>
          </a:xfrm>
          <a:custGeom>
            <a:avLst/>
            <a:gdLst>
              <a:gd name="T0" fmla="*/ 2147483646 w 53"/>
              <a:gd name="T1" fmla="*/ 2147483646 h 98"/>
              <a:gd name="T2" fmla="*/ 2147483646 w 53"/>
              <a:gd name="T3" fmla="*/ 2147483646 h 98"/>
              <a:gd name="T4" fmla="*/ 0 w 53"/>
              <a:gd name="T5" fmla="*/ 2147483646 h 98"/>
              <a:gd name="T6" fmla="*/ 0 w 53"/>
              <a:gd name="T7" fmla="*/ 2147483646 h 98"/>
              <a:gd name="T8" fmla="*/ 2147483646 w 53"/>
              <a:gd name="T9" fmla="*/ 0 h 98"/>
              <a:gd name="T10" fmla="*/ 2147483646 w 53"/>
              <a:gd name="T11" fmla="*/ 0 h 98"/>
              <a:gd name="T12" fmla="*/ 2147483646 w 53"/>
              <a:gd name="T13" fmla="*/ 2147483646 h 98"/>
              <a:gd name="T14" fmla="*/ 2147483646 w 53"/>
              <a:gd name="T15" fmla="*/ 2147483646 h 98"/>
              <a:gd name="T16" fmla="*/ 2147483646 w 53"/>
              <a:gd name="T17" fmla="*/ 2147483646 h 98"/>
              <a:gd name="T18" fmla="*/ 2147483646 w 53"/>
              <a:gd name="T19" fmla="*/ 2147483646 h 98"/>
              <a:gd name="T20" fmla="*/ 2147483646 w 53"/>
              <a:gd name="T21" fmla="*/ 2147483646 h 98"/>
              <a:gd name="T22" fmla="*/ 2147483646 w 53"/>
              <a:gd name="T23" fmla="*/ 2147483646 h 98"/>
              <a:gd name="T24" fmla="*/ 2147483646 w 53"/>
              <a:gd name="T25" fmla="*/ 2147483646 h 98"/>
              <a:gd name="T26" fmla="*/ 2147483646 w 53"/>
              <a:gd name="T27" fmla="*/ 2147483646 h 98"/>
              <a:gd name="T28" fmla="*/ 2147483646 w 53"/>
              <a:gd name="T29" fmla="*/ 2147483646 h 98"/>
              <a:gd name="T30" fmla="*/ 2147483646 w 53"/>
              <a:gd name="T31" fmla="*/ 2147483646 h 98"/>
              <a:gd name="T32" fmla="*/ 2147483646 w 53"/>
              <a:gd name="T33" fmla="*/ 2147483646 h 98"/>
              <a:gd name="T34" fmla="*/ 2147483646 w 53"/>
              <a:gd name="T35" fmla="*/ 2147483646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 h="98">
                <a:moveTo>
                  <a:pt x="38" y="98"/>
                </a:moveTo>
                <a:cubicBezTo>
                  <a:pt x="15" y="98"/>
                  <a:pt x="15" y="98"/>
                  <a:pt x="15" y="98"/>
                </a:cubicBezTo>
                <a:cubicBezTo>
                  <a:pt x="7" y="98"/>
                  <a:pt x="0" y="91"/>
                  <a:pt x="0" y="82"/>
                </a:cubicBezTo>
                <a:cubicBezTo>
                  <a:pt x="0" y="15"/>
                  <a:pt x="0" y="15"/>
                  <a:pt x="0" y="15"/>
                </a:cubicBezTo>
                <a:cubicBezTo>
                  <a:pt x="0" y="7"/>
                  <a:pt x="7" y="0"/>
                  <a:pt x="15" y="0"/>
                </a:cubicBezTo>
                <a:cubicBezTo>
                  <a:pt x="38" y="0"/>
                  <a:pt x="38" y="0"/>
                  <a:pt x="38" y="0"/>
                </a:cubicBezTo>
                <a:cubicBezTo>
                  <a:pt x="46" y="0"/>
                  <a:pt x="53" y="7"/>
                  <a:pt x="53" y="15"/>
                </a:cubicBezTo>
                <a:cubicBezTo>
                  <a:pt x="53" y="82"/>
                  <a:pt x="53" y="82"/>
                  <a:pt x="53" y="82"/>
                </a:cubicBezTo>
                <a:cubicBezTo>
                  <a:pt x="53" y="91"/>
                  <a:pt x="46" y="98"/>
                  <a:pt x="38" y="98"/>
                </a:cubicBezTo>
                <a:close/>
                <a:moveTo>
                  <a:pt x="15" y="8"/>
                </a:moveTo>
                <a:cubicBezTo>
                  <a:pt x="12" y="8"/>
                  <a:pt x="8" y="11"/>
                  <a:pt x="8" y="15"/>
                </a:cubicBezTo>
                <a:cubicBezTo>
                  <a:pt x="8" y="82"/>
                  <a:pt x="8" y="82"/>
                  <a:pt x="8" y="82"/>
                </a:cubicBezTo>
                <a:cubicBezTo>
                  <a:pt x="8" y="86"/>
                  <a:pt x="12" y="90"/>
                  <a:pt x="15" y="90"/>
                </a:cubicBezTo>
                <a:cubicBezTo>
                  <a:pt x="38" y="90"/>
                  <a:pt x="38" y="90"/>
                  <a:pt x="38" y="90"/>
                </a:cubicBezTo>
                <a:cubicBezTo>
                  <a:pt x="42" y="90"/>
                  <a:pt x="45" y="86"/>
                  <a:pt x="45" y="82"/>
                </a:cubicBezTo>
                <a:cubicBezTo>
                  <a:pt x="45" y="15"/>
                  <a:pt x="45" y="15"/>
                  <a:pt x="45" y="15"/>
                </a:cubicBezTo>
                <a:cubicBezTo>
                  <a:pt x="45" y="11"/>
                  <a:pt x="42" y="8"/>
                  <a:pt x="38" y="8"/>
                </a:cubicBezTo>
                <a:lnTo>
                  <a:pt x="15"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033" name="Freeform 225"/>
          <p:cNvSpPr>
            <a:spLocks noEditPoints="1"/>
          </p:cNvSpPr>
          <p:nvPr/>
        </p:nvSpPr>
        <p:spPr bwMode="auto">
          <a:xfrm>
            <a:off x="1341438" y="4418013"/>
            <a:ext cx="303212" cy="304800"/>
          </a:xfrm>
          <a:custGeom>
            <a:avLst/>
            <a:gdLst>
              <a:gd name="T0" fmla="*/ 2147483646 w 184"/>
              <a:gd name="T1" fmla="*/ 2147483646 h 185"/>
              <a:gd name="T2" fmla="*/ 2147483646 w 184"/>
              <a:gd name="T3" fmla="*/ 2147483646 h 185"/>
              <a:gd name="T4" fmla="*/ 2147483646 w 184"/>
              <a:gd name="T5" fmla="*/ 2147483646 h 185"/>
              <a:gd name="T6" fmla="*/ 2147483646 w 184"/>
              <a:gd name="T7" fmla="*/ 2147483646 h 185"/>
              <a:gd name="T8" fmla="*/ 2147483646 w 184"/>
              <a:gd name="T9" fmla="*/ 2147483646 h 185"/>
              <a:gd name="T10" fmla="*/ 2147483646 w 184"/>
              <a:gd name="T11" fmla="*/ 2147483646 h 185"/>
              <a:gd name="T12" fmla="*/ 2147483646 w 184"/>
              <a:gd name="T13" fmla="*/ 2147483646 h 185"/>
              <a:gd name="T14" fmla="*/ 2147483646 w 184"/>
              <a:gd name="T15" fmla="*/ 2147483646 h 185"/>
              <a:gd name="T16" fmla="*/ 2147483646 w 184"/>
              <a:gd name="T17" fmla="*/ 0 h 185"/>
              <a:gd name="T18" fmla="*/ 2147483646 w 184"/>
              <a:gd name="T19" fmla="*/ 2147483646 h 185"/>
              <a:gd name="T20" fmla="*/ 2147483646 w 184"/>
              <a:gd name="T21" fmla="*/ 2147483646 h 185"/>
              <a:gd name="T22" fmla="*/ 2147483646 w 184"/>
              <a:gd name="T23" fmla="*/ 2147483646 h 185"/>
              <a:gd name="T24" fmla="*/ 2147483646 w 184"/>
              <a:gd name="T25" fmla="*/ 2147483646 h 185"/>
              <a:gd name="T26" fmla="*/ 2147483646 w 184"/>
              <a:gd name="T27" fmla="*/ 2147483646 h 185"/>
              <a:gd name="T28" fmla="*/ 2147483646 w 184"/>
              <a:gd name="T29" fmla="*/ 2147483646 h 185"/>
              <a:gd name="T30" fmla="*/ 2147483646 w 184"/>
              <a:gd name="T31" fmla="*/ 2147483646 h 185"/>
              <a:gd name="T32" fmla="*/ 2147483646 w 184"/>
              <a:gd name="T33" fmla="*/ 2147483646 h 185"/>
              <a:gd name="T34" fmla="*/ 2147483646 w 184"/>
              <a:gd name="T35" fmla="*/ 2147483646 h 185"/>
              <a:gd name="T36" fmla="*/ 2147483646 w 184"/>
              <a:gd name="T37" fmla="*/ 2147483646 h 185"/>
              <a:gd name="T38" fmla="*/ 2147483646 w 184"/>
              <a:gd name="T39" fmla="*/ 2147483646 h 185"/>
              <a:gd name="T40" fmla="*/ 2147483646 w 184"/>
              <a:gd name="T41" fmla="*/ 2147483646 h 185"/>
              <a:gd name="T42" fmla="*/ 2147483646 w 184"/>
              <a:gd name="T43" fmla="*/ 2147483646 h 185"/>
              <a:gd name="T44" fmla="*/ 2147483646 w 184"/>
              <a:gd name="T45" fmla="*/ 2147483646 h 185"/>
              <a:gd name="T46" fmla="*/ 2147483646 w 184"/>
              <a:gd name="T47" fmla="*/ 2147483646 h 185"/>
              <a:gd name="T48" fmla="*/ 2147483646 w 184"/>
              <a:gd name="T49" fmla="*/ 2147483646 h 185"/>
              <a:gd name="T50" fmla="*/ 2147483646 w 184"/>
              <a:gd name="T51" fmla="*/ 2147483646 h 185"/>
              <a:gd name="T52" fmla="*/ 2147483646 w 184"/>
              <a:gd name="T53" fmla="*/ 2147483646 h 185"/>
              <a:gd name="T54" fmla="*/ 2147483646 w 184"/>
              <a:gd name="T55" fmla="*/ 2147483646 h 185"/>
              <a:gd name="T56" fmla="*/ 2147483646 w 184"/>
              <a:gd name="T57" fmla="*/ 2147483646 h 185"/>
              <a:gd name="T58" fmla="*/ 2147483646 w 184"/>
              <a:gd name="T59" fmla="*/ 2147483646 h 185"/>
              <a:gd name="T60" fmla="*/ 2147483646 w 184"/>
              <a:gd name="T61" fmla="*/ 2147483646 h 185"/>
              <a:gd name="T62" fmla="*/ 2147483646 w 184"/>
              <a:gd name="T63" fmla="*/ 2147483646 h 1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4" h="185">
                <a:moveTo>
                  <a:pt x="130" y="185"/>
                </a:moveTo>
                <a:cubicBezTo>
                  <a:pt x="54" y="185"/>
                  <a:pt x="54" y="185"/>
                  <a:pt x="54" y="185"/>
                </a:cubicBezTo>
                <a:cubicBezTo>
                  <a:pt x="45" y="185"/>
                  <a:pt x="39" y="179"/>
                  <a:pt x="39" y="170"/>
                </a:cubicBezTo>
                <a:cubicBezTo>
                  <a:pt x="39" y="104"/>
                  <a:pt x="39" y="104"/>
                  <a:pt x="39" y="104"/>
                </a:cubicBezTo>
                <a:cubicBezTo>
                  <a:pt x="16" y="104"/>
                  <a:pt x="16" y="104"/>
                  <a:pt x="16" y="104"/>
                </a:cubicBezTo>
                <a:cubicBezTo>
                  <a:pt x="10" y="104"/>
                  <a:pt x="4" y="100"/>
                  <a:pt x="2" y="95"/>
                </a:cubicBezTo>
                <a:cubicBezTo>
                  <a:pt x="0" y="89"/>
                  <a:pt x="1" y="83"/>
                  <a:pt x="5" y="79"/>
                </a:cubicBezTo>
                <a:cubicBezTo>
                  <a:pt x="81" y="5"/>
                  <a:pt x="81" y="5"/>
                  <a:pt x="81" y="5"/>
                </a:cubicBezTo>
                <a:cubicBezTo>
                  <a:pt x="84" y="2"/>
                  <a:pt x="88" y="0"/>
                  <a:pt x="92" y="0"/>
                </a:cubicBezTo>
                <a:cubicBezTo>
                  <a:pt x="96" y="0"/>
                  <a:pt x="100" y="2"/>
                  <a:pt x="103" y="5"/>
                </a:cubicBezTo>
                <a:cubicBezTo>
                  <a:pt x="178" y="79"/>
                  <a:pt x="178" y="79"/>
                  <a:pt x="178" y="79"/>
                </a:cubicBezTo>
                <a:cubicBezTo>
                  <a:pt x="183" y="83"/>
                  <a:pt x="184" y="89"/>
                  <a:pt x="181" y="95"/>
                </a:cubicBezTo>
                <a:cubicBezTo>
                  <a:pt x="179" y="100"/>
                  <a:pt x="174" y="104"/>
                  <a:pt x="168" y="104"/>
                </a:cubicBezTo>
                <a:cubicBezTo>
                  <a:pt x="145" y="104"/>
                  <a:pt x="145" y="104"/>
                  <a:pt x="145" y="104"/>
                </a:cubicBezTo>
                <a:cubicBezTo>
                  <a:pt x="145" y="170"/>
                  <a:pt x="145" y="170"/>
                  <a:pt x="145" y="170"/>
                </a:cubicBezTo>
                <a:cubicBezTo>
                  <a:pt x="145" y="179"/>
                  <a:pt x="138" y="185"/>
                  <a:pt x="130" y="185"/>
                </a:cubicBezTo>
                <a:close/>
                <a:moveTo>
                  <a:pt x="92" y="8"/>
                </a:moveTo>
                <a:cubicBezTo>
                  <a:pt x="90" y="8"/>
                  <a:pt x="88" y="9"/>
                  <a:pt x="87" y="10"/>
                </a:cubicBezTo>
                <a:cubicBezTo>
                  <a:pt x="11" y="84"/>
                  <a:pt x="11" y="84"/>
                  <a:pt x="11" y="84"/>
                </a:cubicBezTo>
                <a:cubicBezTo>
                  <a:pt x="9" y="86"/>
                  <a:pt x="8" y="89"/>
                  <a:pt x="9" y="92"/>
                </a:cubicBezTo>
                <a:cubicBezTo>
                  <a:pt x="10" y="94"/>
                  <a:pt x="13" y="96"/>
                  <a:pt x="16" y="96"/>
                </a:cubicBezTo>
                <a:cubicBezTo>
                  <a:pt x="47" y="96"/>
                  <a:pt x="47" y="96"/>
                  <a:pt x="47" y="96"/>
                </a:cubicBezTo>
                <a:cubicBezTo>
                  <a:pt x="47" y="170"/>
                  <a:pt x="47" y="170"/>
                  <a:pt x="47" y="170"/>
                </a:cubicBezTo>
                <a:cubicBezTo>
                  <a:pt x="47" y="174"/>
                  <a:pt x="50" y="177"/>
                  <a:pt x="54" y="177"/>
                </a:cubicBezTo>
                <a:cubicBezTo>
                  <a:pt x="130" y="177"/>
                  <a:pt x="130" y="177"/>
                  <a:pt x="130" y="177"/>
                </a:cubicBezTo>
                <a:cubicBezTo>
                  <a:pt x="133" y="177"/>
                  <a:pt x="137" y="174"/>
                  <a:pt x="137" y="170"/>
                </a:cubicBezTo>
                <a:cubicBezTo>
                  <a:pt x="137" y="96"/>
                  <a:pt x="137" y="96"/>
                  <a:pt x="137" y="96"/>
                </a:cubicBezTo>
                <a:cubicBezTo>
                  <a:pt x="168" y="96"/>
                  <a:pt x="168" y="96"/>
                  <a:pt x="168" y="96"/>
                </a:cubicBezTo>
                <a:cubicBezTo>
                  <a:pt x="170" y="96"/>
                  <a:pt x="173" y="94"/>
                  <a:pt x="174" y="92"/>
                </a:cubicBezTo>
                <a:cubicBezTo>
                  <a:pt x="175" y="89"/>
                  <a:pt x="175" y="86"/>
                  <a:pt x="173" y="84"/>
                </a:cubicBezTo>
                <a:cubicBezTo>
                  <a:pt x="97" y="10"/>
                  <a:pt x="97" y="10"/>
                  <a:pt x="97" y="10"/>
                </a:cubicBezTo>
                <a:cubicBezTo>
                  <a:pt x="95" y="9"/>
                  <a:pt x="94" y="8"/>
                  <a:pt x="9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11520" y="175883"/>
            <a:ext cx="1896617" cy="521970"/>
          </a:xfrm>
          <a:prstGeom prst="rect">
            <a:avLst/>
          </a:prstGeom>
          <a:noFill/>
          <a:effectLst/>
        </p:spPr>
        <p:txBody>
          <a:bodyPr wrap="square" rtlCol="0">
            <a:spAutoFit/>
          </a:bodyPr>
          <a:lstStyle/>
          <a:p>
            <a:r>
              <a:rPr lang="en-US" altLang="zh-CN" sz="2800" dirty="0" smtClean="0">
                <a:solidFill>
                  <a:schemeClr val="bg1"/>
                </a:solidFill>
                <a:latin typeface="微软雅黑" panose="020B0503020204020204" charset="-122"/>
                <a:ea typeface="微软雅黑" panose="020B0503020204020204" charset="-122"/>
                <a:cs typeface="+mn-ea"/>
                <a:sym typeface="+mn-lt"/>
              </a:rPr>
              <a:t>LOGO</a:t>
            </a:r>
            <a:endParaRPr lang="zh-CN" altLang="en-US" sz="2800" dirty="0">
              <a:solidFill>
                <a:schemeClr val="bg1"/>
              </a:solidFill>
              <a:cs typeface="+mn-ea"/>
              <a:sym typeface="+mn-lt"/>
            </a:endParaRPr>
          </a:p>
        </p:txBody>
      </p:sp>
      <p:sp>
        <p:nvSpPr>
          <p:cNvPr id="15" name="七角星 14"/>
          <p:cNvSpPr/>
          <p:nvPr/>
        </p:nvSpPr>
        <p:spPr>
          <a:xfrm>
            <a:off x="251520" y="233618"/>
            <a:ext cx="360000" cy="360000"/>
          </a:xfrm>
          <a:prstGeom prst="star7">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1520" y="830821"/>
            <a:ext cx="8295221" cy="4693257"/>
          </a:xfrm>
          <a:prstGeom prst="rect">
            <a:avLst/>
          </a:prstGeom>
        </p:spPr>
      </p:pic>
      <p:sp>
        <p:nvSpPr>
          <p:cNvPr id="17" name="矩形 16"/>
          <p:cNvSpPr/>
          <p:nvPr/>
        </p:nvSpPr>
        <p:spPr>
          <a:xfrm>
            <a:off x="-684584" y="1514162"/>
            <a:ext cx="7207402" cy="211328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r>
              <a:rPr lang="en-US" altLang="zh-CN" sz="6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Part </a:t>
            </a:r>
            <a:r>
              <a:rPr lang="en-US" altLang="zh-CN" sz="8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1</a:t>
            </a:r>
            <a:endParaRPr lang="en-US" altLang="zh-CN" sz="6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a:p>
            <a:pPr algn="ctr"/>
            <a:r>
              <a:rPr lang="zh-CN" altLang="en-US" sz="48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Add your title</a:t>
            </a:r>
            <a:endParaRPr lang="zh-CN" altLang="en-US" sz="48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菱形 272"/>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schemeClr val="bg1"/>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274" name="椭圆 273"/>
          <p:cNvSpPr/>
          <p:nvPr/>
        </p:nvSpPr>
        <p:spPr>
          <a:xfrm>
            <a:off x="4876800" y="1449388"/>
            <a:ext cx="1439863" cy="1502845"/>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75" name="椭圆 274"/>
          <p:cNvSpPr/>
          <p:nvPr/>
        </p:nvSpPr>
        <p:spPr>
          <a:xfrm>
            <a:off x="6911975" y="1449388"/>
            <a:ext cx="1439863" cy="1502845"/>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76" name="圆角矩形 275"/>
          <p:cNvSpPr/>
          <p:nvPr/>
        </p:nvSpPr>
        <p:spPr>
          <a:xfrm>
            <a:off x="627063" y="1131888"/>
            <a:ext cx="1800225" cy="3168650"/>
          </a:xfrm>
          <a:prstGeom prst="roundRect">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7" name="圆角矩形 276"/>
          <p:cNvSpPr/>
          <p:nvPr/>
        </p:nvSpPr>
        <p:spPr>
          <a:xfrm>
            <a:off x="6732588" y="1131888"/>
            <a:ext cx="1800225" cy="3168650"/>
          </a:xfrm>
          <a:prstGeom prst="roundRect">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8" name="圆角矩形 277"/>
          <p:cNvSpPr/>
          <p:nvPr/>
        </p:nvSpPr>
        <p:spPr>
          <a:xfrm>
            <a:off x="2662238" y="1131888"/>
            <a:ext cx="1800225" cy="3168650"/>
          </a:xfrm>
          <a:prstGeom prst="roundRect">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79" name="圆角矩形 278"/>
          <p:cNvSpPr/>
          <p:nvPr/>
        </p:nvSpPr>
        <p:spPr>
          <a:xfrm>
            <a:off x="4697413" y="1131888"/>
            <a:ext cx="1800225" cy="3168650"/>
          </a:xfrm>
          <a:prstGeom prst="roundRect">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80" name="椭圆 279"/>
          <p:cNvSpPr/>
          <p:nvPr/>
        </p:nvSpPr>
        <p:spPr>
          <a:xfrm>
            <a:off x="806450" y="1449388"/>
            <a:ext cx="1439863" cy="1502845"/>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281" name="椭圆 280"/>
          <p:cNvSpPr/>
          <p:nvPr/>
        </p:nvSpPr>
        <p:spPr>
          <a:xfrm>
            <a:off x="2841625" y="1449388"/>
            <a:ext cx="1439863" cy="1502845"/>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cxnSp>
        <p:nvCxnSpPr>
          <p:cNvPr id="282" name="直接连接符 43"/>
          <p:cNvCxnSpPr>
            <a:cxnSpLocks noChangeShapeType="1"/>
          </p:cNvCxnSpPr>
          <p:nvPr/>
        </p:nvCxnSpPr>
        <p:spPr bwMode="auto">
          <a:xfrm>
            <a:off x="825500" y="3148013"/>
            <a:ext cx="1403350" cy="0"/>
          </a:xfrm>
          <a:prstGeom prst="line">
            <a:avLst/>
          </a:prstGeom>
          <a:noFill/>
          <a:ln w="12700">
            <a:solidFill>
              <a:schemeClr val="bg1"/>
            </a:solidFill>
            <a:round/>
          </a:ln>
          <a:extLst>
            <a:ext uri="{909E8E84-426E-40DD-AFC4-6F175D3DCCD1}">
              <a14:hiddenFill xmlns:a14="http://schemas.microsoft.com/office/drawing/2010/main">
                <a:noFill/>
              </a14:hiddenFill>
            </a:ext>
          </a:extLst>
        </p:spPr>
      </p:cxnSp>
      <p:cxnSp>
        <p:nvCxnSpPr>
          <p:cNvPr id="283" name="直接连接符 51"/>
          <p:cNvCxnSpPr>
            <a:cxnSpLocks noChangeShapeType="1"/>
          </p:cNvCxnSpPr>
          <p:nvPr/>
        </p:nvCxnSpPr>
        <p:spPr bwMode="auto">
          <a:xfrm>
            <a:off x="2868613" y="3148013"/>
            <a:ext cx="1403350" cy="0"/>
          </a:xfrm>
          <a:prstGeom prst="line">
            <a:avLst/>
          </a:prstGeom>
          <a:noFill/>
          <a:ln w="12700">
            <a:solidFill>
              <a:schemeClr val="bg1"/>
            </a:solidFill>
            <a:round/>
          </a:ln>
          <a:extLst>
            <a:ext uri="{909E8E84-426E-40DD-AFC4-6F175D3DCCD1}">
              <a14:hiddenFill xmlns:a14="http://schemas.microsoft.com/office/drawing/2010/main">
                <a:noFill/>
              </a14:hiddenFill>
            </a:ext>
          </a:extLst>
        </p:spPr>
      </p:cxnSp>
      <p:cxnSp>
        <p:nvCxnSpPr>
          <p:cNvPr id="284" name="直接连接符 53"/>
          <p:cNvCxnSpPr>
            <a:cxnSpLocks noChangeShapeType="1"/>
          </p:cNvCxnSpPr>
          <p:nvPr/>
        </p:nvCxnSpPr>
        <p:spPr bwMode="auto">
          <a:xfrm>
            <a:off x="4864100" y="3144838"/>
            <a:ext cx="1403350" cy="0"/>
          </a:xfrm>
          <a:prstGeom prst="line">
            <a:avLst/>
          </a:prstGeom>
          <a:noFill/>
          <a:ln w="12700">
            <a:solidFill>
              <a:schemeClr val="bg1"/>
            </a:solidFill>
            <a:round/>
          </a:ln>
          <a:extLst>
            <a:ext uri="{909E8E84-426E-40DD-AFC4-6F175D3DCCD1}">
              <a14:hiddenFill xmlns:a14="http://schemas.microsoft.com/office/drawing/2010/main">
                <a:noFill/>
              </a14:hiddenFill>
            </a:ext>
          </a:extLst>
        </p:spPr>
      </p:cxnSp>
      <p:cxnSp>
        <p:nvCxnSpPr>
          <p:cNvPr id="285" name="直接连接符 55"/>
          <p:cNvCxnSpPr>
            <a:cxnSpLocks noChangeShapeType="1"/>
          </p:cNvCxnSpPr>
          <p:nvPr/>
        </p:nvCxnSpPr>
        <p:spPr bwMode="auto">
          <a:xfrm>
            <a:off x="6907213" y="3144838"/>
            <a:ext cx="1403350" cy="0"/>
          </a:xfrm>
          <a:prstGeom prst="line">
            <a:avLst/>
          </a:prstGeom>
          <a:noFill/>
          <a:ln w="12700">
            <a:solidFill>
              <a:schemeClr val="bg1"/>
            </a:solidFill>
            <a:round/>
          </a:ln>
          <a:extLst>
            <a:ext uri="{909E8E84-426E-40DD-AFC4-6F175D3DCCD1}">
              <a14:hiddenFill xmlns:a14="http://schemas.microsoft.com/office/drawing/2010/main">
                <a:noFill/>
              </a14:hiddenFill>
            </a:ext>
          </a:extLst>
        </p:spPr>
      </p:cxnSp>
      <p:pic>
        <p:nvPicPr>
          <p:cNvPr id="28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60463" y="1900238"/>
            <a:ext cx="731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6450" y="1860550"/>
            <a:ext cx="46196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4625" y="1862138"/>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1882775"/>
            <a:ext cx="611187"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 name="矩形 289"/>
          <p:cNvSpPr/>
          <p:nvPr/>
        </p:nvSpPr>
        <p:spPr>
          <a:xfrm>
            <a:off x="471488" y="3305175"/>
            <a:ext cx="2100262" cy="739775"/>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91" name="矩形 290"/>
          <p:cNvSpPr/>
          <p:nvPr/>
        </p:nvSpPr>
        <p:spPr>
          <a:xfrm>
            <a:off x="2517775" y="3305175"/>
            <a:ext cx="2100263" cy="739775"/>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92" name="矩形 291"/>
          <p:cNvSpPr/>
          <p:nvPr/>
        </p:nvSpPr>
        <p:spPr>
          <a:xfrm>
            <a:off x="4565650" y="3305175"/>
            <a:ext cx="2100263" cy="739775"/>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93" name="矩形 292"/>
          <p:cNvSpPr/>
          <p:nvPr/>
        </p:nvSpPr>
        <p:spPr>
          <a:xfrm>
            <a:off x="6611938" y="3305175"/>
            <a:ext cx="2100262" cy="739775"/>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algn="ctr" eaLnBrk="1" fontAlgn="auto" hangingPunct="1">
              <a:spcBef>
                <a:spcPts val="0"/>
              </a:spcBef>
              <a:spcAft>
                <a:spcPts val="0"/>
              </a:spcAft>
              <a:defRPr/>
            </a:pPr>
            <a:r>
              <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something here</a:t>
            </a:r>
            <a:endParaRPr lang="en-US" altLang="zh-CN" sz="14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294"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schemeClr val="bg1"/>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35" name="椭圆 8"/>
          <p:cNvSpPr/>
          <p:nvPr/>
        </p:nvSpPr>
        <p:spPr>
          <a:xfrm>
            <a:off x="3078163" y="1356271"/>
            <a:ext cx="939800" cy="1068736"/>
          </a:xfrm>
          <a:custGeom>
            <a:avLst/>
            <a:gdLst/>
            <a:ahLst/>
            <a:cxnLst/>
            <a:rect l="l" t="t" r="r" b="b"/>
            <a:pathLst>
              <a:path w="1006544" h="1225242">
                <a:moveTo>
                  <a:pt x="503272" y="0"/>
                </a:moveTo>
                <a:cubicBezTo>
                  <a:pt x="781221" y="0"/>
                  <a:pt x="1006544" y="225674"/>
                  <a:pt x="1006544" y="504056"/>
                </a:cubicBezTo>
                <a:cubicBezTo>
                  <a:pt x="1006544" y="753469"/>
                  <a:pt x="825676" y="960573"/>
                  <a:pt x="587900" y="999568"/>
                </a:cubicBezTo>
                <a:lnTo>
                  <a:pt x="503272" y="1225242"/>
                </a:lnTo>
                <a:lnTo>
                  <a:pt x="418644" y="999568"/>
                </a:lnTo>
                <a:cubicBezTo>
                  <a:pt x="180868" y="960573"/>
                  <a:pt x="0" y="753469"/>
                  <a:pt x="0" y="504056"/>
                </a:cubicBezTo>
                <a:cubicBezTo>
                  <a:pt x="0" y="225674"/>
                  <a:pt x="225323" y="0"/>
                  <a:pt x="503272" y="0"/>
                </a:cubicBez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36" name="椭圆 8"/>
          <p:cNvSpPr/>
          <p:nvPr/>
        </p:nvSpPr>
        <p:spPr>
          <a:xfrm>
            <a:off x="5106988" y="1356271"/>
            <a:ext cx="939800" cy="1068736"/>
          </a:xfrm>
          <a:custGeom>
            <a:avLst/>
            <a:gdLst/>
            <a:ahLst/>
            <a:cxnLst/>
            <a:rect l="l" t="t" r="r" b="b"/>
            <a:pathLst>
              <a:path w="1006544" h="1225242">
                <a:moveTo>
                  <a:pt x="503272" y="0"/>
                </a:moveTo>
                <a:cubicBezTo>
                  <a:pt x="781221" y="0"/>
                  <a:pt x="1006544" y="225674"/>
                  <a:pt x="1006544" y="504056"/>
                </a:cubicBezTo>
                <a:cubicBezTo>
                  <a:pt x="1006544" y="753469"/>
                  <a:pt x="825676" y="960573"/>
                  <a:pt x="587900" y="999568"/>
                </a:cubicBezTo>
                <a:lnTo>
                  <a:pt x="503272" y="1225242"/>
                </a:lnTo>
                <a:lnTo>
                  <a:pt x="418644" y="999568"/>
                </a:lnTo>
                <a:cubicBezTo>
                  <a:pt x="180868" y="960573"/>
                  <a:pt x="0" y="753469"/>
                  <a:pt x="0" y="504056"/>
                </a:cubicBezTo>
                <a:cubicBezTo>
                  <a:pt x="0" y="225674"/>
                  <a:pt x="225323" y="0"/>
                  <a:pt x="503272" y="0"/>
                </a:cubicBez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37" name="椭圆 8"/>
          <p:cNvSpPr/>
          <p:nvPr/>
        </p:nvSpPr>
        <p:spPr>
          <a:xfrm>
            <a:off x="7137400" y="1356271"/>
            <a:ext cx="938213" cy="1068736"/>
          </a:xfrm>
          <a:custGeom>
            <a:avLst/>
            <a:gdLst/>
            <a:ahLst/>
            <a:cxnLst/>
            <a:rect l="l" t="t" r="r" b="b"/>
            <a:pathLst>
              <a:path w="1006544" h="1225242">
                <a:moveTo>
                  <a:pt x="503272" y="0"/>
                </a:moveTo>
                <a:cubicBezTo>
                  <a:pt x="781221" y="0"/>
                  <a:pt x="1006544" y="225674"/>
                  <a:pt x="1006544" y="504056"/>
                </a:cubicBezTo>
                <a:cubicBezTo>
                  <a:pt x="1006544" y="753469"/>
                  <a:pt x="825676" y="960573"/>
                  <a:pt x="587900" y="999568"/>
                </a:cubicBezTo>
                <a:lnTo>
                  <a:pt x="503272" y="1225242"/>
                </a:lnTo>
                <a:lnTo>
                  <a:pt x="418644" y="999568"/>
                </a:lnTo>
                <a:cubicBezTo>
                  <a:pt x="180868" y="960573"/>
                  <a:pt x="0" y="753469"/>
                  <a:pt x="0" y="504056"/>
                </a:cubicBezTo>
                <a:cubicBezTo>
                  <a:pt x="0" y="225674"/>
                  <a:pt x="225323" y="0"/>
                  <a:pt x="503272" y="0"/>
                </a:cubicBez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38" name="椭圆 8"/>
          <p:cNvSpPr/>
          <p:nvPr/>
        </p:nvSpPr>
        <p:spPr>
          <a:xfrm>
            <a:off x="1049338" y="1356271"/>
            <a:ext cx="939800" cy="1068736"/>
          </a:xfrm>
          <a:custGeom>
            <a:avLst/>
            <a:gdLst/>
            <a:ahLst/>
            <a:cxnLst/>
            <a:rect l="l" t="t" r="r" b="b"/>
            <a:pathLst>
              <a:path w="1006544" h="1225242">
                <a:moveTo>
                  <a:pt x="503272" y="0"/>
                </a:moveTo>
                <a:cubicBezTo>
                  <a:pt x="781221" y="0"/>
                  <a:pt x="1006544" y="225674"/>
                  <a:pt x="1006544" y="504056"/>
                </a:cubicBezTo>
                <a:cubicBezTo>
                  <a:pt x="1006544" y="753469"/>
                  <a:pt x="825676" y="960573"/>
                  <a:pt x="587900" y="999568"/>
                </a:cubicBezTo>
                <a:lnTo>
                  <a:pt x="503272" y="1225242"/>
                </a:lnTo>
                <a:lnTo>
                  <a:pt x="418644" y="999568"/>
                </a:lnTo>
                <a:cubicBezTo>
                  <a:pt x="180868" y="960573"/>
                  <a:pt x="0" y="753469"/>
                  <a:pt x="0" y="504056"/>
                </a:cubicBezTo>
                <a:cubicBezTo>
                  <a:pt x="0" y="225674"/>
                  <a:pt x="225323" y="0"/>
                  <a:pt x="503272" y="0"/>
                </a:cubicBezTo>
                <a:close/>
              </a:path>
            </a:pathLst>
          </a:cu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39" name="矩形 15"/>
          <p:cNvSpPr>
            <a:spLocks noChangeArrowheads="1"/>
          </p:cNvSpPr>
          <p:nvPr/>
        </p:nvSpPr>
        <p:spPr bwMode="auto">
          <a:xfrm>
            <a:off x="1041400" y="2781846"/>
            <a:ext cx="976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here</a:t>
            </a:r>
            <a:endPar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0" name="矩形 16"/>
          <p:cNvSpPr>
            <a:spLocks noChangeArrowheads="1"/>
          </p:cNvSpPr>
          <p:nvPr/>
        </p:nvSpPr>
        <p:spPr bwMode="auto">
          <a:xfrm>
            <a:off x="3057525" y="2786608"/>
            <a:ext cx="976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here</a:t>
            </a:r>
            <a:endPar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1" name="矩形 17"/>
          <p:cNvSpPr>
            <a:spLocks noChangeArrowheads="1"/>
          </p:cNvSpPr>
          <p:nvPr/>
        </p:nvSpPr>
        <p:spPr bwMode="auto">
          <a:xfrm>
            <a:off x="5103813" y="2781846"/>
            <a:ext cx="974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here</a:t>
            </a:r>
            <a:endPar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2" name="矩形 18"/>
          <p:cNvSpPr>
            <a:spLocks noChangeArrowheads="1"/>
          </p:cNvSpPr>
          <p:nvPr/>
        </p:nvSpPr>
        <p:spPr bwMode="auto">
          <a:xfrm>
            <a:off x="7150100" y="2786608"/>
            <a:ext cx="974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Type here</a:t>
            </a:r>
            <a:endParaRPr lang="en-US" altLang="zh-CN" sz="140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3" name="Lorem Ipsum"/>
          <p:cNvSpPr/>
          <p:nvPr/>
        </p:nvSpPr>
        <p:spPr bwMode="auto">
          <a:xfrm>
            <a:off x="754063" y="3024733"/>
            <a:ext cx="1657350" cy="141859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600"/>
              </a:spcAft>
              <a:defRPr/>
            </a:pP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consectetur</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adipisicing</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elit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sed</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eiusmod</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tempor</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incididunt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labore</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magna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aliqua</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altLang="zh-CN"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altLang="zh-CN"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endPar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4" name="Lorem Ipsum"/>
          <p:cNvSpPr/>
          <p:nvPr/>
        </p:nvSpPr>
        <p:spPr bwMode="auto">
          <a:xfrm>
            <a:off x="2717800" y="3024733"/>
            <a:ext cx="1655763" cy="141859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600"/>
              </a:spcAft>
              <a:defRPr/>
            </a:pP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consectetur</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adipisicing</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elit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sed</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eiusmod</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tempor</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incididunt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labore</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magna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aliqua</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altLang="zh-CN"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altLang="zh-CN"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endPar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5" name="Lorem Ipsum"/>
          <p:cNvSpPr/>
          <p:nvPr/>
        </p:nvSpPr>
        <p:spPr bwMode="auto">
          <a:xfrm>
            <a:off x="4787900" y="3024733"/>
            <a:ext cx="1657350" cy="141859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600"/>
              </a:spcAft>
              <a:defRPr/>
            </a:pP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consectetur</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adipisicing</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elit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sed</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eiusmod</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tempor</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incididunt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labore</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magna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aliqua</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altLang="zh-CN"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altLang="zh-CN"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endPar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6" name="Lorem Ipsum"/>
          <p:cNvSpPr/>
          <p:nvPr/>
        </p:nvSpPr>
        <p:spPr bwMode="auto">
          <a:xfrm>
            <a:off x="6804025" y="3024733"/>
            <a:ext cx="1655763" cy="141859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600"/>
              </a:spcAft>
              <a:defRPr/>
            </a:pP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consectetur</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adipisicing</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elit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sed</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eiusmod</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tempor</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incididunt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labore</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et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magna </a:t>
            </a:r>
            <a:r>
              <a:rPr lang="en-US"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aliqua</a:t>
            </a:r>
            <a:r>
              <a:rPr lang="en-US"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sit </a:t>
            </a:r>
            <a:r>
              <a:rPr lang="en-US" altLang="zh-CN" sz="11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altLang="zh-CN" sz="11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endParaRPr lang="en-US" altLang="zh-CN" sz="1100" dirty="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47" name="弧形 46"/>
          <p:cNvSpPr/>
          <p:nvPr/>
        </p:nvSpPr>
        <p:spPr>
          <a:xfrm rot="19274575">
            <a:off x="-784225" y="1794421"/>
            <a:ext cx="2081213" cy="1211262"/>
          </a:xfrm>
          <a:prstGeom prst="arc">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48" name="弧形 47"/>
          <p:cNvSpPr/>
          <p:nvPr/>
        </p:nvSpPr>
        <p:spPr>
          <a:xfrm rot="8614221">
            <a:off x="1717675" y="886371"/>
            <a:ext cx="2082800" cy="1211262"/>
          </a:xfrm>
          <a:prstGeom prst="arc">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49" name="弧形 48"/>
          <p:cNvSpPr/>
          <p:nvPr/>
        </p:nvSpPr>
        <p:spPr>
          <a:xfrm rot="19014837">
            <a:off x="3400425" y="1607096"/>
            <a:ext cx="2082800" cy="1211262"/>
          </a:xfrm>
          <a:prstGeom prst="arc">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50" name="弧形 49"/>
          <p:cNvSpPr/>
          <p:nvPr/>
        </p:nvSpPr>
        <p:spPr>
          <a:xfrm rot="9106003">
            <a:off x="5864225" y="965746"/>
            <a:ext cx="2082800" cy="1211262"/>
          </a:xfrm>
          <a:prstGeom prst="arc">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51" name="弧形 50"/>
          <p:cNvSpPr/>
          <p:nvPr/>
        </p:nvSpPr>
        <p:spPr>
          <a:xfrm rot="19274575">
            <a:off x="7402513" y="1578521"/>
            <a:ext cx="2082800" cy="1211262"/>
          </a:xfrm>
          <a:prstGeom prst="arc">
            <a:avLst/>
          </a:prstGeom>
          <a:noFill/>
          <a:ln w="12700">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grpSp>
        <p:nvGrpSpPr>
          <p:cNvPr id="52" name="组合 36"/>
          <p:cNvGrpSpPr/>
          <p:nvPr/>
        </p:nvGrpSpPr>
        <p:grpSpPr bwMode="auto">
          <a:xfrm>
            <a:off x="5518150" y="1727746"/>
            <a:ext cx="141288" cy="292100"/>
            <a:chOff x="7117070" y="272042"/>
            <a:chExt cx="141287" cy="292100"/>
          </a:xfrm>
        </p:grpSpPr>
        <p:sp>
          <p:nvSpPr>
            <p:cNvPr id="53" name="Freeform 184"/>
            <p:cNvSpPr>
              <a:spLocks noEditPoints="1"/>
            </p:cNvSpPr>
            <p:nvPr/>
          </p:nvSpPr>
          <p:spPr bwMode="auto">
            <a:xfrm>
              <a:off x="7142470" y="272042"/>
              <a:ext cx="92075" cy="217488"/>
            </a:xfrm>
            <a:custGeom>
              <a:avLst/>
              <a:gdLst>
                <a:gd name="T0" fmla="*/ 2147483646 w 56"/>
                <a:gd name="T1" fmla="*/ 2147483646 h 132"/>
                <a:gd name="T2" fmla="*/ 0 w 56"/>
                <a:gd name="T3" fmla="*/ 2147483646 h 132"/>
                <a:gd name="T4" fmla="*/ 0 w 56"/>
                <a:gd name="T5" fmla="*/ 2147483646 h 132"/>
                <a:gd name="T6" fmla="*/ 2147483646 w 56"/>
                <a:gd name="T7" fmla="*/ 0 h 132"/>
                <a:gd name="T8" fmla="*/ 2147483646 w 56"/>
                <a:gd name="T9" fmla="*/ 2147483646 h 132"/>
                <a:gd name="T10" fmla="*/ 2147483646 w 56"/>
                <a:gd name="T11" fmla="*/ 2147483646 h 132"/>
                <a:gd name="T12" fmla="*/ 2147483646 w 56"/>
                <a:gd name="T13" fmla="*/ 2147483646 h 132"/>
                <a:gd name="T14" fmla="*/ 2147483646 w 56"/>
                <a:gd name="T15" fmla="*/ 2147483646 h 132"/>
                <a:gd name="T16" fmla="*/ 2147483646 w 56"/>
                <a:gd name="T17" fmla="*/ 2147483646 h 132"/>
                <a:gd name="T18" fmla="*/ 2147483646 w 56"/>
                <a:gd name="T19" fmla="*/ 2147483646 h 132"/>
                <a:gd name="T20" fmla="*/ 2147483646 w 56"/>
                <a:gd name="T21" fmla="*/ 2147483646 h 132"/>
                <a:gd name="T22" fmla="*/ 2147483646 w 56"/>
                <a:gd name="T23" fmla="*/ 2147483646 h 132"/>
                <a:gd name="T24" fmla="*/ 2147483646 w 56"/>
                <a:gd name="T25" fmla="*/ 2147483646 h 132"/>
                <a:gd name="T26" fmla="*/ 2147483646 w 56"/>
                <a:gd name="T27" fmla="*/ 2147483646 h 1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6" h="132">
                  <a:moveTo>
                    <a:pt x="28" y="132"/>
                  </a:moveTo>
                  <a:cubicBezTo>
                    <a:pt x="12" y="132"/>
                    <a:pt x="0" y="120"/>
                    <a:pt x="0" y="104"/>
                  </a:cubicBezTo>
                  <a:cubicBezTo>
                    <a:pt x="0" y="28"/>
                    <a:pt x="0" y="28"/>
                    <a:pt x="0" y="28"/>
                  </a:cubicBezTo>
                  <a:cubicBezTo>
                    <a:pt x="0" y="12"/>
                    <a:pt x="12" y="0"/>
                    <a:pt x="28" y="0"/>
                  </a:cubicBezTo>
                  <a:cubicBezTo>
                    <a:pt x="43" y="0"/>
                    <a:pt x="56" y="12"/>
                    <a:pt x="56" y="28"/>
                  </a:cubicBezTo>
                  <a:cubicBezTo>
                    <a:pt x="56" y="104"/>
                    <a:pt x="56" y="104"/>
                    <a:pt x="56" y="104"/>
                  </a:cubicBezTo>
                  <a:cubicBezTo>
                    <a:pt x="56" y="120"/>
                    <a:pt x="43" y="132"/>
                    <a:pt x="28" y="132"/>
                  </a:cubicBezTo>
                  <a:close/>
                  <a:moveTo>
                    <a:pt x="28" y="6"/>
                  </a:moveTo>
                  <a:cubicBezTo>
                    <a:pt x="16" y="6"/>
                    <a:pt x="6" y="16"/>
                    <a:pt x="6" y="28"/>
                  </a:cubicBezTo>
                  <a:cubicBezTo>
                    <a:pt x="6" y="104"/>
                    <a:pt x="6" y="104"/>
                    <a:pt x="6" y="104"/>
                  </a:cubicBezTo>
                  <a:cubicBezTo>
                    <a:pt x="6" y="116"/>
                    <a:pt x="16" y="126"/>
                    <a:pt x="28" y="126"/>
                  </a:cubicBezTo>
                  <a:cubicBezTo>
                    <a:pt x="40" y="126"/>
                    <a:pt x="50" y="116"/>
                    <a:pt x="50" y="104"/>
                  </a:cubicBezTo>
                  <a:cubicBezTo>
                    <a:pt x="50" y="28"/>
                    <a:pt x="50" y="28"/>
                    <a:pt x="50" y="28"/>
                  </a:cubicBezTo>
                  <a:cubicBezTo>
                    <a:pt x="50" y="16"/>
                    <a:pt x="40" y="6"/>
                    <a:pt x="28"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Freeform 185"/>
            <p:cNvSpPr/>
            <p:nvPr/>
          </p:nvSpPr>
          <p:spPr bwMode="auto">
            <a:xfrm>
              <a:off x="7117070" y="379992"/>
              <a:ext cx="141287" cy="134938"/>
            </a:xfrm>
            <a:custGeom>
              <a:avLst/>
              <a:gdLst>
                <a:gd name="T0" fmla="*/ 2147483646 w 85"/>
                <a:gd name="T1" fmla="*/ 2147483646 h 82"/>
                <a:gd name="T2" fmla="*/ 0 w 85"/>
                <a:gd name="T3" fmla="*/ 2147483646 h 82"/>
                <a:gd name="T4" fmla="*/ 0 w 85"/>
                <a:gd name="T5" fmla="*/ 0 h 82"/>
                <a:gd name="T6" fmla="*/ 2147483646 w 85"/>
                <a:gd name="T7" fmla="*/ 0 h 82"/>
                <a:gd name="T8" fmla="*/ 2147483646 w 85"/>
                <a:gd name="T9" fmla="*/ 2147483646 h 82"/>
                <a:gd name="T10" fmla="*/ 2147483646 w 85"/>
                <a:gd name="T11" fmla="*/ 2147483646 h 82"/>
                <a:gd name="T12" fmla="*/ 2147483646 w 85"/>
                <a:gd name="T13" fmla="*/ 2147483646 h 82"/>
                <a:gd name="T14" fmla="*/ 2147483646 w 85"/>
                <a:gd name="T15" fmla="*/ 0 h 82"/>
                <a:gd name="T16" fmla="*/ 2147483646 w 85"/>
                <a:gd name="T17" fmla="*/ 0 h 82"/>
                <a:gd name="T18" fmla="*/ 2147483646 w 85"/>
                <a:gd name="T19" fmla="*/ 2147483646 h 82"/>
                <a:gd name="T20" fmla="*/ 2147483646 w 85"/>
                <a:gd name="T21" fmla="*/ 2147483646 h 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82">
                  <a:moveTo>
                    <a:pt x="43" y="82"/>
                  </a:moveTo>
                  <a:cubicBezTo>
                    <a:pt x="19" y="82"/>
                    <a:pt x="0" y="63"/>
                    <a:pt x="0" y="39"/>
                  </a:cubicBezTo>
                  <a:cubicBezTo>
                    <a:pt x="0" y="0"/>
                    <a:pt x="0" y="0"/>
                    <a:pt x="0" y="0"/>
                  </a:cubicBezTo>
                  <a:cubicBezTo>
                    <a:pt x="6" y="0"/>
                    <a:pt x="6" y="0"/>
                    <a:pt x="6" y="0"/>
                  </a:cubicBezTo>
                  <a:cubicBezTo>
                    <a:pt x="6" y="39"/>
                    <a:pt x="6" y="39"/>
                    <a:pt x="6" y="39"/>
                  </a:cubicBezTo>
                  <a:cubicBezTo>
                    <a:pt x="6" y="60"/>
                    <a:pt x="23" y="76"/>
                    <a:pt x="43" y="76"/>
                  </a:cubicBezTo>
                  <a:cubicBezTo>
                    <a:pt x="63" y="76"/>
                    <a:pt x="79" y="60"/>
                    <a:pt x="79" y="39"/>
                  </a:cubicBezTo>
                  <a:cubicBezTo>
                    <a:pt x="79" y="0"/>
                    <a:pt x="79" y="0"/>
                    <a:pt x="79" y="0"/>
                  </a:cubicBezTo>
                  <a:cubicBezTo>
                    <a:pt x="85" y="0"/>
                    <a:pt x="85" y="0"/>
                    <a:pt x="85" y="0"/>
                  </a:cubicBezTo>
                  <a:cubicBezTo>
                    <a:pt x="85" y="39"/>
                    <a:pt x="85" y="39"/>
                    <a:pt x="85" y="39"/>
                  </a:cubicBezTo>
                  <a:cubicBezTo>
                    <a:pt x="85" y="63"/>
                    <a:pt x="66" y="82"/>
                    <a:pt x="43"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Rectangle 186"/>
            <p:cNvSpPr>
              <a:spLocks noChangeArrowheads="1"/>
            </p:cNvSpPr>
            <p:nvPr/>
          </p:nvSpPr>
          <p:spPr bwMode="auto">
            <a:xfrm>
              <a:off x="7147232" y="554617"/>
              <a:ext cx="82550"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sp>
          <p:nvSpPr>
            <p:cNvPr id="56" name="Rectangle 187"/>
            <p:cNvSpPr>
              <a:spLocks noChangeArrowheads="1"/>
            </p:cNvSpPr>
            <p:nvPr/>
          </p:nvSpPr>
          <p:spPr bwMode="auto">
            <a:xfrm>
              <a:off x="7183745" y="510167"/>
              <a:ext cx="952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p>
          </p:txBody>
        </p:sp>
      </p:grpSp>
      <p:grpSp>
        <p:nvGrpSpPr>
          <p:cNvPr id="57" name="组合 41"/>
          <p:cNvGrpSpPr/>
          <p:nvPr/>
        </p:nvGrpSpPr>
        <p:grpSpPr bwMode="auto">
          <a:xfrm>
            <a:off x="7477125" y="1689646"/>
            <a:ext cx="309563" cy="290512"/>
            <a:chOff x="7667932" y="264105"/>
            <a:chExt cx="309563" cy="290513"/>
          </a:xfrm>
        </p:grpSpPr>
        <p:sp>
          <p:nvSpPr>
            <p:cNvPr id="58" name="Freeform 188"/>
            <p:cNvSpPr/>
            <p:nvPr/>
          </p:nvSpPr>
          <p:spPr bwMode="auto">
            <a:xfrm>
              <a:off x="7667932" y="264105"/>
              <a:ext cx="290512" cy="290513"/>
            </a:xfrm>
            <a:custGeom>
              <a:avLst/>
              <a:gdLst>
                <a:gd name="T0" fmla="*/ 2147483646 w 177"/>
                <a:gd name="T1" fmla="*/ 2147483646 h 177"/>
                <a:gd name="T2" fmla="*/ 2147483646 w 177"/>
                <a:gd name="T3" fmla="*/ 2147483646 h 177"/>
                <a:gd name="T4" fmla="*/ 0 w 177"/>
                <a:gd name="T5" fmla="*/ 2147483646 h 177"/>
                <a:gd name="T6" fmla="*/ 2147483646 w 177"/>
                <a:gd name="T7" fmla="*/ 2147483646 h 177"/>
                <a:gd name="T8" fmla="*/ 2147483646 w 177"/>
                <a:gd name="T9" fmla="*/ 0 h 177"/>
                <a:gd name="T10" fmla="*/ 2147483646 w 177"/>
                <a:gd name="T11" fmla="*/ 0 h 177"/>
                <a:gd name="T12" fmla="*/ 2147483646 w 177"/>
                <a:gd name="T13" fmla="*/ 2147483646 h 177"/>
                <a:gd name="T14" fmla="*/ 2147483646 w 177"/>
                <a:gd name="T15" fmla="*/ 2147483646 h 177"/>
                <a:gd name="T16" fmla="*/ 2147483646 w 177"/>
                <a:gd name="T17" fmla="*/ 2147483646 h 177"/>
                <a:gd name="T18" fmla="*/ 2147483646 w 177"/>
                <a:gd name="T19" fmla="*/ 2147483646 h 177"/>
                <a:gd name="T20" fmla="*/ 2147483646 w 177"/>
                <a:gd name="T21" fmla="*/ 2147483646 h 177"/>
                <a:gd name="T22" fmla="*/ 2147483646 w 177"/>
                <a:gd name="T23" fmla="*/ 2147483646 h 177"/>
                <a:gd name="T24" fmla="*/ 2147483646 w 177"/>
                <a:gd name="T25" fmla="*/ 2147483646 h 177"/>
                <a:gd name="T26" fmla="*/ 2147483646 w 177"/>
                <a:gd name="T27" fmla="*/ 2147483646 h 177"/>
                <a:gd name="T28" fmla="*/ 2147483646 w 177"/>
                <a:gd name="T29" fmla="*/ 2147483646 h 177"/>
                <a:gd name="T30" fmla="*/ 2147483646 w 177"/>
                <a:gd name="T31" fmla="*/ 2147483646 h 177"/>
                <a:gd name="T32" fmla="*/ 2147483646 w 177"/>
                <a:gd name="T33" fmla="*/ 2147483646 h 177"/>
                <a:gd name="T34" fmla="*/ 2147483646 w 177"/>
                <a:gd name="T35" fmla="*/ 2147483646 h 177"/>
                <a:gd name="T36" fmla="*/ 2147483646 w 177"/>
                <a:gd name="T37" fmla="*/ 2147483646 h 1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Freeform 189"/>
            <p:cNvSpPr/>
            <p:nvPr/>
          </p:nvSpPr>
          <p:spPr bwMode="auto">
            <a:xfrm>
              <a:off x="7913995" y="372055"/>
              <a:ext cx="63500" cy="57150"/>
            </a:xfrm>
            <a:custGeom>
              <a:avLst/>
              <a:gdLst>
                <a:gd name="T0" fmla="*/ 0 w 40"/>
                <a:gd name="T1" fmla="*/ 0 h 36"/>
                <a:gd name="T2" fmla="*/ 2147483646 w 40"/>
                <a:gd name="T3" fmla="*/ 2147483646 h 36"/>
                <a:gd name="T4" fmla="*/ 2147483646 w 40"/>
                <a:gd name="T5" fmla="*/ 0 h 36"/>
                <a:gd name="T6" fmla="*/ 0 w 40"/>
                <a:gd name="T7" fmla="*/ 0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36">
                  <a:moveTo>
                    <a:pt x="0" y="0"/>
                  </a:moveTo>
                  <a:lnTo>
                    <a:pt x="21" y="36"/>
                  </a:lnTo>
                  <a:lnTo>
                    <a:pt x="4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Freeform 190"/>
            <p:cNvSpPr>
              <a:spLocks noEditPoints="1"/>
            </p:cNvSpPr>
            <p:nvPr/>
          </p:nvSpPr>
          <p:spPr bwMode="auto">
            <a:xfrm>
              <a:off x="7772707" y="338717"/>
              <a:ext cx="79375" cy="66675"/>
            </a:xfrm>
            <a:custGeom>
              <a:avLst/>
              <a:gdLst>
                <a:gd name="T0" fmla="*/ 2147483646 w 48"/>
                <a:gd name="T1" fmla="*/ 2147483646 h 40"/>
                <a:gd name="T2" fmla="*/ 0 w 48"/>
                <a:gd name="T3" fmla="*/ 2147483646 h 40"/>
                <a:gd name="T4" fmla="*/ 2147483646 w 48"/>
                <a:gd name="T5" fmla="*/ 0 h 40"/>
                <a:gd name="T6" fmla="*/ 2147483646 w 48"/>
                <a:gd name="T7" fmla="*/ 2147483646 h 40"/>
                <a:gd name="T8" fmla="*/ 2147483646 w 48"/>
                <a:gd name="T9" fmla="*/ 2147483646 h 40"/>
                <a:gd name="T10" fmla="*/ 2147483646 w 48"/>
                <a:gd name="T11" fmla="*/ 2147483646 h 40"/>
                <a:gd name="T12" fmla="*/ 2147483646 w 48"/>
                <a:gd name="T13" fmla="*/ 2147483646 h 40"/>
                <a:gd name="T14" fmla="*/ 2147483646 w 48"/>
                <a:gd name="T15" fmla="*/ 2147483646 h 40"/>
                <a:gd name="T16" fmla="*/ 2147483646 w 48"/>
                <a:gd name="T17" fmla="*/ 2147483646 h 40"/>
                <a:gd name="T18" fmla="*/ 2147483646 w 48"/>
                <a:gd name="T19" fmla="*/ 2147483646 h 40"/>
                <a:gd name="T20" fmla="*/ 2147483646 w 48"/>
                <a:gd name="T21" fmla="*/ 2147483646 h 40"/>
                <a:gd name="T22" fmla="*/ 2147483646 w 48"/>
                <a:gd name="T23" fmla="*/ 2147483646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Freeform 191"/>
            <p:cNvSpPr>
              <a:spLocks noEditPoints="1"/>
            </p:cNvSpPr>
            <p:nvPr/>
          </p:nvSpPr>
          <p:spPr bwMode="auto">
            <a:xfrm>
              <a:off x="7756832" y="395867"/>
              <a:ext cx="112712" cy="85725"/>
            </a:xfrm>
            <a:custGeom>
              <a:avLst/>
              <a:gdLst>
                <a:gd name="T0" fmla="*/ 2147483646 w 69"/>
                <a:gd name="T1" fmla="*/ 2147483646 h 52"/>
                <a:gd name="T2" fmla="*/ 2147483646 w 69"/>
                <a:gd name="T3" fmla="*/ 2147483646 h 52"/>
                <a:gd name="T4" fmla="*/ 2147483646 w 69"/>
                <a:gd name="T5" fmla="*/ 2147483646 h 52"/>
                <a:gd name="T6" fmla="*/ 0 w 69"/>
                <a:gd name="T7" fmla="*/ 2147483646 h 52"/>
                <a:gd name="T8" fmla="*/ 2147483646 w 69"/>
                <a:gd name="T9" fmla="*/ 0 h 52"/>
                <a:gd name="T10" fmla="*/ 2147483646 w 69"/>
                <a:gd name="T11" fmla="*/ 0 h 52"/>
                <a:gd name="T12" fmla="*/ 2147483646 w 69"/>
                <a:gd name="T13" fmla="*/ 2147483646 h 52"/>
                <a:gd name="T14" fmla="*/ 2147483646 w 69"/>
                <a:gd name="T15" fmla="*/ 2147483646 h 52"/>
                <a:gd name="T16" fmla="*/ 2147483646 w 69"/>
                <a:gd name="T17" fmla="*/ 2147483646 h 52"/>
                <a:gd name="T18" fmla="*/ 2147483646 w 69"/>
                <a:gd name="T19" fmla="*/ 2147483646 h 52"/>
                <a:gd name="T20" fmla="*/ 2147483646 w 69"/>
                <a:gd name="T21" fmla="*/ 2147483646 h 52"/>
                <a:gd name="T22" fmla="*/ 2147483646 w 69"/>
                <a:gd name="T23" fmla="*/ 2147483646 h 52"/>
                <a:gd name="T24" fmla="*/ 2147483646 w 69"/>
                <a:gd name="T25" fmla="*/ 2147483646 h 52"/>
                <a:gd name="T26" fmla="*/ 2147483646 w 69"/>
                <a:gd name="T27" fmla="*/ 2147483646 h 52"/>
                <a:gd name="T28" fmla="*/ 2147483646 w 69"/>
                <a:gd name="T29" fmla="*/ 2147483646 h 52"/>
                <a:gd name="T30" fmla="*/ 2147483646 w 69"/>
                <a:gd name="T31" fmla="*/ 2147483646 h 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2" name="组合 49"/>
          <p:cNvGrpSpPr/>
          <p:nvPr/>
        </p:nvGrpSpPr>
        <p:grpSpPr bwMode="auto">
          <a:xfrm>
            <a:off x="3394075" y="1669008"/>
            <a:ext cx="303213" cy="303213"/>
            <a:chOff x="3246745" y="900692"/>
            <a:chExt cx="303212" cy="303213"/>
          </a:xfrm>
        </p:grpSpPr>
        <p:sp>
          <p:nvSpPr>
            <p:cNvPr id="63" name="Freeform 192"/>
            <p:cNvSpPr>
              <a:spLocks noEditPoints="1"/>
            </p:cNvSpPr>
            <p:nvPr/>
          </p:nvSpPr>
          <p:spPr bwMode="auto">
            <a:xfrm>
              <a:off x="3246745" y="900692"/>
              <a:ext cx="303212" cy="303213"/>
            </a:xfrm>
            <a:custGeom>
              <a:avLst/>
              <a:gdLst>
                <a:gd name="T0" fmla="*/ 2147483646 w 184"/>
                <a:gd name="T1" fmla="*/ 2147483646 h 184"/>
                <a:gd name="T2" fmla="*/ 0 w 184"/>
                <a:gd name="T3" fmla="*/ 2147483646 h 184"/>
                <a:gd name="T4" fmla="*/ 2147483646 w 184"/>
                <a:gd name="T5" fmla="*/ 0 h 184"/>
                <a:gd name="T6" fmla="*/ 2147483646 w 184"/>
                <a:gd name="T7" fmla="*/ 2147483646 h 184"/>
                <a:gd name="T8" fmla="*/ 2147483646 w 184"/>
                <a:gd name="T9" fmla="*/ 2147483646 h 184"/>
                <a:gd name="T10" fmla="*/ 2147483646 w 184"/>
                <a:gd name="T11" fmla="*/ 2147483646 h 184"/>
                <a:gd name="T12" fmla="*/ 2147483646 w 184"/>
                <a:gd name="T13" fmla="*/ 2147483646 h 184"/>
                <a:gd name="T14" fmla="*/ 2147483646 w 184"/>
                <a:gd name="T15" fmla="*/ 2147483646 h 184"/>
                <a:gd name="T16" fmla="*/ 2147483646 w 184"/>
                <a:gd name="T17" fmla="*/ 2147483646 h 184"/>
                <a:gd name="T18" fmla="*/ 2147483646 w 184"/>
                <a:gd name="T19" fmla="*/ 2147483646 h 1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4" h="184">
                  <a:moveTo>
                    <a:pt x="92" y="184"/>
                  </a:moveTo>
                  <a:cubicBezTo>
                    <a:pt x="41" y="184"/>
                    <a:pt x="0" y="143"/>
                    <a:pt x="0" y="92"/>
                  </a:cubicBezTo>
                  <a:cubicBezTo>
                    <a:pt x="0" y="41"/>
                    <a:pt x="41" y="0"/>
                    <a:pt x="92" y="0"/>
                  </a:cubicBezTo>
                  <a:cubicBezTo>
                    <a:pt x="143" y="0"/>
                    <a:pt x="184" y="41"/>
                    <a:pt x="184" y="92"/>
                  </a:cubicBezTo>
                  <a:cubicBezTo>
                    <a:pt x="184" y="143"/>
                    <a:pt x="143" y="184"/>
                    <a:pt x="92" y="184"/>
                  </a:cubicBezTo>
                  <a:close/>
                  <a:moveTo>
                    <a:pt x="92" y="6"/>
                  </a:moveTo>
                  <a:cubicBezTo>
                    <a:pt x="45" y="6"/>
                    <a:pt x="6" y="44"/>
                    <a:pt x="6" y="92"/>
                  </a:cubicBezTo>
                  <a:cubicBezTo>
                    <a:pt x="6" y="139"/>
                    <a:pt x="45" y="178"/>
                    <a:pt x="92" y="178"/>
                  </a:cubicBezTo>
                  <a:cubicBezTo>
                    <a:pt x="140" y="178"/>
                    <a:pt x="178" y="139"/>
                    <a:pt x="178" y="92"/>
                  </a:cubicBezTo>
                  <a:cubicBezTo>
                    <a:pt x="178" y="44"/>
                    <a:pt x="140" y="6"/>
                    <a:pt x="92"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193"/>
            <p:cNvSpPr>
              <a:spLocks noEditPoints="1"/>
            </p:cNvSpPr>
            <p:nvPr/>
          </p:nvSpPr>
          <p:spPr bwMode="auto">
            <a:xfrm>
              <a:off x="3294370" y="940380"/>
              <a:ext cx="207962" cy="263525"/>
            </a:xfrm>
            <a:custGeom>
              <a:avLst/>
              <a:gdLst>
                <a:gd name="T0" fmla="*/ 2147483646 w 126"/>
                <a:gd name="T1" fmla="*/ 2147483646 h 160"/>
                <a:gd name="T2" fmla="*/ 2147483646 w 126"/>
                <a:gd name="T3" fmla="*/ 2147483646 h 160"/>
                <a:gd name="T4" fmla="*/ 2147483646 w 126"/>
                <a:gd name="T5" fmla="*/ 2147483646 h 160"/>
                <a:gd name="T6" fmla="*/ 2147483646 w 126"/>
                <a:gd name="T7" fmla="*/ 2147483646 h 160"/>
                <a:gd name="T8" fmla="*/ 2147483646 w 126"/>
                <a:gd name="T9" fmla="*/ 2147483646 h 160"/>
                <a:gd name="T10" fmla="*/ 2147483646 w 126"/>
                <a:gd name="T11" fmla="*/ 2147483646 h 160"/>
                <a:gd name="T12" fmla="*/ 2147483646 w 126"/>
                <a:gd name="T13" fmla="*/ 0 h 160"/>
                <a:gd name="T14" fmla="*/ 2147483646 w 126"/>
                <a:gd name="T15" fmla="*/ 2147483646 h 160"/>
                <a:gd name="T16" fmla="*/ 2147483646 w 126"/>
                <a:gd name="T17" fmla="*/ 2147483646 h 160"/>
                <a:gd name="T18" fmla="*/ 2147483646 w 126"/>
                <a:gd name="T19" fmla="*/ 2147483646 h 160"/>
                <a:gd name="T20" fmla="*/ 2147483646 w 126"/>
                <a:gd name="T21" fmla="*/ 2147483646 h 160"/>
                <a:gd name="T22" fmla="*/ 2147483646 w 126"/>
                <a:gd name="T23" fmla="*/ 2147483646 h 160"/>
                <a:gd name="T24" fmla="*/ 2147483646 w 126"/>
                <a:gd name="T25" fmla="*/ 2147483646 h 160"/>
                <a:gd name="T26" fmla="*/ 2147483646 w 126"/>
                <a:gd name="T27" fmla="*/ 2147483646 h 160"/>
                <a:gd name="T28" fmla="*/ 2147483646 w 126"/>
                <a:gd name="T29" fmla="*/ 2147483646 h 160"/>
                <a:gd name="T30" fmla="*/ 2147483646 w 126"/>
                <a:gd name="T31" fmla="*/ 2147483646 h 160"/>
                <a:gd name="T32" fmla="*/ 2147483646 w 126"/>
                <a:gd name="T33" fmla="*/ 2147483646 h 160"/>
                <a:gd name="T34" fmla="*/ 2147483646 w 126"/>
                <a:gd name="T35" fmla="*/ 2147483646 h 160"/>
                <a:gd name="T36" fmla="*/ 2147483646 w 126"/>
                <a:gd name="T37" fmla="*/ 2147483646 h 160"/>
                <a:gd name="T38" fmla="*/ 2147483646 w 126"/>
                <a:gd name="T39" fmla="*/ 2147483646 h 160"/>
                <a:gd name="T40" fmla="*/ 2147483646 w 126"/>
                <a:gd name="T41" fmla="*/ 2147483646 h 160"/>
                <a:gd name="T42" fmla="*/ 2147483646 w 126"/>
                <a:gd name="T43" fmla="*/ 2147483646 h 160"/>
                <a:gd name="T44" fmla="*/ 2147483646 w 126"/>
                <a:gd name="T45" fmla="*/ 2147483646 h 160"/>
                <a:gd name="T46" fmla="*/ 2147483646 w 126"/>
                <a:gd name="T47" fmla="*/ 2147483646 h 160"/>
                <a:gd name="T48" fmla="*/ 2147483646 w 126"/>
                <a:gd name="T49" fmla="*/ 2147483646 h 160"/>
                <a:gd name="T50" fmla="*/ 2147483646 w 126"/>
                <a:gd name="T51" fmla="*/ 2147483646 h 160"/>
                <a:gd name="T52" fmla="*/ 2147483646 w 126"/>
                <a:gd name="T53" fmla="*/ 2147483646 h 160"/>
                <a:gd name="T54" fmla="*/ 2147483646 w 126"/>
                <a:gd name="T55" fmla="*/ 2147483646 h 160"/>
                <a:gd name="T56" fmla="*/ 2147483646 w 126"/>
                <a:gd name="T57" fmla="*/ 2147483646 h 160"/>
                <a:gd name="T58" fmla="*/ 2147483646 w 126"/>
                <a:gd name="T59" fmla="*/ 2147483646 h 160"/>
                <a:gd name="T60" fmla="*/ 2147483646 w 126"/>
                <a:gd name="T61" fmla="*/ 2147483646 h 160"/>
                <a:gd name="T62" fmla="*/ 2147483646 w 126"/>
                <a:gd name="T63" fmla="*/ 2147483646 h 160"/>
                <a:gd name="T64" fmla="*/ 2147483646 w 126"/>
                <a:gd name="T65" fmla="*/ 2147483646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6" h="160">
                  <a:moveTo>
                    <a:pt x="63" y="160"/>
                  </a:moveTo>
                  <a:cubicBezTo>
                    <a:pt x="41" y="160"/>
                    <a:pt x="19" y="152"/>
                    <a:pt x="2" y="137"/>
                  </a:cubicBezTo>
                  <a:cubicBezTo>
                    <a:pt x="0" y="135"/>
                    <a:pt x="0" y="135"/>
                    <a:pt x="0" y="135"/>
                  </a:cubicBezTo>
                  <a:cubicBezTo>
                    <a:pt x="2" y="133"/>
                    <a:pt x="2" y="133"/>
                    <a:pt x="2" y="133"/>
                  </a:cubicBezTo>
                  <a:cubicBezTo>
                    <a:pt x="8" y="126"/>
                    <a:pt x="18" y="120"/>
                    <a:pt x="31" y="116"/>
                  </a:cubicBezTo>
                  <a:cubicBezTo>
                    <a:pt x="36" y="114"/>
                    <a:pt x="38" y="113"/>
                    <a:pt x="40" y="111"/>
                  </a:cubicBezTo>
                  <a:cubicBezTo>
                    <a:pt x="42" y="110"/>
                    <a:pt x="43" y="108"/>
                    <a:pt x="43" y="106"/>
                  </a:cubicBezTo>
                  <a:cubicBezTo>
                    <a:pt x="43" y="105"/>
                    <a:pt x="43" y="98"/>
                    <a:pt x="43" y="92"/>
                  </a:cubicBezTo>
                  <a:cubicBezTo>
                    <a:pt x="40" y="88"/>
                    <a:pt x="37" y="83"/>
                    <a:pt x="34" y="75"/>
                  </a:cubicBezTo>
                  <a:cubicBezTo>
                    <a:pt x="32" y="74"/>
                    <a:pt x="29" y="70"/>
                    <a:pt x="28" y="66"/>
                  </a:cubicBezTo>
                  <a:cubicBezTo>
                    <a:pt x="27" y="62"/>
                    <a:pt x="28" y="58"/>
                    <a:pt x="29" y="56"/>
                  </a:cubicBezTo>
                  <a:cubicBezTo>
                    <a:pt x="26" y="36"/>
                    <a:pt x="28" y="21"/>
                    <a:pt x="36" y="11"/>
                  </a:cubicBezTo>
                  <a:cubicBezTo>
                    <a:pt x="42" y="4"/>
                    <a:pt x="52" y="0"/>
                    <a:pt x="64" y="0"/>
                  </a:cubicBezTo>
                  <a:cubicBezTo>
                    <a:pt x="65" y="0"/>
                    <a:pt x="65" y="0"/>
                    <a:pt x="65" y="0"/>
                  </a:cubicBezTo>
                  <a:cubicBezTo>
                    <a:pt x="75" y="0"/>
                    <a:pt x="78" y="2"/>
                    <a:pt x="80" y="6"/>
                  </a:cubicBezTo>
                  <a:cubicBezTo>
                    <a:pt x="80" y="6"/>
                    <a:pt x="81" y="7"/>
                    <a:pt x="81" y="7"/>
                  </a:cubicBezTo>
                  <a:cubicBezTo>
                    <a:pt x="87" y="7"/>
                    <a:pt x="92" y="9"/>
                    <a:pt x="95" y="14"/>
                  </a:cubicBezTo>
                  <a:cubicBezTo>
                    <a:pt x="101" y="22"/>
                    <a:pt x="102" y="38"/>
                    <a:pt x="97" y="56"/>
                  </a:cubicBezTo>
                  <a:cubicBezTo>
                    <a:pt x="99" y="58"/>
                    <a:pt x="99" y="62"/>
                    <a:pt x="98" y="66"/>
                  </a:cubicBezTo>
                  <a:cubicBezTo>
                    <a:pt x="97" y="71"/>
                    <a:pt x="94" y="74"/>
                    <a:pt x="91" y="75"/>
                  </a:cubicBezTo>
                  <a:cubicBezTo>
                    <a:pt x="89" y="83"/>
                    <a:pt x="87" y="88"/>
                    <a:pt x="83" y="92"/>
                  </a:cubicBezTo>
                  <a:cubicBezTo>
                    <a:pt x="83" y="105"/>
                    <a:pt x="83" y="105"/>
                    <a:pt x="83" y="105"/>
                  </a:cubicBezTo>
                  <a:cubicBezTo>
                    <a:pt x="84" y="108"/>
                    <a:pt x="85" y="109"/>
                    <a:pt x="87" y="111"/>
                  </a:cubicBezTo>
                  <a:cubicBezTo>
                    <a:pt x="88" y="113"/>
                    <a:pt x="88" y="113"/>
                    <a:pt x="88" y="113"/>
                  </a:cubicBezTo>
                  <a:cubicBezTo>
                    <a:pt x="90" y="114"/>
                    <a:pt x="91" y="114"/>
                    <a:pt x="96" y="116"/>
                  </a:cubicBezTo>
                  <a:cubicBezTo>
                    <a:pt x="108" y="120"/>
                    <a:pt x="119" y="126"/>
                    <a:pt x="124" y="133"/>
                  </a:cubicBezTo>
                  <a:cubicBezTo>
                    <a:pt x="126" y="135"/>
                    <a:pt x="126" y="135"/>
                    <a:pt x="126" y="135"/>
                  </a:cubicBezTo>
                  <a:cubicBezTo>
                    <a:pt x="124" y="137"/>
                    <a:pt x="124" y="137"/>
                    <a:pt x="124" y="137"/>
                  </a:cubicBezTo>
                  <a:cubicBezTo>
                    <a:pt x="107" y="152"/>
                    <a:pt x="86" y="160"/>
                    <a:pt x="63" y="160"/>
                  </a:cubicBezTo>
                  <a:close/>
                  <a:moveTo>
                    <a:pt x="9" y="135"/>
                  </a:moveTo>
                  <a:cubicBezTo>
                    <a:pt x="24" y="147"/>
                    <a:pt x="43" y="154"/>
                    <a:pt x="63" y="154"/>
                  </a:cubicBezTo>
                  <a:cubicBezTo>
                    <a:pt x="83" y="154"/>
                    <a:pt x="102" y="147"/>
                    <a:pt x="117" y="135"/>
                  </a:cubicBezTo>
                  <a:cubicBezTo>
                    <a:pt x="112" y="130"/>
                    <a:pt x="104" y="125"/>
                    <a:pt x="94" y="122"/>
                  </a:cubicBezTo>
                  <a:cubicBezTo>
                    <a:pt x="88" y="120"/>
                    <a:pt x="86" y="119"/>
                    <a:pt x="84" y="117"/>
                  </a:cubicBezTo>
                  <a:cubicBezTo>
                    <a:pt x="83" y="116"/>
                    <a:pt x="83" y="116"/>
                    <a:pt x="83" y="116"/>
                  </a:cubicBezTo>
                  <a:cubicBezTo>
                    <a:pt x="80" y="114"/>
                    <a:pt x="78" y="111"/>
                    <a:pt x="77" y="106"/>
                  </a:cubicBezTo>
                  <a:cubicBezTo>
                    <a:pt x="77" y="90"/>
                    <a:pt x="77" y="90"/>
                    <a:pt x="77" y="90"/>
                  </a:cubicBezTo>
                  <a:cubicBezTo>
                    <a:pt x="78" y="89"/>
                    <a:pt x="78" y="89"/>
                    <a:pt x="78" y="89"/>
                  </a:cubicBezTo>
                  <a:cubicBezTo>
                    <a:pt x="82" y="85"/>
                    <a:pt x="84" y="79"/>
                    <a:pt x="86" y="71"/>
                  </a:cubicBezTo>
                  <a:cubicBezTo>
                    <a:pt x="87" y="67"/>
                    <a:pt x="87" y="67"/>
                    <a:pt x="87" y="67"/>
                  </a:cubicBezTo>
                  <a:cubicBezTo>
                    <a:pt x="90" y="69"/>
                    <a:pt x="90" y="69"/>
                    <a:pt x="90" y="69"/>
                  </a:cubicBezTo>
                  <a:cubicBezTo>
                    <a:pt x="91" y="68"/>
                    <a:pt x="92" y="67"/>
                    <a:pt x="92" y="65"/>
                  </a:cubicBezTo>
                  <a:cubicBezTo>
                    <a:pt x="93" y="63"/>
                    <a:pt x="93" y="61"/>
                    <a:pt x="92" y="60"/>
                  </a:cubicBezTo>
                  <a:cubicBezTo>
                    <a:pt x="90" y="59"/>
                    <a:pt x="90" y="59"/>
                    <a:pt x="90" y="59"/>
                  </a:cubicBezTo>
                  <a:cubicBezTo>
                    <a:pt x="90" y="56"/>
                    <a:pt x="90" y="56"/>
                    <a:pt x="90" y="56"/>
                  </a:cubicBezTo>
                  <a:cubicBezTo>
                    <a:pt x="95" y="39"/>
                    <a:pt x="95" y="24"/>
                    <a:pt x="90" y="17"/>
                  </a:cubicBezTo>
                  <a:cubicBezTo>
                    <a:pt x="88" y="15"/>
                    <a:pt x="85" y="13"/>
                    <a:pt x="81" y="13"/>
                  </a:cubicBezTo>
                  <a:cubicBezTo>
                    <a:pt x="80" y="13"/>
                    <a:pt x="80" y="13"/>
                    <a:pt x="80" y="13"/>
                  </a:cubicBezTo>
                  <a:cubicBezTo>
                    <a:pt x="79" y="13"/>
                    <a:pt x="79" y="13"/>
                    <a:pt x="79" y="13"/>
                  </a:cubicBezTo>
                  <a:cubicBezTo>
                    <a:pt x="77" y="12"/>
                    <a:pt x="76" y="10"/>
                    <a:pt x="75" y="9"/>
                  </a:cubicBezTo>
                  <a:cubicBezTo>
                    <a:pt x="74" y="8"/>
                    <a:pt x="73" y="7"/>
                    <a:pt x="65" y="7"/>
                  </a:cubicBezTo>
                  <a:cubicBezTo>
                    <a:pt x="64" y="7"/>
                    <a:pt x="64" y="7"/>
                    <a:pt x="64" y="7"/>
                  </a:cubicBezTo>
                  <a:cubicBezTo>
                    <a:pt x="54" y="7"/>
                    <a:pt x="46" y="10"/>
                    <a:pt x="41" y="15"/>
                  </a:cubicBezTo>
                  <a:cubicBezTo>
                    <a:pt x="34" y="24"/>
                    <a:pt x="32" y="38"/>
                    <a:pt x="36" y="57"/>
                  </a:cubicBezTo>
                  <a:cubicBezTo>
                    <a:pt x="37" y="60"/>
                    <a:pt x="37" y="60"/>
                    <a:pt x="37" y="60"/>
                  </a:cubicBezTo>
                  <a:cubicBezTo>
                    <a:pt x="34" y="60"/>
                    <a:pt x="34" y="60"/>
                    <a:pt x="34" y="60"/>
                  </a:cubicBezTo>
                  <a:cubicBezTo>
                    <a:pt x="34" y="61"/>
                    <a:pt x="34" y="63"/>
                    <a:pt x="34" y="65"/>
                  </a:cubicBezTo>
                  <a:cubicBezTo>
                    <a:pt x="35" y="67"/>
                    <a:pt x="37" y="69"/>
                    <a:pt x="37" y="70"/>
                  </a:cubicBezTo>
                  <a:cubicBezTo>
                    <a:pt x="40" y="69"/>
                    <a:pt x="40" y="69"/>
                    <a:pt x="40" y="69"/>
                  </a:cubicBezTo>
                  <a:cubicBezTo>
                    <a:pt x="40" y="72"/>
                    <a:pt x="40" y="72"/>
                    <a:pt x="40" y="72"/>
                  </a:cubicBezTo>
                  <a:cubicBezTo>
                    <a:pt x="43" y="80"/>
                    <a:pt x="45" y="85"/>
                    <a:pt x="48" y="89"/>
                  </a:cubicBezTo>
                  <a:cubicBezTo>
                    <a:pt x="49" y="89"/>
                    <a:pt x="49" y="89"/>
                    <a:pt x="49" y="89"/>
                  </a:cubicBezTo>
                  <a:cubicBezTo>
                    <a:pt x="49" y="91"/>
                    <a:pt x="49" y="91"/>
                    <a:pt x="49" y="91"/>
                  </a:cubicBezTo>
                  <a:cubicBezTo>
                    <a:pt x="49" y="94"/>
                    <a:pt x="50" y="105"/>
                    <a:pt x="49" y="107"/>
                  </a:cubicBezTo>
                  <a:cubicBezTo>
                    <a:pt x="49" y="110"/>
                    <a:pt x="47" y="113"/>
                    <a:pt x="44" y="116"/>
                  </a:cubicBezTo>
                  <a:cubicBezTo>
                    <a:pt x="42" y="119"/>
                    <a:pt x="38" y="120"/>
                    <a:pt x="33" y="122"/>
                  </a:cubicBezTo>
                  <a:cubicBezTo>
                    <a:pt x="23" y="125"/>
                    <a:pt x="14" y="129"/>
                    <a:pt x="9" y="1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5" name="Freeform 221"/>
          <p:cNvSpPr>
            <a:spLocks noEditPoints="1"/>
          </p:cNvSpPr>
          <p:nvPr/>
        </p:nvSpPr>
        <p:spPr bwMode="auto">
          <a:xfrm>
            <a:off x="1417638" y="1711871"/>
            <a:ext cx="207962" cy="317500"/>
          </a:xfrm>
          <a:custGeom>
            <a:avLst/>
            <a:gdLst>
              <a:gd name="T0" fmla="*/ 2147483646 w 126"/>
              <a:gd name="T1" fmla="*/ 2147483646 h 193"/>
              <a:gd name="T2" fmla="*/ 2147483646 w 126"/>
              <a:gd name="T3" fmla="*/ 2147483646 h 193"/>
              <a:gd name="T4" fmla="*/ 2147483646 w 126"/>
              <a:gd name="T5" fmla="*/ 2147483646 h 193"/>
              <a:gd name="T6" fmla="*/ 2147483646 w 126"/>
              <a:gd name="T7" fmla="*/ 2147483646 h 193"/>
              <a:gd name="T8" fmla="*/ 2147483646 w 126"/>
              <a:gd name="T9" fmla="*/ 2147483646 h 193"/>
              <a:gd name="T10" fmla="*/ 2147483646 w 126"/>
              <a:gd name="T11" fmla="*/ 2147483646 h 193"/>
              <a:gd name="T12" fmla="*/ 2147483646 w 126"/>
              <a:gd name="T13" fmla="*/ 2147483646 h 193"/>
              <a:gd name="T14" fmla="*/ 2147483646 w 126"/>
              <a:gd name="T15" fmla="*/ 2147483646 h 193"/>
              <a:gd name="T16" fmla="*/ 2147483646 w 126"/>
              <a:gd name="T17" fmla="*/ 0 h 193"/>
              <a:gd name="T18" fmla="*/ 2147483646 w 126"/>
              <a:gd name="T19" fmla="*/ 0 h 193"/>
              <a:gd name="T20" fmla="*/ 2147483646 w 126"/>
              <a:gd name="T21" fmla="*/ 2147483646 h 193"/>
              <a:gd name="T22" fmla="*/ 2147483646 w 126"/>
              <a:gd name="T23" fmla="*/ 2147483646 h 193"/>
              <a:gd name="T24" fmla="*/ 2147483646 w 126"/>
              <a:gd name="T25" fmla="*/ 2147483646 h 193"/>
              <a:gd name="T26" fmla="*/ 2147483646 w 126"/>
              <a:gd name="T27" fmla="*/ 2147483646 h 193"/>
              <a:gd name="T28" fmla="*/ 2147483646 w 126"/>
              <a:gd name="T29" fmla="*/ 2147483646 h 193"/>
              <a:gd name="T30" fmla="*/ 2147483646 w 126"/>
              <a:gd name="T31" fmla="*/ 2147483646 h 193"/>
              <a:gd name="T32" fmla="*/ 2147483646 w 126"/>
              <a:gd name="T33" fmla="*/ 2147483646 h 193"/>
              <a:gd name="T34" fmla="*/ 2147483646 w 126"/>
              <a:gd name="T35" fmla="*/ 2147483646 h 193"/>
              <a:gd name="T36" fmla="*/ 2147483646 w 126"/>
              <a:gd name="T37" fmla="*/ 2147483646 h 193"/>
              <a:gd name="T38" fmla="*/ 2147483646 w 126"/>
              <a:gd name="T39" fmla="*/ 2147483646 h 193"/>
              <a:gd name="T40" fmla="*/ 2147483646 w 126"/>
              <a:gd name="T41" fmla="*/ 2147483646 h 193"/>
              <a:gd name="T42" fmla="*/ 2147483646 w 126"/>
              <a:gd name="T43" fmla="*/ 2147483646 h 193"/>
              <a:gd name="T44" fmla="*/ 2147483646 w 126"/>
              <a:gd name="T45" fmla="*/ 2147483646 h 193"/>
              <a:gd name="T46" fmla="*/ 2147483646 w 126"/>
              <a:gd name="T47" fmla="*/ 2147483646 h 193"/>
              <a:gd name="T48" fmla="*/ 2147483646 w 126"/>
              <a:gd name="T49" fmla="*/ 2147483646 h 193"/>
              <a:gd name="T50" fmla="*/ 2147483646 w 126"/>
              <a:gd name="T51" fmla="*/ 2147483646 h 193"/>
              <a:gd name="T52" fmla="*/ 2147483646 w 126"/>
              <a:gd name="T53" fmla="*/ 2147483646 h 193"/>
              <a:gd name="T54" fmla="*/ 2147483646 w 126"/>
              <a:gd name="T55" fmla="*/ 2147483646 h 193"/>
              <a:gd name="T56" fmla="*/ 2147483646 w 126"/>
              <a:gd name="T57" fmla="*/ 2147483646 h 193"/>
              <a:gd name="T58" fmla="*/ 2147483646 w 126"/>
              <a:gd name="T59" fmla="*/ 2147483646 h 193"/>
              <a:gd name="T60" fmla="*/ 2147483646 w 126"/>
              <a:gd name="T61" fmla="*/ 2147483646 h 193"/>
              <a:gd name="T62" fmla="*/ 2147483646 w 126"/>
              <a:gd name="T63" fmla="*/ 2147483646 h 193"/>
              <a:gd name="T64" fmla="*/ 2147483646 w 126"/>
              <a:gd name="T65" fmla="*/ 2147483646 h 193"/>
              <a:gd name="T66" fmla="*/ 2147483646 w 126"/>
              <a:gd name="T67" fmla="*/ 2147483646 h 193"/>
              <a:gd name="T68" fmla="*/ 2147483646 w 126"/>
              <a:gd name="T69" fmla="*/ 2147483646 h 1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6" h="193">
                <a:moveTo>
                  <a:pt x="19" y="193"/>
                </a:moveTo>
                <a:cubicBezTo>
                  <a:pt x="17" y="193"/>
                  <a:pt x="16" y="193"/>
                  <a:pt x="14" y="192"/>
                </a:cubicBezTo>
                <a:cubicBezTo>
                  <a:pt x="10" y="190"/>
                  <a:pt x="8" y="185"/>
                  <a:pt x="10" y="180"/>
                </a:cubicBezTo>
                <a:cubicBezTo>
                  <a:pt x="32" y="115"/>
                  <a:pt x="32" y="115"/>
                  <a:pt x="32" y="115"/>
                </a:cubicBezTo>
                <a:cubicBezTo>
                  <a:pt x="10" y="115"/>
                  <a:pt x="10" y="115"/>
                  <a:pt x="10" y="115"/>
                </a:cubicBezTo>
                <a:cubicBezTo>
                  <a:pt x="7" y="115"/>
                  <a:pt x="4" y="113"/>
                  <a:pt x="2" y="111"/>
                </a:cubicBezTo>
                <a:cubicBezTo>
                  <a:pt x="0" y="108"/>
                  <a:pt x="0" y="105"/>
                  <a:pt x="1" y="102"/>
                </a:cubicBezTo>
                <a:cubicBezTo>
                  <a:pt x="37" y="7"/>
                  <a:pt x="37" y="7"/>
                  <a:pt x="37" y="7"/>
                </a:cubicBezTo>
                <a:cubicBezTo>
                  <a:pt x="38" y="3"/>
                  <a:pt x="42" y="0"/>
                  <a:pt x="46" y="0"/>
                </a:cubicBezTo>
                <a:cubicBezTo>
                  <a:pt x="116" y="0"/>
                  <a:pt x="116" y="0"/>
                  <a:pt x="116" y="0"/>
                </a:cubicBezTo>
                <a:cubicBezTo>
                  <a:pt x="122" y="0"/>
                  <a:pt x="126" y="5"/>
                  <a:pt x="126" y="10"/>
                </a:cubicBezTo>
                <a:cubicBezTo>
                  <a:pt x="126" y="12"/>
                  <a:pt x="125" y="14"/>
                  <a:pt x="124" y="15"/>
                </a:cubicBezTo>
                <a:cubicBezTo>
                  <a:pt x="88" y="68"/>
                  <a:pt x="88" y="68"/>
                  <a:pt x="88" y="68"/>
                </a:cubicBezTo>
                <a:cubicBezTo>
                  <a:pt x="106" y="68"/>
                  <a:pt x="106" y="68"/>
                  <a:pt x="106" y="68"/>
                </a:cubicBezTo>
                <a:cubicBezTo>
                  <a:pt x="109" y="68"/>
                  <a:pt x="113" y="70"/>
                  <a:pt x="114" y="74"/>
                </a:cubicBezTo>
                <a:cubicBezTo>
                  <a:pt x="116" y="77"/>
                  <a:pt x="115" y="81"/>
                  <a:pt x="113" y="84"/>
                </a:cubicBezTo>
                <a:cubicBezTo>
                  <a:pt x="26" y="190"/>
                  <a:pt x="26" y="190"/>
                  <a:pt x="26" y="190"/>
                </a:cubicBezTo>
                <a:cubicBezTo>
                  <a:pt x="25" y="192"/>
                  <a:pt x="22" y="193"/>
                  <a:pt x="19" y="193"/>
                </a:cubicBezTo>
                <a:close/>
                <a:moveTo>
                  <a:pt x="46" y="8"/>
                </a:moveTo>
                <a:cubicBezTo>
                  <a:pt x="45" y="8"/>
                  <a:pt x="44" y="9"/>
                  <a:pt x="44" y="9"/>
                </a:cubicBezTo>
                <a:cubicBezTo>
                  <a:pt x="9" y="105"/>
                  <a:pt x="9" y="105"/>
                  <a:pt x="9" y="105"/>
                </a:cubicBezTo>
                <a:cubicBezTo>
                  <a:pt x="8" y="105"/>
                  <a:pt x="9" y="106"/>
                  <a:pt x="9" y="106"/>
                </a:cubicBezTo>
                <a:cubicBezTo>
                  <a:pt x="9" y="107"/>
                  <a:pt x="10" y="107"/>
                  <a:pt x="10" y="107"/>
                </a:cubicBezTo>
                <a:cubicBezTo>
                  <a:pt x="43" y="107"/>
                  <a:pt x="43" y="107"/>
                  <a:pt x="43" y="107"/>
                </a:cubicBezTo>
                <a:cubicBezTo>
                  <a:pt x="17" y="183"/>
                  <a:pt x="17" y="183"/>
                  <a:pt x="17" y="183"/>
                </a:cubicBezTo>
                <a:cubicBezTo>
                  <a:pt x="17" y="184"/>
                  <a:pt x="18" y="185"/>
                  <a:pt x="18" y="185"/>
                </a:cubicBezTo>
                <a:cubicBezTo>
                  <a:pt x="19" y="186"/>
                  <a:pt x="20" y="185"/>
                  <a:pt x="20" y="185"/>
                </a:cubicBezTo>
                <a:cubicBezTo>
                  <a:pt x="107" y="79"/>
                  <a:pt x="107" y="79"/>
                  <a:pt x="107" y="79"/>
                </a:cubicBezTo>
                <a:cubicBezTo>
                  <a:pt x="107" y="78"/>
                  <a:pt x="107" y="77"/>
                  <a:pt x="107" y="77"/>
                </a:cubicBezTo>
                <a:cubicBezTo>
                  <a:pt x="107" y="76"/>
                  <a:pt x="106" y="76"/>
                  <a:pt x="106" y="76"/>
                </a:cubicBezTo>
                <a:cubicBezTo>
                  <a:pt x="73" y="76"/>
                  <a:pt x="73" y="76"/>
                  <a:pt x="73" y="76"/>
                </a:cubicBezTo>
                <a:cubicBezTo>
                  <a:pt x="117" y="11"/>
                  <a:pt x="117" y="11"/>
                  <a:pt x="117" y="11"/>
                </a:cubicBezTo>
                <a:cubicBezTo>
                  <a:pt x="118" y="11"/>
                  <a:pt x="118" y="10"/>
                  <a:pt x="118" y="10"/>
                </a:cubicBezTo>
                <a:cubicBezTo>
                  <a:pt x="118" y="9"/>
                  <a:pt x="117" y="8"/>
                  <a:pt x="116" y="8"/>
                </a:cubicBezTo>
                <a:lnTo>
                  <a:pt x="46"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菱形 66"/>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68"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schemeClr val="bg1"/>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5" name="椭圆 4"/>
          <p:cNvSpPr/>
          <p:nvPr/>
        </p:nvSpPr>
        <p:spPr>
          <a:xfrm>
            <a:off x="827088" y="1239242"/>
            <a:ext cx="1200150" cy="11988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6" name="圆角矩形 71"/>
          <p:cNvSpPr/>
          <p:nvPr/>
        </p:nvSpPr>
        <p:spPr>
          <a:xfrm rot="5400000">
            <a:off x="2290763" y="1661516"/>
            <a:ext cx="369888" cy="366713"/>
          </a:xfrm>
          <a:custGeom>
            <a:avLst/>
            <a:gdLst/>
            <a:ahLst/>
            <a:cxnLst/>
            <a:rect l="l" t="t" r="r" b="b"/>
            <a:pathLst>
              <a:path w="188854" h="188853">
                <a:moveTo>
                  <a:pt x="94426" y="188853"/>
                </a:moveTo>
                <a:cubicBezTo>
                  <a:pt x="94427" y="188853"/>
                  <a:pt x="94427" y="188853"/>
                  <a:pt x="94427" y="188853"/>
                </a:cubicBezTo>
                <a:lnTo>
                  <a:pt x="94427" y="188853"/>
                </a:lnTo>
                <a:close/>
                <a:moveTo>
                  <a:pt x="75358" y="7899"/>
                </a:moveTo>
                <a:cubicBezTo>
                  <a:pt x="80238" y="3018"/>
                  <a:pt x="86980" y="0"/>
                  <a:pt x="94427" y="0"/>
                </a:cubicBezTo>
                <a:lnTo>
                  <a:pt x="94427" y="1"/>
                </a:lnTo>
                <a:cubicBezTo>
                  <a:pt x="109322" y="1"/>
                  <a:pt x="121395" y="12075"/>
                  <a:pt x="121396" y="26969"/>
                </a:cubicBezTo>
                <a:lnTo>
                  <a:pt x="121395" y="67459"/>
                </a:lnTo>
                <a:lnTo>
                  <a:pt x="161886" y="67460"/>
                </a:lnTo>
                <a:cubicBezTo>
                  <a:pt x="176780" y="67460"/>
                  <a:pt x="188853" y="79534"/>
                  <a:pt x="188854" y="94428"/>
                </a:cubicBezTo>
                <a:lnTo>
                  <a:pt x="188852" y="94428"/>
                </a:lnTo>
                <a:cubicBezTo>
                  <a:pt x="188853" y="109322"/>
                  <a:pt x="176779" y="121396"/>
                  <a:pt x="161885" y="121395"/>
                </a:cubicBezTo>
                <a:lnTo>
                  <a:pt x="121395" y="121395"/>
                </a:lnTo>
                <a:lnTo>
                  <a:pt x="121395" y="161885"/>
                </a:lnTo>
                <a:cubicBezTo>
                  <a:pt x="121394" y="176779"/>
                  <a:pt x="109321" y="188853"/>
                  <a:pt x="94427" y="188853"/>
                </a:cubicBezTo>
                <a:cubicBezTo>
                  <a:pt x="79533" y="188853"/>
                  <a:pt x="67459" y="176779"/>
                  <a:pt x="67459" y="161885"/>
                </a:cubicBezTo>
                <a:lnTo>
                  <a:pt x="67460" y="121395"/>
                </a:lnTo>
                <a:lnTo>
                  <a:pt x="26969" y="121395"/>
                </a:lnTo>
                <a:cubicBezTo>
                  <a:pt x="12074" y="121395"/>
                  <a:pt x="1" y="109321"/>
                  <a:pt x="0" y="94427"/>
                </a:cubicBezTo>
                <a:lnTo>
                  <a:pt x="1" y="94428"/>
                </a:lnTo>
                <a:cubicBezTo>
                  <a:pt x="0" y="79534"/>
                  <a:pt x="12075" y="67460"/>
                  <a:pt x="26969" y="67459"/>
                </a:cubicBezTo>
                <a:lnTo>
                  <a:pt x="67460" y="67459"/>
                </a:lnTo>
                <a:lnTo>
                  <a:pt x="67459" y="26968"/>
                </a:lnTo>
                <a:cubicBezTo>
                  <a:pt x="67460" y="19521"/>
                  <a:pt x="70477" y="12780"/>
                  <a:pt x="75358" y="7899"/>
                </a:cubicBezTo>
                <a:close/>
              </a:path>
            </a:pathLst>
          </a:cu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sym typeface="Impact" panose="020B0806030902050204"/>
            </a:endParaRPr>
          </a:p>
        </p:txBody>
      </p:sp>
      <p:sp>
        <p:nvSpPr>
          <p:cNvPr id="7" name="椭圆 6"/>
          <p:cNvSpPr/>
          <p:nvPr/>
        </p:nvSpPr>
        <p:spPr>
          <a:xfrm>
            <a:off x="2851150" y="1261467"/>
            <a:ext cx="1200150" cy="11988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8" name="圆角矩形 71"/>
          <p:cNvSpPr/>
          <p:nvPr/>
        </p:nvSpPr>
        <p:spPr>
          <a:xfrm rot="5400000">
            <a:off x="4315619" y="1649610"/>
            <a:ext cx="369888" cy="365125"/>
          </a:xfrm>
          <a:custGeom>
            <a:avLst/>
            <a:gdLst/>
            <a:ahLst/>
            <a:cxnLst/>
            <a:rect l="l" t="t" r="r" b="b"/>
            <a:pathLst>
              <a:path w="188854" h="188853">
                <a:moveTo>
                  <a:pt x="94426" y="188853"/>
                </a:moveTo>
                <a:cubicBezTo>
                  <a:pt x="94427" y="188853"/>
                  <a:pt x="94427" y="188853"/>
                  <a:pt x="94427" y="188853"/>
                </a:cubicBezTo>
                <a:lnTo>
                  <a:pt x="94427" y="188853"/>
                </a:lnTo>
                <a:close/>
                <a:moveTo>
                  <a:pt x="75358" y="7899"/>
                </a:moveTo>
                <a:cubicBezTo>
                  <a:pt x="80238" y="3018"/>
                  <a:pt x="86980" y="0"/>
                  <a:pt x="94427" y="0"/>
                </a:cubicBezTo>
                <a:lnTo>
                  <a:pt x="94427" y="1"/>
                </a:lnTo>
                <a:cubicBezTo>
                  <a:pt x="109322" y="1"/>
                  <a:pt x="121395" y="12075"/>
                  <a:pt x="121396" y="26969"/>
                </a:cubicBezTo>
                <a:lnTo>
                  <a:pt x="121395" y="67459"/>
                </a:lnTo>
                <a:lnTo>
                  <a:pt x="161886" y="67460"/>
                </a:lnTo>
                <a:cubicBezTo>
                  <a:pt x="176780" y="67460"/>
                  <a:pt x="188853" y="79534"/>
                  <a:pt x="188854" y="94428"/>
                </a:cubicBezTo>
                <a:lnTo>
                  <a:pt x="188852" y="94428"/>
                </a:lnTo>
                <a:cubicBezTo>
                  <a:pt x="188853" y="109322"/>
                  <a:pt x="176779" y="121396"/>
                  <a:pt x="161885" y="121395"/>
                </a:cubicBezTo>
                <a:lnTo>
                  <a:pt x="121395" y="121395"/>
                </a:lnTo>
                <a:lnTo>
                  <a:pt x="121395" y="161885"/>
                </a:lnTo>
                <a:cubicBezTo>
                  <a:pt x="121394" y="176779"/>
                  <a:pt x="109321" y="188853"/>
                  <a:pt x="94427" y="188853"/>
                </a:cubicBezTo>
                <a:cubicBezTo>
                  <a:pt x="79533" y="188853"/>
                  <a:pt x="67459" y="176779"/>
                  <a:pt x="67459" y="161885"/>
                </a:cubicBezTo>
                <a:lnTo>
                  <a:pt x="67460" y="121395"/>
                </a:lnTo>
                <a:lnTo>
                  <a:pt x="26969" y="121395"/>
                </a:lnTo>
                <a:cubicBezTo>
                  <a:pt x="12074" y="121395"/>
                  <a:pt x="1" y="109321"/>
                  <a:pt x="0" y="94427"/>
                </a:cubicBezTo>
                <a:lnTo>
                  <a:pt x="1" y="94428"/>
                </a:lnTo>
                <a:cubicBezTo>
                  <a:pt x="0" y="79534"/>
                  <a:pt x="12075" y="67460"/>
                  <a:pt x="26969" y="67459"/>
                </a:cubicBezTo>
                <a:lnTo>
                  <a:pt x="67460" y="67459"/>
                </a:lnTo>
                <a:lnTo>
                  <a:pt x="67459" y="26968"/>
                </a:lnTo>
                <a:cubicBezTo>
                  <a:pt x="67460" y="19521"/>
                  <a:pt x="70477" y="12780"/>
                  <a:pt x="75358" y="7899"/>
                </a:cubicBezTo>
                <a:close/>
              </a:path>
            </a:pathLst>
          </a:cu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sym typeface="Impact" panose="020B0806030902050204"/>
            </a:endParaRPr>
          </a:p>
        </p:txBody>
      </p:sp>
      <p:sp>
        <p:nvSpPr>
          <p:cNvPr id="11" name="椭圆 10"/>
          <p:cNvSpPr/>
          <p:nvPr/>
        </p:nvSpPr>
        <p:spPr>
          <a:xfrm>
            <a:off x="4875213" y="1248767"/>
            <a:ext cx="1200150" cy="11988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2" name="等于号 11"/>
          <p:cNvSpPr/>
          <p:nvPr/>
        </p:nvSpPr>
        <p:spPr>
          <a:xfrm>
            <a:off x="6245225" y="1683742"/>
            <a:ext cx="558800" cy="341312"/>
          </a:xfrm>
          <a:prstGeom prst="mathEqual">
            <a:avLst/>
          </a:prstGeom>
          <a:noFill/>
          <a:ln w="3175">
            <a:solidFill>
              <a:schemeClr val="bg1"/>
            </a:solidFill>
            <a:prstDash val="solid"/>
          </a:ln>
        </p:spPr>
        <p:txBody>
          <a:bodyPr/>
          <a:lstStyle/>
          <a:p>
            <a:pPr>
              <a:defRPr/>
            </a:pPr>
            <a:endParaRPr lang="zh-CN" altLang="en-US" sz="1600">
              <a:solidFill>
                <a:schemeClr val="bg1"/>
              </a:solidFill>
              <a:latin typeface="微软雅黑 Light" panose="020B0502040204020203" pitchFamily="34" charset="-122"/>
              <a:ea typeface="微软雅黑 Light" panose="020B0502040204020203" pitchFamily="34" charset="-122"/>
              <a:cs typeface="+mn-ea"/>
            </a:endParaRPr>
          </a:p>
        </p:txBody>
      </p:sp>
      <p:sp>
        <p:nvSpPr>
          <p:cNvPr id="13" name="椭圆 12"/>
          <p:cNvSpPr/>
          <p:nvPr/>
        </p:nvSpPr>
        <p:spPr>
          <a:xfrm>
            <a:off x="6973888" y="1270992"/>
            <a:ext cx="1200150" cy="11988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4" name="矩形 45"/>
          <p:cNvSpPr>
            <a:spLocks noChangeArrowheads="1"/>
          </p:cNvSpPr>
          <p:nvPr/>
        </p:nvSpPr>
        <p:spPr bwMode="auto">
          <a:xfrm>
            <a:off x="984250" y="2679104"/>
            <a:ext cx="1090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6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6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15" name="矩形 46"/>
          <p:cNvSpPr>
            <a:spLocks noChangeArrowheads="1"/>
          </p:cNvSpPr>
          <p:nvPr/>
        </p:nvSpPr>
        <p:spPr bwMode="auto">
          <a:xfrm>
            <a:off x="3000375" y="2683867"/>
            <a:ext cx="10906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6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6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16" name="矩形 47"/>
          <p:cNvSpPr>
            <a:spLocks noChangeArrowheads="1"/>
          </p:cNvSpPr>
          <p:nvPr/>
        </p:nvSpPr>
        <p:spPr bwMode="auto">
          <a:xfrm>
            <a:off x="5046663" y="2679104"/>
            <a:ext cx="1089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6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6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17" name="矩形 48"/>
          <p:cNvSpPr>
            <a:spLocks noChangeArrowheads="1"/>
          </p:cNvSpPr>
          <p:nvPr/>
        </p:nvSpPr>
        <p:spPr bwMode="auto">
          <a:xfrm>
            <a:off x="7092950" y="2683867"/>
            <a:ext cx="1089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6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rPr>
              <a:t>Type here</a:t>
            </a:r>
            <a:endParaRPr lang="en-US" altLang="zh-CN" sz="1600">
              <a:solidFill>
                <a:schemeClr val="bg1"/>
              </a:solidFill>
              <a:latin typeface="微软雅黑 Light" panose="020B0502040204020203" pitchFamily="34" charset="-122"/>
              <a:ea typeface="微软雅黑 Light" panose="020B0502040204020203" pitchFamily="34" charset="-122"/>
              <a:sym typeface="Impact" panose="020B0806030902050204" pitchFamily="34" charset="0"/>
            </a:endParaRPr>
          </a:p>
        </p:txBody>
      </p:sp>
      <p:sp>
        <p:nvSpPr>
          <p:cNvPr id="18" name="Lorem Ipsum"/>
          <p:cNvSpPr/>
          <p:nvPr/>
        </p:nvSpPr>
        <p:spPr bwMode="auto">
          <a:xfrm>
            <a:off x="682625" y="3048992"/>
            <a:ext cx="1873250" cy="12496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defRPr/>
            </a:pPr>
            <a:r>
              <a:rPr lang="en-US" sz="1100" dirty="0" err="1" smtClean="0">
                <a:solidFill>
                  <a:schemeClr val="bg1"/>
                </a:solidFill>
                <a:latin typeface="微软雅黑 Light" panose="020B0502040204020203" pitchFamily="34" charset="-122"/>
                <a:ea typeface="微软雅黑 Light" panose="020B0502040204020203" pitchFamily="34" charset="-122"/>
              </a:rPr>
              <a:t>Lorem</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ipsum</a:t>
            </a:r>
            <a:r>
              <a:rPr lang="en-US" sz="1100" dirty="0" smtClean="0">
                <a:solidFill>
                  <a:schemeClr val="bg1"/>
                </a:solidFill>
                <a:latin typeface="微软雅黑 Light" panose="020B0502040204020203" pitchFamily="34" charset="-122"/>
                <a:ea typeface="微软雅黑 Light" panose="020B0502040204020203" pitchFamily="34" charset="-122"/>
              </a:rPr>
              <a:t> dolor sit </a:t>
            </a:r>
            <a:r>
              <a:rPr lang="en-US" sz="1100" dirty="0" err="1" smtClean="0">
                <a:solidFill>
                  <a:schemeClr val="bg1"/>
                </a:solidFill>
                <a:latin typeface="微软雅黑 Light" panose="020B0502040204020203" pitchFamily="34" charset="-122"/>
                <a:ea typeface="微软雅黑 Light" panose="020B0502040204020203" pitchFamily="34" charset="-122"/>
              </a:rPr>
              <a:t>amet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consectetur</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adipisicing</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elit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sed</a:t>
            </a:r>
            <a:r>
              <a:rPr lang="en-US" sz="1100" dirty="0" smtClean="0">
                <a:solidFill>
                  <a:schemeClr val="bg1"/>
                </a:solidFill>
                <a:latin typeface="微软雅黑 Light" panose="020B0502040204020203" pitchFamily="34" charset="-122"/>
                <a:ea typeface="微软雅黑 Light" panose="020B0502040204020203" pitchFamily="34" charset="-122"/>
              </a:rPr>
              <a:t> do </a:t>
            </a:r>
            <a:r>
              <a:rPr lang="en-US" sz="1100" dirty="0" err="1" smtClean="0">
                <a:solidFill>
                  <a:schemeClr val="bg1"/>
                </a:solidFill>
                <a:latin typeface="微软雅黑 Light" panose="020B0502040204020203" pitchFamily="34" charset="-122"/>
                <a:ea typeface="微软雅黑 Light" panose="020B0502040204020203" pitchFamily="34" charset="-122"/>
              </a:rPr>
              <a:t>eiusmod</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tempor</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incididunt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ut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labore</a:t>
            </a:r>
            <a:r>
              <a:rPr lang="en-US" sz="1100" dirty="0" smtClean="0">
                <a:solidFill>
                  <a:schemeClr val="bg1"/>
                </a:solidFill>
                <a:latin typeface="微软雅黑 Light" panose="020B0502040204020203" pitchFamily="34" charset="-122"/>
                <a:ea typeface="微软雅黑 Light" panose="020B0502040204020203" pitchFamily="34" charset="-122"/>
              </a:rPr>
              <a:t> et </a:t>
            </a:r>
            <a:r>
              <a:rPr lang="en-US" sz="1100" dirty="0" err="1" smtClean="0">
                <a:solidFill>
                  <a:schemeClr val="bg1"/>
                </a:solidFill>
                <a:latin typeface="微软雅黑 Light" panose="020B0502040204020203" pitchFamily="34" charset="-122"/>
                <a:ea typeface="微软雅黑 Light" panose="020B0502040204020203" pitchFamily="34" charset="-122"/>
              </a:rPr>
              <a:t>dolore</a:t>
            </a:r>
            <a:r>
              <a:rPr lang="en-US" sz="1100" dirty="0" smtClean="0">
                <a:solidFill>
                  <a:schemeClr val="bg1"/>
                </a:solidFill>
                <a:latin typeface="微软雅黑 Light" panose="020B0502040204020203" pitchFamily="34" charset="-122"/>
                <a:ea typeface="微软雅黑 Light" panose="020B0502040204020203" pitchFamily="34" charset="-122"/>
              </a:rPr>
              <a:t> magna </a:t>
            </a:r>
            <a:r>
              <a:rPr lang="en-US" sz="1100" dirty="0" err="1" smtClean="0">
                <a:solidFill>
                  <a:schemeClr val="bg1"/>
                </a:solidFill>
                <a:latin typeface="微软雅黑 Light" panose="020B0502040204020203" pitchFamily="34" charset="-122"/>
                <a:ea typeface="微软雅黑 Light" panose="020B0502040204020203" pitchFamily="34" charset="-122"/>
              </a:rPr>
              <a:t>aliqua</a:t>
            </a:r>
            <a:r>
              <a:rPr lang="en-US" sz="1100" dirty="0" smtClean="0">
                <a:solidFill>
                  <a:schemeClr val="bg1"/>
                </a:solidFill>
                <a:latin typeface="微软雅黑 Light" panose="020B0502040204020203" pitchFamily="34" charset="-122"/>
                <a:ea typeface="微软雅黑 Light" panose="020B0502040204020203" pitchFamily="34" charset="-122"/>
              </a:rPr>
              <a:t>.</a:t>
            </a:r>
            <a:r>
              <a:rPr lang="en-US" altLang="zh-CN" sz="1100" dirty="0">
                <a:solidFill>
                  <a:schemeClr val="bg1"/>
                </a:solidFill>
                <a:latin typeface="微软雅黑 Light" panose="020B0502040204020203" pitchFamily="34" charset="-122"/>
                <a:ea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rPr>
              <a:t>Lorem</a:t>
            </a:r>
            <a:r>
              <a:rPr lang="en-US" altLang="zh-CN" sz="1100" dirty="0">
                <a:solidFill>
                  <a:schemeClr val="bg1"/>
                </a:solidFill>
                <a:latin typeface="微软雅黑 Light" panose="020B0502040204020203" pitchFamily="34" charset="-122"/>
                <a:ea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rPr>
              <a:t>ipsum</a:t>
            </a:r>
            <a:r>
              <a:rPr lang="en-US" altLang="zh-CN" sz="1100" dirty="0">
                <a:solidFill>
                  <a:schemeClr val="bg1"/>
                </a:solidFill>
                <a:latin typeface="微软雅黑 Light" panose="020B0502040204020203" pitchFamily="34" charset="-122"/>
                <a:ea typeface="微软雅黑 Light" panose="020B0502040204020203" pitchFamily="34" charset="-122"/>
              </a:rPr>
              <a:t> dolor sit </a:t>
            </a:r>
            <a:r>
              <a:rPr lang="en-US" altLang="zh-CN" sz="1100" dirty="0" err="1" smtClean="0">
                <a:solidFill>
                  <a:schemeClr val="bg1"/>
                </a:solidFill>
                <a:latin typeface="微软雅黑 Light" panose="020B0502040204020203" pitchFamily="34" charset="-122"/>
                <a:ea typeface="微软雅黑 Light" panose="020B0502040204020203" pitchFamily="34" charset="-122"/>
              </a:rPr>
              <a:t>amet</a:t>
            </a:r>
            <a:r>
              <a:rPr lang="en-US" altLang="zh-CN" sz="1100" dirty="0" smtClean="0">
                <a:solidFill>
                  <a:schemeClr val="bg1"/>
                </a:solidFill>
                <a:latin typeface="微软雅黑 Light" panose="020B0502040204020203" pitchFamily="34" charset="-122"/>
                <a:ea typeface="微软雅黑 Light" panose="020B0502040204020203" pitchFamily="34" charset="-122"/>
              </a:rPr>
              <a:t>.</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sp>
        <p:nvSpPr>
          <p:cNvPr id="19" name="Lorem Ipsum"/>
          <p:cNvSpPr/>
          <p:nvPr/>
        </p:nvSpPr>
        <p:spPr bwMode="auto">
          <a:xfrm>
            <a:off x="2644775" y="3048992"/>
            <a:ext cx="1873250" cy="12496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defRPr/>
            </a:pPr>
            <a:r>
              <a:rPr lang="en-US" sz="1100" dirty="0" err="1" smtClean="0">
                <a:solidFill>
                  <a:schemeClr val="bg1"/>
                </a:solidFill>
                <a:latin typeface="微软雅黑 Light" panose="020B0502040204020203" pitchFamily="34" charset="-122"/>
                <a:ea typeface="微软雅黑 Light" panose="020B0502040204020203" pitchFamily="34" charset="-122"/>
              </a:rPr>
              <a:t>Lorem</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ipsum</a:t>
            </a:r>
            <a:r>
              <a:rPr lang="en-US" sz="1100" dirty="0" smtClean="0">
                <a:solidFill>
                  <a:schemeClr val="bg1"/>
                </a:solidFill>
                <a:latin typeface="微软雅黑 Light" panose="020B0502040204020203" pitchFamily="34" charset="-122"/>
                <a:ea typeface="微软雅黑 Light" panose="020B0502040204020203" pitchFamily="34" charset="-122"/>
              </a:rPr>
              <a:t> dolor sit </a:t>
            </a:r>
            <a:r>
              <a:rPr lang="en-US" sz="1100" dirty="0" err="1" smtClean="0">
                <a:solidFill>
                  <a:schemeClr val="bg1"/>
                </a:solidFill>
                <a:latin typeface="微软雅黑 Light" panose="020B0502040204020203" pitchFamily="34" charset="-122"/>
                <a:ea typeface="微软雅黑 Light" panose="020B0502040204020203" pitchFamily="34" charset="-122"/>
              </a:rPr>
              <a:t>amet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consectetur</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adipisicing</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elit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sed</a:t>
            </a:r>
            <a:r>
              <a:rPr lang="en-US" sz="1100" dirty="0" smtClean="0">
                <a:solidFill>
                  <a:schemeClr val="bg1"/>
                </a:solidFill>
                <a:latin typeface="微软雅黑 Light" panose="020B0502040204020203" pitchFamily="34" charset="-122"/>
                <a:ea typeface="微软雅黑 Light" panose="020B0502040204020203" pitchFamily="34" charset="-122"/>
              </a:rPr>
              <a:t> do </a:t>
            </a:r>
            <a:r>
              <a:rPr lang="en-US" sz="1100" dirty="0" err="1" smtClean="0">
                <a:solidFill>
                  <a:schemeClr val="bg1"/>
                </a:solidFill>
                <a:latin typeface="微软雅黑 Light" panose="020B0502040204020203" pitchFamily="34" charset="-122"/>
                <a:ea typeface="微软雅黑 Light" panose="020B0502040204020203" pitchFamily="34" charset="-122"/>
              </a:rPr>
              <a:t>eiusmod</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tempor</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incididunt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ut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labore</a:t>
            </a:r>
            <a:r>
              <a:rPr lang="en-US" sz="1100" dirty="0" smtClean="0">
                <a:solidFill>
                  <a:schemeClr val="bg1"/>
                </a:solidFill>
                <a:latin typeface="微软雅黑 Light" panose="020B0502040204020203" pitchFamily="34" charset="-122"/>
                <a:ea typeface="微软雅黑 Light" panose="020B0502040204020203" pitchFamily="34" charset="-122"/>
              </a:rPr>
              <a:t> et </a:t>
            </a:r>
            <a:r>
              <a:rPr lang="en-US" sz="1100" dirty="0" err="1" smtClean="0">
                <a:solidFill>
                  <a:schemeClr val="bg1"/>
                </a:solidFill>
                <a:latin typeface="微软雅黑 Light" panose="020B0502040204020203" pitchFamily="34" charset="-122"/>
                <a:ea typeface="微软雅黑 Light" panose="020B0502040204020203" pitchFamily="34" charset="-122"/>
              </a:rPr>
              <a:t>dolore</a:t>
            </a:r>
            <a:r>
              <a:rPr lang="en-US" sz="1100" dirty="0" smtClean="0">
                <a:solidFill>
                  <a:schemeClr val="bg1"/>
                </a:solidFill>
                <a:latin typeface="微软雅黑 Light" panose="020B0502040204020203" pitchFamily="34" charset="-122"/>
                <a:ea typeface="微软雅黑 Light" panose="020B0502040204020203" pitchFamily="34" charset="-122"/>
              </a:rPr>
              <a:t> magna </a:t>
            </a:r>
            <a:r>
              <a:rPr lang="en-US" sz="1100" dirty="0" err="1" smtClean="0">
                <a:solidFill>
                  <a:schemeClr val="bg1"/>
                </a:solidFill>
                <a:latin typeface="微软雅黑 Light" panose="020B0502040204020203" pitchFamily="34" charset="-122"/>
                <a:ea typeface="微软雅黑 Light" panose="020B0502040204020203" pitchFamily="34" charset="-122"/>
              </a:rPr>
              <a:t>aliqua</a:t>
            </a:r>
            <a:r>
              <a:rPr lang="en-US" sz="1100" dirty="0" smtClean="0">
                <a:solidFill>
                  <a:schemeClr val="bg1"/>
                </a:solidFill>
                <a:latin typeface="微软雅黑 Light" panose="020B0502040204020203" pitchFamily="34" charset="-122"/>
                <a:ea typeface="微软雅黑 Light" panose="020B0502040204020203" pitchFamily="34" charset="-122"/>
              </a:rPr>
              <a:t>.</a:t>
            </a:r>
            <a:r>
              <a:rPr lang="en-US" altLang="zh-CN" sz="1100" dirty="0">
                <a:solidFill>
                  <a:schemeClr val="bg1"/>
                </a:solidFill>
                <a:latin typeface="微软雅黑 Light" panose="020B0502040204020203" pitchFamily="34" charset="-122"/>
                <a:ea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rPr>
              <a:t>Lorem</a:t>
            </a:r>
            <a:r>
              <a:rPr lang="en-US" altLang="zh-CN" sz="1100" dirty="0">
                <a:solidFill>
                  <a:schemeClr val="bg1"/>
                </a:solidFill>
                <a:latin typeface="微软雅黑 Light" panose="020B0502040204020203" pitchFamily="34" charset="-122"/>
                <a:ea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rPr>
              <a:t>ipsum</a:t>
            </a:r>
            <a:r>
              <a:rPr lang="en-US" altLang="zh-CN" sz="1100" dirty="0">
                <a:solidFill>
                  <a:schemeClr val="bg1"/>
                </a:solidFill>
                <a:latin typeface="微软雅黑 Light" panose="020B0502040204020203" pitchFamily="34" charset="-122"/>
                <a:ea typeface="微软雅黑 Light" panose="020B0502040204020203" pitchFamily="34" charset="-122"/>
              </a:rPr>
              <a:t> dolor sit </a:t>
            </a:r>
            <a:r>
              <a:rPr lang="en-US" altLang="zh-CN" sz="1100" dirty="0" err="1" smtClean="0">
                <a:solidFill>
                  <a:schemeClr val="bg1"/>
                </a:solidFill>
                <a:latin typeface="微软雅黑 Light" panose="020B0502040204020203" pitchFamily="34" charset="-122"/>
                <a:ea typeface="微软雅黑 Light" panose="020B0502040204020203" pitchFamily="34" charset="-122"/>
              </a:rPr>
              <a:t>amet</a:t>
            </a:r>
            <a:r>
              <a:rPr lang="en-US" altLang="zh-CN" sz="1100" dirty="0" smtClean="0">
                <a:solidFill>
                  <a:schemeClr val="bg1"/>
                </a:solidFill>
                <a:latin typeface="微软雅黑 Light" panose="020B0502040204020203" pitchFamily="34" charset="-122"/>
                <a:ea typeface="微软雅黑 Light" panose="020B0502040204020203" pitchFamily="34" charset="-122"/>
              </a:rPr>
              <a:t>.</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sp>
        <p:nvSpPr>
          <p:cNvPr id="20" name="Lorem Ipsum"/>
          <p:cNvSpPr/>
          <p:nvPr/>
        </p:nvSpPr>
        <p:spPr bwMode="auto">
          <a:xfrm>
            <a:off x="4716463" y="3048992"/>
            <a:ext cx="1873250" cy="12496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defRPr/>
            </a:pPr>
            <a:r>
              <a:rPr lang="en-US" sz="1100" dirty="0" err="1" smtClean="0">
                <a:solidFill>
                  <a:schemeClr val="bg1"/>
                </a:solidFill>
                <a:latin typeface="微软雅黑 Light" panose="020B0502040204020203" pitchFamily="34" charset="-122"/>
                <a:ea typeface="微软雅黑 Light" panose="020B0502040204020203" pitchFamily="34" charset="-122"/>
              </a:rPr>
              <a:t>Lorem</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ipsum</a:t>
            </a:r>
            <a:r>
              <a:rPr lang="en-US" sz="1100" dirty="0" smtClean="0">
                <a:solidFill>
                  <a:schemeClr val="bg1"/>
                </a:solidFill>
                <a:latin typeface="微软雅黑 Light" panose="020B0502040204020203" pitchFamily="34" charset="-122"/>
                <a:ea typeface="微软雅黑 Light" panose="020B0502040204020203" pitchFamily="34" charset="-122"/>
              </a:rPr>
              <a:t> dolor sit </a:t>
            </a:r>
            <a:r>
              <a:rPr lang="en-US" sz="1100" dirty="0" err="1" smtClean="0">
                <a:solidFill>
                  <a:schemeClr val="bg1"/>
                </a:solidFill>
                <a:latin typeface="微软雅黑 Light" panose="020B0502040204020203" pitchFamily="34" charset="-122"/>
                <a:ea typeface="微软雅黑 Light" panose="020B0502040204020203" pitchFamily="34" charset="-122"/>
              </a:rPr>
              <a:t>amet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consectetur</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adipisicing</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elit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sed</a:t>
            </a:r>
            <a:r>
              <a:rPr lang="en-US" sz="1100" dirty="0" smtClean="0">
                <a:solidFill>
                  <a:schemeClr val="bg1"/>
                </a:solidFill>
                <a:latin typeface="微软雅黑 Light" panose="020B0502040204020203" pitchFamily="34" charset="-122"/>
                <a:ea typeface="微软雅黑 Light" panose="020B0502040204020203" pitchFamily="34" charset="-122"/>
              </a:rPr>
              <a:t> do </a:t>
            </a:r>
            <a:r>
              <a:rPr lang="en-US" sz="1100" dirty="0" err="1" smtClean="0">
                <a:solidFill>
                  <a:schemeClr val="bg1"/>
                </a:solidFill>
                <a:latin typeface="微软雅黑 Light" panose="020B0502040204020203" pitchFamily="34" charset="-122"/>
                <a:ea typeface="微软雅黑 Light" panose="020B0502040204020203" pitchFamily="34" charset="-122"/>
              </a:rPr>
              <a:t>eiusmod</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tempor</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incididunt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ut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labore</a:t>
            </a:r>
            <a:r>
              <a:rPr lang="en-US" sz="1100" dirty="0" smtClean="0">
                <a:solidFill>
                  <a:schemeClr val="bg1"/>
                </a:solidFill>
                <a:latin typeface="微软雅黑 Light" panose="020B0502040204020203" pitchFamily="34" charset="-122"/>
                <a:ea typeface="微软雅黑 Light" panose="020B0502040204020203" pitchFamily="34" charset="-122"/>
              </a:rPr>
              <a:t> et </a:t>
            </a:r>
            <a:r>
              <a:rPr lang="en-US" sz="1100" dirty="0" err="1" smtClean="0">
                <a:solidFill>
                  <a:schemeClr val="bg1"/>
                </a:solidFill>
                <a:latin typeface="微软雅黑 Light" panose="020B0502040204020203" pitchFamily="34" charset="-122"/>
                <a:ea typeface="微软雅黑 Light" panose="020B0502040204020203" pitchFamily="34" charset="-122"/>
              </a:rPr>
              <a:t>dolore</a:t>
            </a:r>
            <a:r>
              <a:rPr lang="en-US" sz="1100" dirty="0" smtClean="0">
                <a:solidFill>
                  <a:schemeClr val="bg1"/>
                </a:solidFill>
                <a:latin typeface="微软雅黑 Light" panose="020B0502040204020203" pitchFamily="34" charset="-122"/>
                <a:ea typeface="微软雅黑 Light" panose="020B0502040204020203" pitchFamily="34" charset="-122"/>
              </a:rPr>
              <a:t> magna </a:t>
            </a:r>
            <a:r>
              <a:rPr lang="en-US" sz="1100" dirty="0" err="1" smtClean="0">
                <a:solidFill>
                  <a:schemeClr val="bg1"/>
                </a:solidFill>
                <a:latin typeface="微软雅黑 Light" panose="020B0502040204020203" pitchFamily="34" charset="-122"/>
                <a:ea typeface="微软雅黑 Light" panose="020B0502040204020203" pitchFamily="34" charset="-122"/>
              </a:rPr>
              <a:t>aliqua</a:t>
            </a:r>
            <a:r>
              <a:rPr lang="en-US" sz="1100" dirty="0" smtClean="0">
                <a:solidFill>
                  <a:schemeClr val="bg1"/>
                </a:solidFill>
                <a:latin typeface="微软雅黑 Light" panose="020B0502040204020203" pitchFamily="34" charset="-122"/>
                <a:ea typeface="微软雅黑 Light" panose="020B0502040204020203" pitchFamily="34" charset="-122"/>
              </a:rPr>
              <a:t>.</a:t>
            </a:r>
            <a:r>
              <a:rPr lang="en-US" altLang="zh-CN" sz="1100" dirty="0">
                <a:solidFill>
                  <a:schemeClr val="bg1"/>
                </a:solidFill>
                <a:latin typeface="微软雅黑 Light" panose="020B0502040204020203" pitchFamily="34" charset="-122"/>
                <a:ea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rPr>
              <a:t>Lorem</a:t>
            </a:r>
            <a:r>
              <a:rPr lang="en-US" altLang="zh-CN" sz="1100" dirty="0">
                <a:solidFill>
                  <a:schemeClr val="bg1"/>
                </a:solidFill>
                <a:latin typeface="微软雅黑 Light" panose="020B0502040204020203" pitchFamily="34" charset="-122"/>
                <a:ea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rPr>
              <a:t>ipsum</a:t>
            </a:r>
            <a:r>
              <a:rPr lang="en-US" altLang="zh-CN" sz="1100" dirty="0">
                <a:solidFill>
                  <a:schemeClr val="bg1"/>
                </a:solidFill>
                <a:latin typeface="微软雅黑 Light" panose="020B0502040204020203" pitchFamily="34" charset="-122"/>
                <a:ea typeface="微软雅黑 Light" panose="020B0502040204020203" pitchFamily="34" charset="-122"/>
              </a:rPr>
              <a:t> dolor sit </a:t>
            </a:r>
            <a:r>
              <a:rPr lang="en-US" altLang="zh-CN" sz="1100" dirty="0" err="1" smtClean="0">
                <a:solidFill>
                  <a:schemeClr val="bg1"/>
                </a:solidFill>
                <a:latin typeface="微软雅黑 Light" panose="020B0502040204020203" pitchFamily="34" charset="-122"/>
                <a:ea typeface="微软雅黑 Light" panose="020B0502040204020203" pitchFamily="34" charset="-122"/>
              </a:rPr>
              <a:t>amet</a:t>
            </a:r>
            <a:r>
              <a:rPr lang="en-US" altLang="zh-CN" sz="1100" dirty="0" smtClean="0">
                <a:solidFill>
                  <a:schemeClr val="bg1"/>
                </a:solidFill>
                <a:latin typeface="微软雅黑 Light" panose="020B0502040204020203" pitchFamily="34" charset="-122"/>
                <a:ea typeface="微软雅黑 Light" panose="020B0502040204020203" pitchFamily="34" charset="-122"/>
              </a:rPr>
              <a:t>.</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sp>
        <p:nvSpPr>
          <p:cNvPr id="21" name="Lorem Ipsum"/>
          <p:cNvSpPr/>
          <p:nvPr/>
        </p:nvSpPr>
        <p:spPr bwMode="auto">
          <a:xfrm>
            <a:off x="6731000" y="3048992"/>
            <a:ext cx="1873250" cy="12496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defRPr/>
            </a:pPr>
            <a:r>
              <a:rPr lang="en-US" sz="1100" dirty="0" err="1" smtClean="0">
                <a:solidFill>
                  <a:schemeClr val="bg1"/>
                </a:solidFill>
                <a:latin typeface="微软雅黑 Light" panose="020B0502040204020203" pitchFamily="34" charset="-122"/>
                <a:ea typeface="微软雅黑 Light" panose="020B0502040204020203" pitchFamily="34" charset="-122"/>
              </a:rPr>
              <a:t>Lorem</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ipsum</a:t>
            </a:r>
            <a:r>
              <a:rPr lang="en-US" sz="1100" dirty="0" smtClean="0">
                <a:solidFill>
                  <a:schemeClr val="bg1"/>
                </a:solidFill>
                <a:latin typeface="微软雅黑 Light" panose="020B0502040204020203" pitchFamily="34" charset="-122"/>
                <a:ea typeface="微软雅黑 Light" panose="020B0502040204020203" pitchFamily="34" charset="-122"/>
              </a:rPr>
              <a:t> dolor sit </a:t>
            </a:r>
            <a:r>
              <a:rPr lang="en-US" sz="1100" dirty="0" err="1" smtClean="0">
                <a:solidFill>
                  <a:schemeClr val="bg1"/>
                </a:solidFill>
                <a:latin typeface="微软雅黑 Light" panose="020B0502040204020203" pitchFamily="34" charset="-122"/>
                <a:ea typeface="微软雅黑 Light" panose="020B0502040204020203" pitchFamily="34" charset="-122"/>
              </a:rPr>
              <a:t>amet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consectetur</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adipisicing</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elit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sed</a:t>
            </a:r>
            <a:r>
              <a:rPr lang="en-US" sz="1100" dirty="0" smtClean="0">
                <a:solidFill>
                  <a:schemeClr val="bg1"/>
                </a:solidFill>
                <a:latin typeface="微软雅黑 Light" panose="020B0502040204020203" pitchFamily="34" charset="-122"/>
                <a:ea typeface="微软雅黑 Light" panose="020B0502040204020203" pitchFamily="34" charset="-122"/>
              </a:rPr>
              <a:t> do </a:t>
            </a:r>
            <a:r>
              <a:rPr lang="en-US" sz="1100" dirty="0" err="1" smtClean="0">
                <a:solidFill>
                  <a:schemeClr val="bg1"/>
                </a:solidFill>
                <a:latin typeface="微软雅黑 Light" panose="020B0502040204020203" pitchFamily="34" charset="-122"/>
                <a:ea typeface="微软雅黑 Light" panose="020B0502040204020203" pitchFamily="34" charset="-122"/>
              </a:rPr>
              <a:t>eiusmod</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tempor</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incididunt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ut</a:t>
            </a:r>
            <a:r>
              <a:rPr lang="en-US" sz="1100" dirty="0" smtClean="0">
                <a:solidFill>
                  <a:schemeClr val="bg1"/>
                </a:solidFill>
                <a:latin typeface="微软雅黑 Light" panose="020B0502040204020203" pitchFamily="34" charset="-122"/>
                <a:ea typeface="微软雅黑 Light" panose="020B0502040204020203" pitchFamily="34" charset="-122"/>
              </a:rPr>
              <a:t> </a:t>
            </a:r>
            <a:r>
              <a:rPr lang="en-US" sz="1100" dirty="0" err="1" smtClean="0">
                <a:solidFill>
                  <a:schemeClr val="bg1"/>
                </a:solidFill>
                <a:latin typeface="微软雅黑 Light" panose="020B0502040204020203" pitchFamily="34" charset="-122"/>
                <a:ea typeface="微软雅黑 Light" panose="020B0502040204020203" pitchFamily="34" charset="-122"/>
              </a:rPr>
              <a:t>labore</a:t>
            </a:r>
            <a:r>
              <a:rPr lang="en-US" sz="1100" dirty="0" smtClean="0">
                <a:solidFill>
                  <a:schemeClr val="bg1"/>
                </a:solidFill>
                <a:latin typeface="微软雅黑 Light" panose="020B0502040204020203" pitchFamily="34" charset="-122"/>
                <a:ea typeface="微软雅黑 Light" panose="020B0502040204020203" pitchFamily="34" charset="-122"/>
              </a:rPr>
              <a:t> et </a:t>
            </a:r>
            <a:r>
              <a:rPr lang="en-US" sz="1100" dirty="0" err="1" smtClean="0">
                <a:solidFill>
                  <a:schemeClr val="bg1"/>
                </a:solidFill>
                <a:latin typeface="微软雅黑 Light" panose="020B0502040204020203" pitchFamily="34" charset="-122"/>
                <a:ea typeface="微软雅黑 Light" panose="020B0502040204020203" pitchFamily="34" charset="-122"/>
              </a:rPr>
              <a:t>dolore</a:t>
            </a:r>
            <a:r>
              <a:rPr lang="en-US" sz="1100" dirty="0" smtClean="0">
                <a:solidFill>
                  <a:schemeClr val="bg1"/>
                </a:solidFill>
                <a:latin typeface="微软雅黑 Light" panose="020B0502040204020203" pitchFamily="34" charset="-122"/>
                <a:ea typeface="微软雅黑 Light" panose="020B0502040204020203" pitchFamily="34" charset="-122"/>
              </a:rPr>
              <a:t> magna </a:t>
            </a:r>
            <a:r>
              <a:rPr lang="en-US" sz="1100" dirty="0" err="1" smtClean="0">
                <a:solidFill>
                  <a:schemeClr val="bg1"/>
                </a:solidFill>
                <a:latin typeface="微软雅黑 Light" panose="020B0502040204020203" pitchFamily="34" charset="-122"/>
                <a:ea typeface="微软雅黑 Light" panose="020B0502040204020203" pitchFamily="34" charset="-122"/>
              </a:rPr>
              <a:t>aliqua</a:t>
            </a:r>
            <a:r>
              <a:rPr lang="en-US" sz="1100" dirty="0" smtClean="0">
                <a:solidFill>
                  <a:schemeClr val="bg1"/>
                </a:solidFill>
                <a:latin typeface="微软雅黑 Light" panose="020B0502040204020203" pitchFamily="34" charset="-122"/>
                <a:ea typeface="微软雅黑 Light" panose="020B0502040204020203" pitchFamily="34" charset="-122"/>
              </a:rPr>
              <a:t>.</a:t>
            </a:r>
            <a:r>
              <a:rPr lang="en-US" altLang="zh-CN" sz="1100" dirty="0">
                <a:solidFill>
                  <a:schemeClr val="bg1"/>
                </a:solidFill>
                <a:latin typeface="微软雅黑 Light" panose="020B0502040204020203" pitchFamily="34" charset="-122"/>
                <a:ea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rPr>
              <a:t>Lorem</a:t>
            </a:r>
            <a:r>
              <a:rPr lang="en-US" altLang="zh-CN" sz="1100" dirty="0">
                <a:solidFill>
                  <a:schemeClr val="bg1"/>
                </a:solidFill>
                <a:latin typeface="微软雅黑 Light" panose="020B0502040204020203" pitchFamily="34" charset="-122"/>
                <a:ea typeface="微软雅黑 Light" panose="020B0502040204020203" pitchFamily="34" charset="-122"/>
              </a:rPr>
              <a:t> </a:t>
            </a:r>
            <a:r>
              <a:rPr lang="en-US" altLang="zh-CN" sz="1100" dirty="0" err="1">
                <a:solidFill>
                  <a:schemeClr val="bg1"/>
                </a:solidFill>
                <a:latin typeface="微软雅黑 Light" panose="020B0502040204020203" pitchFamily="34" charset="-122"/>
                <a:ea typeface="微软雅黑 Light" panose="020B0502040204020203" pitchFamily="34" charset="-122"/>
              </a:rPr>
              <a:t>ipsum</a:t>
            </a:r>
            <a:r>
              <a:rPr lang="en-US" altLang="zh-CN" sz="1100" dirty="0">
                <a:solidFill>
                  <a:schemeClr val="bg1"/>
                </a:solidFill>
                <a:latin typeface="微软雅黑 Light" panose="020B0502040204020203" pitchFamily="34" charset="-122"/>
                <a:ea typeface="微软雅黑 Light" panose="020B0502040204020203" pitchFamily="34" charset="-122"/>
              </a:rPr>
              <a:t> dolor sit </a:t>
            </a:r>
            <a:r>
              <a:rPr lang="en-US" altLang="zh-CN" sz="1100" dirty="0" err="1" smtClean="0">
                <a:solidFill>
                  <a:schemeClr val="bg1"/>
                </a:solidFill>
                <a:latin typeface="微软雅黑 Light" panose="020B0502040204020203" pitchFamily="34" charset="-122"/>
                <a:ea typeface="微软雅黑 Light" panose="020B0502040204020203" pitchFamily="34" charset="-122"/>
              </a:rPr>
              <a:t>amet</a:t>
            </a:r>
            <a:r>
              <a:rPr lang="en-US" altLang="zh-CN" sz="1100" dirty="0" smtClean="0">
                <a:solidFill>
                  <a:schemeClr val="bg1"/>
                </a:solidFill>
                <a:latin typeface="微软雅黑 Light" panose="020B0502040204020203" pitchFamily="34" charset="-122"/>
                <a:ea typeface="微软雅黑 Light" panose="020B0502040204020203" pitchFamily="34" charset="-122"/>
              </a:rPr>
              <a:t>.</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sp>
        <p:nvSpPr>
          <p:cNvPr id="22" name="Freeform 29"/>
          <p:cNvSpPr>
            <a:spLocks noEditPoints="1"/>
          </p:cNvSpPr>
          <p:nvPr/>
        </p:nvSpPr>
        <p:spPr bwMode="auto">
          <a:xfrm>
            <a:off x="1300163" y="1678979"/>
            <a:ext cx="252412" cy="306388"/>
          </a:xfrm>
          <a:custGeom>
            <a:avLst/>
            <a:gdLst>
              <a:gd name="T0" fmla="*/ 2147483646 w 147"/>
              <a:gd name="T1" fmla="*/ 2147483646 h 178"/>
              <a:gd name="T2" fmla="*/ 2147483646 w 147"/>
              <a:gd name="T3" fmla="*/ 2147483646 h 178"/>
              <a:gd name="T4" fmla="*/ 0 w 147"/>
              <a:gd name="T5" fmla="*/ 2147483646 h 178"/>
              <a:gd name="T6" fmla="*/ 0 w 147"/>
              <a:gd name="T7" fmla="*/ 2147483646 h 178"/>
              <a:gd name="T8" fmla="*/ 2147483646 w 147"/>
              <a:gd name="T9" fmla="*/ 2147483646 h 178"/>
              <a:gd name="T10" fmla="*/ 2147483646 w 147"/>
              <a:gd name="T11" fmla="*/ 2147483646 h 178"/>
              <a:gd name="T12" fmla="*/ 2147483646 w 147"/>
              <a:gd name="T13" fmla="*/ 0 h 178"/>
              <a:gd name="T14" fmla="*/ 2147483646 w 147"/>
              <a:gd name="T15" fmla="*/ 2147483646 h 178"/>
              <a:gd name="T16" fmla="*/ 2147483646 w 147"/>
              <a:gd name="T17" fmla="*/ 2147483646 h 178"/>
              <a:gd name="T18" fmla="*/ 2147483646 w 147"/>
              <a:gd name="T19" fmla="*/ 2147483646 h 178"/>
              <a:gd name="T20" fmla="*/ 2147483646 w 147"/>
              <a:gd name="T21" fmla="*/ 2147483646 h 178"/>
              <a:gd name="T22" fmla="*/ 2147483646 w 147"/>
              <a:gd name="T23" fmla="*/ 2147483646 h 178"/>
              <a:gd name="T24" fmla="*/ 2147483646 w 147"/>
              <a:gd name="T25" fmla="*/ 2147483646 h 178"/>
              <a:gd name="T26" fmla="*/ 2147483646 w 147"/>
              <a:gd name="T27" fmla="*/ 2147483646 h 178"/>
              <a:gd name="T28" fmla="*/ 2147483646 w 147"/>
              <a:gd name="T29" fmla="*/ 2147483646 h 178"/>
              <a:gd name="T30" fmla="*/ 2147483646 w 147"/>
              <a:gd name="T31" fmla="*/ 2147483646 h 178"/>
              <a:gd name="T32" fmla="*/ 2147483646 w 147"/>
              <a:gd name="T33" fmla="*/ 2147483646 h 178"/>
              <a:gd name="T34" fmla="*/ 2147483646 w 147"/>
              <a:gd name="T35" fmla="*/ 2147483646 h 178"/>
              <a:gd name="T36" fmla="*/ 2147483646 w 147"/>
              <a:gd name="T37" fmla="*/ 2147483646 h 178"/>
              <a:gd name="T38" fmla="*/ 2147483646 w 147"/>
              <a:gd name="T39" fmla="*/ 2147483646 h 178"/>
              <a:gd name="T40" fmla="*/ 2147483646 w 147"/>
              <a:gd name="T41" fmla="*/ 2147483646 h 178"/>
              <a:gd name="T42" fmla="*/ 2147483646 w 147"/>
              <a:gd name="T43" fmla="*/ 2147483646 h 178"/>
              <a:gd name="T44" fmla="*/ 2147483646 w 147"/>
              <a:gd name="T45" fmla="*/ 2147483646 h 178"/>
              <a:gd name="T46" fmla="*/ 2147483646 w 147"/>
              <a:gd name="T47" fmla="*/ 2147483646 h 178"/>
              <a:gd name="T48" fmla="*/ 2147483646 w 147"/>
              <a:gd name="T49" fmla="*/ 2147483646 h 178"/>
              <a:gd name="T50" fmla="*/ 2147483646 w 147"/>
              <a:gd name="T51" fmla="*/ 2147483646 h 178"/>
              <a:gd name="T52" fmla="*/ 2147483646 w 147"/>
              <a:gd name="T53" fmla="*/ 2147483646 h 178"/>
              <a:gd name="T54" fmla="*/ 2147483646 w 147"/>
              <a:gd name="T55" fmla="*/ 2147483646 h 178"/>
              <a:gd name="T56" fmla="*/ 2147483646 w 147"/>
              <a:gd name="T57" fmla="*/ 2147483646 h 178"/>
              <a:gd name="T58" fmla="*/ 2147483646 w 147"/>
              <a:gd name="T59" fmla="*/ 2147483646 h 178"/>
              <a:gd name="T60" fmla="*/ 2147483646 w 147"/>
              <a:gd name="T61" fmla="*/ 2147483646 h 178"/>
              <a:gd name="T62" fmla="*/ 2147483646 w 147"/>
              <a:gd name="T63" fmla="*/ 2147483646 h 178"/>
              <a:gd name="T64" fmla="*/ 2147483646 w 147"/>
              <a:gd name="T65" fmla="*/ 2147483646 h 178"/>
              <a:gd name="T66" fmla="*/ 2147483646 w 147"/>
              <a:gd name="T67" fmla="*/ 2147483646 h 178"/>
              <a:gd name="T68" fmla="*/ 2147483646 w 147"/>
              <a:gd name="T69" fmla="*/ 2147483646 h 178"/>
              <a:gd name="T70" fmla="*/ 2147483646 w 147"/>
              <a:gd name="T71" fmla="*/ 2147483646 h 178"/>
              <a:gd name="T72" fmla="*/ 2147483646 w 147"/>
              <a:gd name="T73" fmla="*/ 2147483646 h 178"/>
              <a:gd name="T74" fmla="*/ 2147483646 w 147"/>
              <a:gd name="T75" fmla="*/ 2147483646 h 1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7" h="178">
                <a:moveTo>
                  <a:pt x="132" y="178"/>
                </a:moveTo>
                <a:cubicBezTo>
                  <a:pt x="16" y="178"/>
                  <a:pt x="16" y="178"/>
                  <a:pt x="16" y="178"/>
                </a:cubicBezTo>
                <a:cubicBezTo>
                  <a:pt x="7" y="178"/>
                  <a:pt x="0" y="171"/>
                  <a:pt x="0" y="162"/>
                </a:cubicBezTo>
                <a:cubicBezTo>
                  <a:pt x="0" y="93"/>
                  <a:pt x="0" y="93"/>
                  <a:pt x="0" y="93"/>
                </a:cubicBezTo>
                <a:cubicBezTo>
                  <a:pt x="0" y="84"/>
                  <a:pt x="7" y="77"/>
                  <a:pt x="15" y="77"/>
                </a:cubicBezTo>
                <a:cubicBezTo>
                  <a:pt x="15" y="58"/>
                  <a:pt x="15" y="58"/>
                  <a:pt x="15" y="58"/>
                </a:cubicBezTo>
                <a:cubicBezTo>
                  <a:pt x="15" y="26"/>
                  <a:pt x="42" y="0"/>
                  <a:pt x="74" y="0"/>
                </a:cubicBezTo>
                <a:cubicBezTo>
                  <a:pt x="106" y="0"/>
                  <a:pt x="132" y="26"/>
                  <a:pt x="132" y="58"/>
                </a:cubicBezTo>
                <a:cubicBezTo>
                  <a:pt x="132" y="77"/>
                  <a:pt x="132" y="77"/>
                  <a:pt x="132" y="77"/>
                </a:cubicBezTo>
                <a:cubicBezTo>
                  <a:pt x="140" y="77"/>
                  <a:pt x="147" y="84"/>
                  <a:pt x="147" y="93"/>
                </a:cubicBezTo>
                <a:cubicBezTo>
                  <a:pt x="147" y="162"/>
                  <a:pt x="147" y="162"/>
                  <a:pt x="147" y="162"/>
                </a:cubicBezTo>
                <a:cubicBezTo>
                  <a:pt x="147" y="171"/>
                  <a:pt x="140" y="178"/>
                  <a:pt x="132" y="178"/>
                </a:cubicBezTo>
                <a:close/>
                <a:moveTo>
                  <a:pt x="16" y="85"/>
                </a:moveTo>
                <a:cubicBezTo>
                  <a:pt x="11" y="85"/>
                  <a:pt x="8" y="89"/>
                  <a:pt x="8" y="93"/>
                </a:cubicBezTo>
                <a:cubicBezTo>
                  <a:pt x="8" y="162"/>
                  <a:pt x="8" y="162"/>
                  <a:pt x="8" y="162"/>
                </a:cubicBezTo>
                <a:cubicBezTo>
                  <a:pt x="8" y="167"/>
                  <a:pt x="11" y="170"/>
                  <a:pt x="16" y="170"/>
                </a:cubicBezTo>
                <a:cubicBezTo>
                  <a:pt x="132" y="170"/>
                  <a:pt x="132" y="170"/>
                  <a:pt x="132" y="170"/>
                </a:cubicBezTo>
                <a:cubicBezTo>
                  <a:pt x="136" y="170"/>
                  <a:pt x="139" y="167"/>
                  <a:pt x="139" y="162"/>
                </a:cubicBezTo>
                <a:cubicBezTo>
                  <a:pt x="139" y="93"/>
                  <a:pt x="139" y="93"/>
                  <a:pt x="139" y="93"/>
                </a:cubicBezTo>
                <a:cubicBezTo>
                  <a:pt x="139" y="89"/>
                  <a:pt x="136" y="85"/>
                  <a:pt x="132" y="85"/>
                </a:cubicBezTo>
                <a:cubicBezTo>
                  <a:pt x="124" y="85"/>
                  <a:pt x="124" y="85"/>
                  <a:pt x="124" y="85"/>
                </a:cubicBezTo>
                <a:cubicBezTo>
                  <a:pt x="124" y="58"/>
                  <a:pt x="124" y="58"/>
                  <a:pt x="124" y="58"/>
                </a:cubicBezTo>
                <a:cubicBezTo>
                  <a:pt x="124" y="30"/>
                  <a:pt x="101" y="8"/>
                  <a:pt x="74" y="8"/>
                </a:cubicBezTo>
                <a:cubicBezTo>
                  <a:pt x="46" y="8"/>
                  <a:pt x="23" y="30"/>
                  <a:pt x="23" y="58"/>
                </a:cubicBezTo>
                <a:cubicBezTo>
                  <a:pt x="23" y="85"/>
                  <a:pt x="23" y="85"/>
                  <a:pt x="23" y="85"/>
                </a:cubicBezTo>
                <a:lnTo>
                  <a:pt x="16" y="85"/>
                </a:lnTo>
                <a:close/>
                <a:moveTo>
                  <a:pt x="109" y="85"/>
                </a:moveTo>
                <a:cubicBezTo>
                  <a:pt x="39" y="85"/>
                  <a:pt x="39" y="85"/>
                  <a:pt x="39" y="85"/>
                </a:cubicBezTo>
                <a:cubicBezTo>
                  <a:pt x="39" y="58"/>
                  <a:pt x="39" y="58"/>
                  <a:pt x="39" y="58"/>
                </a:cubicBezTo>
                <a:cubicBezTo>
                  <a:pt x="39" y="39"/>
                  <a:pt x="54" y="23"/>
                  <a:pt x="74" y="23"/>
                </a:cubicBezTo>
                <a:cubicBezTo>
                  <a:pt x="93" y="23"/>
                  <a:pt x="109" y="39"/>
                  <a:pt x="109" y="58"/>
                </a:cubicBezTo>
                <a:lnTo>
                  <a:pt x="109" y="85"/>
                </a:lnTo>
                <a:close/>
                <a:moveTo>
                  <a:pt x="47" y="77"/>
                </a:moveTo>
                <a:cubicBezTo>
                  <a:pt x="101" y="77"/>
                  <a:pt x="101" y="77"/>
                  <a:pt x="101" y="77"/>
                </a:cubicBezTo>
                <a:cubicBezTo>
                  <a:pt x="101" y="58"/>
                  <a:pt x="101" y="58"/>
                  <a:pt x="101" y="58"/>
                </a:cubicBezTo>
                <a:cubicBezTo>
                  <a:pt x="101" y="43"/>
                  <a:pt x="88" y="31"/>
                  <a:pt x="74" y="31"/>
                </a:cubicBezTo>
                <a:cubicBezTo>
                  <a:pt x="59" y="31"/>
                  <a:pt x="47" y="43"/>
                  <a:pt x="47" y="58"/>
                </a:cubicBezTo>
                <a:lnTo>
                  <a:pt x="47" y="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30"/>
          <p:cNvSpPr>
            <a:spLocks noEditPoints="1"/>
          </p:cNvSpPr>
          <p:nvPr/>
        </p:nvSpPr>
        <p:spPr bwMode="auto">
          <a:xfrm>
            <a:off x="3368675" y="1725017"/>
            <a:ext cx="238125" cy="312737"/>
          </a:xfrm>
          <a:custGeom>
            <a:avLst/>
            <a:gdLst>
              <a:gd name="T0" fmla="*/ 2147483646 w 138"/>
              <a:gd name="T1" fmla="*/ 2147483646 h 182"/>
              <a:gd name="T2" fmla="*/ 2147483646 w 138"/>
              <a:gd name="T3" fmla="*/ 2147483646 h 182"/>
              <a:gd name="T4" fmla="*/ 0 w 138"/>
              <a:gd name="T5" fmla="*/ 2147483646 h 182"/>
              <a:gd name="T6" fmla="*/ 0 w 138"/>
              <a:gd name="T7" fmla="*/ 2147483646 h 182"/>
              <a:gd name="T8" fmla="*/ 2147483646 w 138"/>
              <a:gd name="T9" fmla="*/ 2147483646 h 182"/>
              <a:gd name="T10" fmla="*/ 2147483646 w 138"/>
              <a:gd name="T11" fmla="*/ 2147483646 h 182"/>
              <a:gd name="T12" fmla="*/ 2147483646 w 138"/>
              <a:gd name="T13" fmla="*/ 0 h 182"/>
              <a:gd name="T14" fmla="*/ 2147483646 w 138"/>
              <a:gd name="T15" fmla="*/ 2147483646 h 182"/>
              <a:gd name="T16" fmla="*/ 2147483646 w 138"/>
              <a:gd name="T17" fmla="*/ 2147483646 h 182"/>
              <a:gd name="T18" fmla="*/ 2147483646 w 138"/>
              <a:gd name="T19" fmla="*/ 2147483646 h 182"/>
              <a:gd name="T20" fmla="*/ 2147483646 w 138"/>
              <a:gd name="T21" fmla="*/ 2147483646 h 182"/>
              <a:gd name="T22" fmla="*/ 2147483646 w 138"/>
              <a:gd name="T23" fmla="*/ 2147483646 h 182"/>
              <a:gd name="T24" fmla="*/ 2147483646 w 138"/>
              <a:gd name="T25" fmla="*/ 2147483646 h 182"/>
              <a:gd name="T26" fmla="*/ 2147483646 w 138"/>
              <a:gd name="T27" fmla="*/ 2147483646 h 182"/>
              <a:gd name="T28" fmla="*/ 2147483646 w 138"/>
              <a:gd name="T29" fmla="*/ 2147483646 h 182"/>
              <a:gd name="T30" fmla="*/ 2147483646 w 138"/>
              <a:gd name="T31" fmla="*/ 2147483646 h 182"/>
              <a:gd name="T32" fmla="*/ 2147483646 w 138"/>
              <a:gd name="T33" fmla="*/ 2147483646 h 182"/>
              <a:gd name="T34" fmla="*/ 2147483646 w 138"/>
              <a:gd name="T35" fmla="*/ 2147483646 h 182"/>
              <a:gd name="T36" fmla="*/ 2147483646 w 138"/>
              <a:gd name="T37" fmla="*/ 2147483646 h 182"/>
              <a:gd name="T38" fmla="*/ 2147483646 w 138"/>
              <a:gd name="T39" fmla="*/ 2147483646 h 182"/>
              <a:gd name="T40" fmla="*/ 2147483646 w 138"/>
              <a:gd name="T41" fmla="*/ 2147483646 h 182"/>
              <a:gd name="T42" fmla="*/ 2147483646 w 138"/>
              <a:gd name="T43" fmla="*/ 2147483646 h 182"/>
              <a:gd name="T44" fmla="*/ 2147483646 w 138"/>
              <a:gd name="T45" fmla="*/ 2147483646 h 182"/>
              <a:gd name="T46" fmla="*/ 2147483646 w 138"/>
              <a:gd name="T47" fmla="*/ 2147483646 h 182"/>
              <a:gd name="T48" fmla="*/ 2147483646 w 138"/>
              <a:gd name="T49" fmla="*/ 2147483646 h 182"/>
              <a:gd name="T50" fmla="*/ 2147483646 w 138"/>
              <a:gd name="T51" fmla="*/ 2147483646 h 182"/>
              <a:gd name="T52" fmla="*/ 2147483646 w 138"/>
              <a:gd name="T53" fmla="*/ 2147483646 h 182"/>
              <a:gd name="T54" fmla="*/ 2147483646 w 138"/>
              <a:gd name="T55" fmla="*/ 2147483646 h 182"/>
              <a:gd name="T56" fmla="*/ 2147483646 w 138"/>
              <a:gd name="T57" fmla="*/ 2147483646 h 182"/>
              <a:gd name="T58" fmla="*/ 2147483646 w 138"/>
              <a:gd name="T59" fmla="*/ 2147483646 h 182"/>
              <a:gd name="T60" fmla="*/ 2147483646 w 138"/>
              <a:gd name="T61" fmla="*/ 2147483646 h 182"/>
              <a:gd name="T62" fmla="*/ 2147483646 w 138"/>
              <a:gd name="T63" fmla="*/ 2147483646 h 182"/>
              <a:gd name="T64" fmla="*/ 2147483646 w 138"/>
              <a:gd name="T65" fmla="*/ 2147483646 h 182"/>
              <a:gd name="T66" fmla="*/ 2147483646 w 138"/>
              <a:gd name="T67" fmla="*/ 2147483646 h 182"/>
              <a:gd name="T68" fmla="*/ 2147483646 w 138"/>
              <a:gd name="T69" fmla="*/ 2147483646 h 182"/>
              <a:gd name="T70" fmla="*/ 2147483646 w 138"/>
              <a:gd name="T71" fmla="*/ 2147483646 h 182"/>
              <a:gd name="T72" fmla="*/ 2147483646 w 138"/>
              <a:gd name="T73" fmla="*/ 2147483646 h 1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8" h="182">
                <a:moveTo>
                  <a:pt x="123" y="182"/>
                </a:moveTo>
                <a:cubicBezTo>
                  <a:pt x="15" y="182"/>
                  <a:pt x="15" y="182"/>
                  <a:pt x="15" y="182"/>
                </a:cubicBezTo>
                <a:cubicBezTo>
                  <a:pt x="6" y="182"/>
                  <a:pt x="0" y="175"/>
                  <a:pt x="0" y="167"/>
                </a:cubicBezTo>
                <a:cubicBezTo>
                  <a:pt x="0" y="102"/>
                  <a:pt x="0" y="102"/>
                  <a:pt x="0" y="102"/>
                </a:cubicBezTo>
                <a:cubicBezTo>
                  <a:pt x="0" y="94"/>
                  <a:pt x="6" y="87"/>
                  <a:pt x="14" y="87"/>
                </a:cubicBezTo>
                <a:cubicBezTo>
                  <a:pt x="14" y="55"/>
                  <a:pt x="14" y="55"/>
                  <a:pt x="14" y="55"/>
                </a:cubicBezTo>
                <a:cubicBezTo>
                  <a:pt x="14" y="25"/>
                  <a:pt x="39" y="0"/>
                  <a:pt x="69" y="0"/>
                </a:cubicBezTo>
                <a:cubicBezTo>
                  <a:pt x="99" y="0"/>
                  <a:pt x="123" y="25"/>
                  <a:pt x="123" y="55"/>
                </a:cubicBezTo>
                <a:cubicBezTo>
                  <a:pt x="123" y="61"/>
                  <a:pt x="118" y="66"/>
                  <a:pt x="112" y="66"/>
                </a:cubicBezTo>
                <a:cubicBezTo>
                  <a:pt x="105" y="66"/>
                  <a:pt x="105" y="66"/>
                  <a:pt x="105" y="66"/>
                </a:cubicBezTo>
                <a:cubicBezTo>
                  <a:pt x="99" y="66"/>
                  <a:pt x="94" y="61"/>
                  <a:pt x="94" y="55"/>
                </a:cubicBezTo>
                <a:cubicBezTo>
                  <a:pt x="94" y="41"/>
                  <a:pt x="83" y="30"/>
                  <a:pt x="69" y="30"/>
                </a:cubicBezTo>
                <a:cubicBezTo>
                  <a:pt x="55" y="30"/>
                  <a:pt x="44" y="41"/>
                  <a:pt x="44" y="55"/>
                </a:cubicBezTo>
                <a:cubicBezTo>
                  <a:pt x="44" y="87"/>
                  <a:pt x="44" y="87"/>
                  <a:pt x="44" y="87"/>
                </a:cubicBezTo>
                <a:cubicBezTo>
                  <a:pt x="123" y="87"/>
                  <a:pt x="123" y="87"/>
                  <a:pt x="123" y="87"/>
                </a:cubicBezTo>
                <a:cubicBezTo>
                  <a:pt x="131" y="87"/>
                  <a:pt x="138" y="94"/>
                  <a:pt x="138" y="102"/>
                </a:cubicBezTo>
                <a:cubicBezTo>
                  <a:pt x="138" y="167"/>
                  <a:pt x="138" y="167"/>
                  <a:pt x="138" y="167"/>
                </a:cubicBezTo>
                <a:cubicBezTo>
                  <a:pt x="138" y="175"/>
                  <a:pt x="131" y="182"/>
                  <a:pt x="123" y="182"/>
                </a:cubicBezTo>
                <a:close/>
                <a:moveTo>
                  <a:pt x="15" y="95"/>
                </a:moveTo>
                <a:cubicBezTo>
                  <a:pt x="11" y="95"/>
                  <a:pt x="8" y="98"/>
                  <a:pt x="8" y="102"/>
                </a:cubicBezTo>
                <a:cubicBezTo>
                  <a:pt x="8" y="167"/>
                  <a:pt x="8" y="167"/>
                  <a:pt x="8" y="167"/>
                </a:cubicBezTo>
                <a:cubicBezTo>
                  <a:pt x="8" y="171"/>
                  <a:pt x="11" y="174"/>
                  <a:pt x="15" y="174"/>
                </a:cubicBezTo>
                <a:cubicBezTo>
                  <a:pt x="123" y="174"/>
                  <a:pt x="123" y="174"/>
                  <a:pt x="123" y="174"/>
                </a:cubicBezTo>
                <a:cubicBezTo>
                  <a:pt x="127" y="174"/>
                  <a:pt x="130" y="171"/>
                  <a:pt x="130" y="167"/>
                </a:cubicBezTo>
                <a:cubicBezTo>
                  <a:pt x="130" y="102"/>
                  <a:pt x="130" y="102"/>
                  <a:pt x="130" y="102"/>
                </a:cubicBezTo>
                <a:cubicBezTo>
                  <a:pt x="130" y="98"/>
                  <a:pt x="127" y="95"/>
                  <a:pt x="123" y="95"/>
                </a:cubicBezTo>
                <a:cubicBezTo>
                  <a:pt x="36" y="95"/>
                  <a:pt x="36" y="95"/>
                  <a:pt x="36" y="95"/>
                </a:cubicBezTo>
                <a:cubicBezTo>
                  <a:pt x="36" y="55"/>
                  <a:pt x="36" y="55"/>
                  <a:pt x="36" y="55"/>
                </a:cubicBezTo>
                <a:cubicBezTo>
                  <a:pt x="36" y="37"/>
                  <a:pt x="51" y="22"/>
                  <a:pt x="69" y="22"/>
                </a:cubicBezTo>
                <a:cubicBezTo>
                  <a:pt x="87" y="22"/>
                  <a:pt x="102" y="37"/>
                  <a:pt x="102" y="55"/>
                </a:cubicBezTo>
                <a:cubicBezTo>
                  <a:pt x="102" y="57"/>
                  <a:pt x="103" y="58"/>
                  <a:pt x="105" y="58"/>
                </a:cubicBezTo>
                <a:cubicBezTo>
                  <a:pt x="112" y="58"/>
                  <a:pt x="112" y="58"/>
                  <a:pt x="112" y="58"/>
                </a:cubicBezTo>
                <a:cubicBezTo>
                  <a:pt x="114" y="58"/>
                  <a:pt x="115" y="57"/>
                  <a:pt x="115" y="55"/>
                </a:cubicBezTo>
                <a:cubicBezTo>
                  <a:pt x="115" y="29"/>
                  <a:pt x="95" y="8"/>
                  <a:pt x="69" y="8"/>
                </a:cubicBezTo>
                <a:cubicBezTo>
                  <a:pt x="43" y="8"/>
                  <a:pt x="22" y="29"/>
                  <a:pt x="22" y="55"/>
                </a:cubicBezTo>
                <a:cubicBezTo>
                  <a:pt x="22" y="95"/>
                  <a:pt x="22" y="95"/>
                  <a:pt x="22" y="95"/>
                </a:cubicBezTo>
                <a:lnTo>
                  <a:pt x="15" y="9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31"/>
          <p:cNvSpPr>
            <a:spLocks noEditPoints="1"/>
          </p:cNvSpPr>
          <p:nvPr/>
        </p:nvSpPr>
        <p:spPr bwMode="auto">
          <a:xfrm>
            <a:off x="7453313" y="1713904"/>
            <a:ext cx="358775" cy="306388"/>
          </a:xfrm>
          <a:custGeom>
            <a:avLst/>
            <a:gdLst>
              <a:gd name="T0" fmla="*/ 2147483646 w 209"/>
              <a:gd name="T1" fmla="*/ 2147483646 h 178"/>
              <a:gd name="T2" fmla="*/ 2147483646 w 209"/>
              <a:gd name="T3" fmla="*/ 2147483646 h 178"/>
              <a:gd name="T4" fmla="*/ 0 w 209"/>
              <a:gd name="T5" fmla="*/ 2147483646 h 178"/>
              <a:gd name="T6" fmla="*/ 0 w 209"/>
              <a:gd name="T7" fmla="*/ 2147483646 h 178"/>
              <a:gd name="T8" fmla="*/ 2147483646 w 209"/>
              <a:gd name="T9" fmla="*/ 2147483646 h 178"/>
              <a:gd name="T10" fmla="*/ 2147483646 w 209"/>
              <a:gd name="T11" fmla="*/ 2147483646 h 178"/>
              <a:gd name="T12" fmla="*/ 2147483646 w 209"/>
              <a:gd name="T13" fmla="*/ 2147483646 h 178"/>
              <a:gd name="T14" fmla="*/ 2147483646 w 209"/>
              <a:gd name="T15" fmla="*/ 0 h 178"/>
              <a:gd name="T16" fmla="*/ 2147483646 w 209"/>
              <a:gd name="T17" fmla="*/ 2147483646 h 178"/>
              <a:gd name="T18" fmla="*/ 2147483646 w 209"/>
              <a:gd name="T19" fmla="*/ 2147483646 h 178"/>
              <a:gd name="T20" fmla="*/ 2147483646 w 209"/>
              <a:gd name="T21" fmla="*/ 2147483646 h 178"/>
              <a:gd name="T22" fmla="*/ 2147483646 w 209"/>
              <a:gd name="T23" fmla="*/ 2147483646 h 178"/>
              <a:gd name="T24" fmla="*/ 2147483646 w 209"/>
              <a:gd name="T25" fmla="*/ 2147483646 h 178"/>
              <a:gd name="T26" fmla="*/ 2147483646 w 209"/>
              <a:gd name="T27" fmla="*/ 2147483646 h 178"/>
              <a:gd name="T28" fmla="*/ 2147483646 w 209"/>
              <a:gd name="T29" fmla="*/ 2147483646 h 178"/>
              <a:gd name="T30" fmla="*/ 2147483646 w 209"/>
              <a:gd name="T31" fmla="*/ 2147483646 h 178"/>
              <a:gd name="T32" fmla="*/ 2147483646 w 209"/>
              <a:gd name="T33" fmla="*/ 2147483646 h 178"/>
              <a:gd name="T34" fmla="*/ 2147483646 w 209"/>
              <a:gd name="T35" fmla="*/ 2147483646 h 178"/>
              <a:gd name="T36" fmla="*/ 2147483646 w 209"/>
              <a:gd name="T37" fmla="*/ 2147483646 h 178"/>
              <a:gd name="T38" fmla="*/ 2147483646 w 209"/>
              <a:gd name="T39" fmla="*/ 2147483646 h 178"/>
              <a:gd name="T40" fmla="*/ 2147483646 w 209"/>
              <a:gd name="T41" fmla="*/ 2147483646 h 178"/>
              <a:gd name="T42" fmla="*/ 2147483646 w 209"/>
              <a:gd name="T43" fmla="*/ 2147483646 h 178"/>
              <a:gd name="T44" fmla="*/ 2147483646 w 209"/>
              <a:gd name="T45" fmla="*/ 2147483646 h 178"/>
              <a:gd name="T46" fmla="*/ 2147483646 w 209"/>
              <a:gd name="T47" fmla="*/ 2147483646 h 178"/>
              <a:gd name="T48" fmla="*/ 2147483646 w 209"/>
              <a:gd name="T49" fmla="*/ 2147483646 h 178"/>
              <a:gd name="T50" fmla="*/ 2147483646 w 209"/>
              <a:gd name="T51" fmla="*/ 2147483646 h 178"/>
              <a:gd name="T52" fmla="*/ 2147483646 w 209"/>
              <a:gd name="T53" fmla="*/ 2147483646 h 178"/>
              <a:gd name="T54" fmla="*/ 2147483646 w 209"/>
              <a:gd name="T55" fmla="*/ 2147483646 h 178"/>
              <a:gd name="T56" fmla="*/ 2147483646 w 209"/>
              <a:gd name="T57" fmla="*/ 2147483646 h 178"/>
              <a:gd name="T58" fmla="*/ 2147483646 w 209"/>
              <a:gd name="T59" fmla="*/ 2147483646 h 178"/>
              <a:gd name="T60" fmla="*/ 2147483646 w 209"/>
              <a:gd name="T61" fmla="*/ 2147483646 h 178"/>
              <a:gd name="T62" fmla="*/ 2147483646 w 209"/>
              <a:gd name="T63" fmla="*/ 2147483646 h 178"/>
              <a:gd name="T64" fmla="*/ 2147483646 w 209"/>
              <a:gd name="T65" fmla="*/ 2147483646 h 178"/>
              <a:gd name="T66" fmla="*/ 2147483646 w 209"/>
              <a:gd name="T67" fmla="*/ 2147483646 h 178"/>
              <a:gd name="T68" fmla="*/ 2147483646 w 209"/>
              <a:gd name="T69" fmla="*/ 2147483646 h 178"/>
              <a:gd name="T70" fmla="*/ 2147483646 w 209"/>
              <a:gd name="T71" fmla="*/ 2147483646 h 178"/>
              <a:gd name="T72" fmla="*/ 2147483646 w 209"/>
              <a:gd name="T73" fmla="*/ 2147483646 h 178"/>
              <a:gd name="T74" fmla="*/ 2147483646 w 209"/>
              <a:gd name="T75" fmla="*/ 2147483646 h 178"/>
              <a:gd name="T76" fmla="*/ 2147483646 w 209"/>
              <a:gd name="T77" fmla="*/ 2147483646 h 178"/>
              <a:gd name="T78" fmla="*/ 2147483646 w 209"/>
              <a:gd name="T79" fmla="*/ 2147483646 h 178"/>
              <a:gd name="T80" fmla="*/ 2147483646 w 209"/>
              <a:gd name="T81" fmla="*/ 2147483646 h 178"/>
              <a:gd name="T82" fmla="*/ 2147483646 w 209"/>
              <a:gd name="T83" fmla="*/ 2147483646 h 1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9" h="178">
                <a:moveTo>
                  <a:pt x="132" y="178"/>
                </a:moveTo>
                <a:cubicBezTo>
                  <a:pt x="16" y="178"/>
                  <a:pt x="16" y="178"/>
                  <a:pt x="16" y="178"/>
                </a:cubicBezTo>
                <a:cubicBezTo>
                  <a:pt x="7" y="178"/>
                  <a:pt x="0" y="171"/>
                  <a:pt x="0" y="162"/>
                </a:cubicBezTo>
                <a:cubicBezTo>
                  <a:pt x="0" y="93"/>
                  <a:pt x="0" y="93"/>
                  <a:pt x="0" y="93"/>
                </a:cubicBezTo>
                <a:cubicBezTo>
                  <a:pt x="0" y="84"/>
                  <a:pt x="7" y="77"/>
                  <a:pt x="16" y="77"/>
                </a:cubicBezTo>
                <a:cubicBezTo>
                  <a:pt x="93" y="77"/>
                  <a:pt x="93" y="77"/>
                  <a:pt x="93" y="77"/>
                </a:cubicBezTo>
                <a:cubicBezTo>
                  <a:pt x="93" y="58"/>
                  <a:pt x="93" y="58"/>
                  <a:pt x="93" y="58"/>
                </a:cubicBezTo>
                <a:cubicBezTo>
                  <a:pt x="93" y="26"/>
                  <a:pt x="119" y="0"/>
                  <a:pt x="151" y="0"/>
                </a:cubicBezTo>
                <a:cubicBezTo>
                  <a:pt x="183" y="0"/>
                  <a:pt x="209" y="26"/>
                  <a:pt x="209" y="58"/>
                </a:cubicBezTo>
                <a:cubicBezTo>
                  <a:pt x="209" y="89"/>
                  <a:pt x="209" y="89"/>
                  <a:pt x="209" y="89"/>
                </a:cubicBezTo>
                <a:cubicBezTo>
                  <a:pt x="209" y="95"/>
                  <a:pt x="204" y="101"/>
                  <a:pt x="198" y="101"/>
                </a:cubicBezTo>
                <a:cubicBezTo>
                  <a:pt x="190" y="101"/>
                  <a:pt x="190" y="101"/>
                  <a:pt x="190" y="101"/>
                </a:cubicBezTo>
                <a:cubicBezTo>
                  <a:pt x="183" y="101"/>
                  <a:pt x="178" y="95"/>
                  <a:pt x="178" y="89"/>
                </a:cubicBezTo>
                <a:cubicBezTo>
                  <a:pt x="178" y="58"/>
                  <a:pt x="178" y="58"/>
                  <a:pt x="178" y="58"/>
                </a:cubicBezTo>
                <a:cubicBezTo>
                  <a:pt x="178" y="43"/>
                  <a:pt x="166" y="31"/>
                  <a:pt x="151" y="31"/>
                </a:cubicBezTo>
                <a:cubicBezTo>
                  <a:pt x="136" y="31"/>
                  <a:pt x="124" y="43"/>
                  <a:pt x="124" y="58"/>
                </a:cubicBezTo>
                <a:cubicBezTo>
                  <a:pt x="124" y="77"/>
                  <a:pt x="124" y="77"/>
                  <a:pt x="124" y="77"/>
                </a:cubicBezTo>
                <a:cubicBezTo>
                  <a:pt x="132" y="77"/>
                  <a:pt x="132" y="77"/>
                  <a:pt x="132" y="77"/>
                </a:cubicBezTo>
                <a:cubicBezTo>
                  <a:pt x="141" y="77"/>
                  <a:pt x="148" y="84"/>
                  <a:pt x="148" y="93"/>
                </a:cubicBezTo>
                <a:cubicBezTo>
                  <a:pt x="148" y="162"/>
                  <a:pt x="148" y="162"/>
                  <a:pt x="148" y="162"/>
                </a:cubicBezTo>
                <a:cubicBezTo>
                  <a:pt x="148" y="171"/>
                  <a:pt x="141" y="178"/>
                  <a:pt x="132" y="178"/>
                </a:cubicBezTo>
                <a:close/>
                <a:moveTo>
                  <a:pt x="16" y="85"/>
                </a:moveTo>
                <a:cubicBezTo>
                  <a:pt x="12" y="85"/>
                  <a:pt x="8" y="89"/>
                  <a:pt x="8" y="93"/>
                </a:cubicBezTo>
                <a:cubicBezTo>
                  <a:pt x="8" y="162"/>
                  <a:pt x="8" y="162"/>
                  <a:pt x="8" y="162"/>
                </a:cubicBezTo>
                <a:cubicBezTo>
                  <a:pt x="8" y="167"/>
                  <a:pt x="12" y="170"/>
                  <a:pt x="16" y="170"/>
                </a:cubicBezTo>
                <a:cubicBezTo>
                  <a:pt x="132" y="170"/>
                  <a:pt x="132" y="170"/>
                  <a:pt x="132" y="170"/>
                </a:cubicBezTo>
                <a:cubicBezTo>
                  <a:pt x="136" y="170"/>
                  <a:pt x="140" y="167"/>
                  <a:pt x="140" y="162"/>
                </a:cubicBezTo>
                <a:cubicBezTo>
                  <a:pt x="140" y="93"/>
                  <a:pt x="140" y="93"/>
                  <a:pt x="140" y="93"/>
                </a:cubicBezTo>
                <a:cubicBezTo>
                  <a:pt x="140" y="89"/>
                  <a:pt x="136" y="85"/>
                  <a:pt x="132" y="85"/>
                </a:cubicBezTo>
                <a:cubicBezTo>
                  <a:pt x="116" y="85"/>
                  <a:pt x="116" y="85"/>
                  <a:pt x="116" y="85"/>
                </a:cubicBezTo>
                <a:cubicBezTo>
                  <a:pt x="116" y="58"/>
                  <a:pt x="116" y="58"/>
                  <a:pt x="116" y="58"/>
                </a:cubicBezTo>
                <a:cubicBezTo>
                  <a:pt x="116" y="39"/>
                  <a:pt x="132" y="23"/>
                  <a:pt x="151" y="23"/>
                </a:cubicBezTo>
                <a:cubicBezTo>
                  <a:pt x="171" y="23"/>
                  <a:pt x="186" y="39"/>
                  <a:pt x="186" y="58"/>
                </a:cubicBezTo>
                <a:cubicBezTo>
                  <a:pt x="186" y="89"/>
                  <a:pt x="186" y="89"/>
                  <a:pt x="186" y="89"/>
                </a:cubicBezTo>
                <a:cubicBezTo>
                  <a:pt x="186" y="91"/>
                  <a:pt x="188" y="93"/>
                  <a:pt x="190" y="93"/>
                </a:cubicBezTo>
                <a:cubicBezTo>
                  <a:pt x="198" y="93"/>
                  <a:pt x="198" y="93"/>
                  <a:pt x="198" y="93"/>
                </a:cubicBezTo>
                <a:cubicBezTo>
                  <a:pt x="200" y="93"/>
                  <a:pt x="201" y="91"/>
                  <a:pt x="201" y="89"/>
                </a:cubicBezTo>
                <a:cubicBezTo>
                  <a:pt x="201" y="58"/>
                  <a:pt x="201" y="58"/>
                  <a:pt x="201" y="58"/>
                </a:cubicBezTo>
                <a:cubicBezTo>
                  <a:pt x="201" y="30"/>
                  <a:pt x="179" y="8"/>
                  <a:pt x="151" y="8"/>
                </a:cubicBezTo>
                <a:cubicBezTo>
                  <a:pt x="124" y="8"/>
                  <a:pt x="101" y="30"/>
                  <a:pt x="101" y="58"/>
                </a:cubicBezTo>
                <a:cubicBezTo>
                  <a:pt x="101" y="85"/>
                  <a:pt x="101" y="85"/>
                  <a:pt x="101" y="85"/>
                </a:cubicBezTo>
                <a:lnTo>
                  <a:pt x="16" y="8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5" name="组合 67"/>
          <p:cNvGrpSpPr/>
          <p:nvPr/>
        </p:nvGrpSpPr>
        <p:grpSpPr bwMode="auto">
          <a:xfrm>
            <a:off x="5365750" y="1740892"/>
            <a:ext cx="250825" cy="252412"/>
            <a:chOff x="1373188" y="1287463"/>
            <a:chExt cx="250825" cy="252413"/>
          </a:xfrm>
        </p:grpSpPr>
        <p:sp>
          <p:nvSpPr>
            <p:cNvPr id="26" name="Freeform 60"/>
            <p:cNvSpPr>
              <a:spLocks noEditPoints="1"/>
            </p:cNvSpPr>
            <p:nvPr/>
          </p:nvSpPr>
          <p:spPr bwMode="auto">
            <a:xfrm>
              <a:off x="1373188" y="1287463"/>
              <a:ext cx="250825" cy="252413"/>
            </a:xfrm>
            <a:custGeom>
              <a:avLst/>
              <a:gdLst>
                <a:gd name="T0" fmla="*/ 2147483646 w 153"/>
                <a:gd name="T1" fmla="*/ 2147483646 h 153"/>
                <a:gd name="T2" fmla="*/ 2147483646 w 153"/>
                <a:gd name="T3" fmla="*/ 2147483646 h 153"/>
                <a:gd name="T4" fmla="*/ 0 w 153"/>
                <a:gd name="T5" fmla="*/ 2147483646 h 153"/>
                <a:gd name="T6" fmla="*/ 0 w 153"/>
                <a:gd name="T7" fmla="*/ 2147483646 h 153"/>
                <a:gd name="T8" fmla="*/ 2147483646 w 153"/>
                <a:gd name="T9" fmla="*/ 2147483646 h 153"/>
                <a:gd name="T10" fmla="*/ 2147483646 w 153"/>
                <a:gd name="T11" fmla="*/ 2147483646 h 153"/>
                <a:gd name="T12" fmla="*/ 2147483646 w 153"/>
                <a:gd name="T13" fmla="*/ 0 h 153"/>
                <a:gd name="T14" fmla="*/ 2147483646 w 153"/>
                <a:gd name="T15" fmla="*/ 2147483646 h 153"/>
                <a:gd name="T16" fmla="*/ 2147483646 w 153"/>
                <a:gd name="T17" fmla="*/ 2147483646 h 153"/>
                <a:gd name="T18" fmla="*/ 2147483646 w 153"/>
                <a:gd name="T19" fmla="*/ 2147483646 h 153"/>
                <a:gd name="T20" fmla="*/ 2147483646 w 153"/>
                <a:gd name="T21" fmla="*/ 2147483646 h 153"/>
                <a:gd name="T22" fmla="*/ 2147483646 w 153"/>
                <a:gd name="T23" fmla="*/ 2147483646 h 153"/>
                <a:gd name="T24" fmla="*/ 2147483646 w 153"/>
                <a:gd name="T25" fmla="*/ 2147483646 h 153"/>
                <a:gd name="T26" fmla="*/ 2147483646 w 153"/>
                <a:gd name="T27" fmla="*/ 2147483646 h 153"/>
                <a:gd name="T28" fmla="*/ 2147483646 w 153"/>
                <a:gd name="T29" fmla="*/ 2147483646 h 153"/>
                <a:gd name="T30" fmla="*/ 2147483646 w 153"/>
                <a:gd name="T31" fmla="*/ 2147483646 h 153"/>
                <a:gd name="T32" fmla="*/ 2147483646 w 153"/>
                <a:gd name="T33" fmla="*/ 2147483646 h 153"/>
                <a:gd name="T34" fmla="*/ 2147483646 w 153"/>
                <a:gd name="T35" fmla="*/ 2147483646 h 153"/>
                <a:gd name="T36" fmla="*/ 2147483646 w 153"/>
                <a:gd name="T37" fmla="*/ 2147483646 h 153"/>
                <a:gd name="T38" fmla="*/ 2147483646 w 153"/>
                <a:gd name="T39" fmla="*/ 2147483646 h 153"/>
                <a:gd name="T40" fmla="*/ 2147483646 w 153"/>
                <a:gd name="T41" fmla="*/ 2147483646 h 153"/>
                <a:gd name="T42" fmla="*/ 2147483646 w 153"/>
                <a:gd name="T43" fmla="*/ 2147483646 h 153"/>
                <a:gd name="T44" fmla="*/ 2147483646 w 153"/>
                <a:gd name="T45" fmla="*/ 2147483646 h 153"/>
                <a:gd name="T46" fmla="*/ 2147483646 w 153"/>
                <a:gd name="T47" fmla="*/ 2147483646 h 153"/>
                <a:gd name="T48" fmla="*/ 2147483646 w 153"/>
                <a:gd name="T49" fmla="*/ 2147483646 h 153"/>
                <a:gd name="T50" fmla="*/ 2147483646 w 153"/>
                <a:gd name="T51" fmla="*/ 2147483646 h 153"/>
                <a:gd name="T52" fmla="*/ 2147483646 w 153"/>
                <a:gd name="T53" fmla="*/ 2147483646 h 153"/>
                <a:gd name="T54" fmla="*/ 2147483646 w 153"/>
                <a:gd name="T55" fmla="*/ 2147483646 h 153"/>
                <a:gd name="T56" fmla="*/ 2147483646 w 153"/>
                <a:gd name="T57" fmla="*/ 2147483646 h 153"/>
                <a:gd name="T58" fmla="*/ 2147483646 w 153"/>
                <a:gd name="T59" fmla="*/ 2147483646 h 153"/>
                <a:gd name="T60" fmla="*/ 2147483646 w 153"/>
                <a:gd name="T61" fmla="*/ 2147483646 h 153"/>
                <a:gd name="T62" fmla="*/ 2147483646 w 153"/>
                <a:gd name="T63" fmla="*/ 2147483646 h 153"/>
                <a:gd name="T64" fmla="*/ 2147483646 w 153"/>
                <a:gd name="T65" fmla="*/ 2147483646 h 153"/>
                <a:gd name="T66" fmla="*/ 2147483646 w 153"/>
                <a:gd name="T67" fmla="*/ 2147483646 h 153"/>
                <a:gd name="T68" fmla="*/ 2147483646 w 153"/>
                <a:gd name="T69" fmla="*/ 2147483646 h 153"/>
                <a:gd name="T70" fmla="*/ 2147483646 w 153"/>
                <a:gd name="T71" fmla="*/ 2147483646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3" h="153">
                  <a:moveTo>
                    <a:pt x="26" y="153"/>
                  </a:moveTo>
                  <a:cubicBezTo>
                    <a:pt x="13" y="153"/>
                    <a:pt x="13" y="153"/>
                    <a:pt x="13" y="153"/>
                  </a:cubicBezTo>
                  <a:cubicBezTo>
                    <a:pt x="6" y="153"/>
                    <a:pt x="0" y="147"/>
                    <a:pt x="0" y="140"/>
                  </a:cubicBezTo>
                  <a:cubicBezTo>
                    <a:pt x="0" y="111"/>
                    <a:pt x="0" y="111"/>
                    <a:pt x="0" y="111"/>
                  </a:cubicBezTo>
                  <a:cubicBezTo>
                    <a:pt x="55" y="56"/>
                    <a:pt x="55" y="56"/>
                    <a:pt x="55" y="56"/>
                  </a:cubicBezTo>
                  <a:cubicBezTo>
                    <a:pt x="55" y="54"/>
                    <a:pt x="54" y="51"/>
                    <a:pt x="54" y="49"/>
                  </a:cubicBezTo>
                  <a:cubicBezTo>
                    <a:pt x="54" y="22"/>
                    <a:pt x="77" y="0"/>
                    <a:pt x="104" y="0"/>
                  </a:cubicBezTo>
                  <a:cubicBezTo>
                    <a:pt x="131" y="0"/>
                    <a:pt x="153" y="22"/>
                    <a:pt x="153" y="49"/>
                  </a:cubicBezTo>
                  <a:cubicBezTo>
                    <a:pt x="153" y="76"/>
                    <a:pt x="131" y="99"/>
                    <a:pt x="104" y="99"/>
                  </a:cubicBezTo>
                  <a:cubicBezTo>
                    <a:pt x="99" y="99"/>
                    <a:pt x="94" y="98"/>
                    <a:pt x="89" y="96"/>
                  </a:cubicBezTo>
                  <a:cubicBezTo>
                    <a:pt x="78" y="108"/>
                    <a:pt x="78" y="108"/>
                    <a:pt x="78" y="108"/>
                  </a:cubicBezTo>
                  <a:cubicBezTo>
                    <a:pt x="62" y="108"/>
                    <a:pt x="62" y="108"/>
                    <a:pt x="62" y="108"/>
                  </a:cubicBezTo>
                  <a:cubicBezTo>
                    <a:pt x="62" y="126"/>
                    <a:pt x="62" y="126"/>
                    <a:pt x="62" y="126"/>
                  </a:cubicBezTo>
                  <a:cubicBezTo>
                    <a:pt x="44" y="126"/>
                    <a:pt x="44" y="126"/>
                    <a:pt x="44" y="126"/>
                  </a:cubicBezTo>
                  <a:cubicBezTo>
                    <a:pt x="44" y="144"/>
                    <a:pt x="44" y="144"/>
                    <a:pt x="44" y="144"/>
                  </a:cubicBezTo>
                  <a:cubicBezTo>
                    <a:pt x="26" y="144"/>
                    <a:pt x="26" y="144"/>
                    <a:pt x="26" y="144"/>
                  </a:cubicBezTo>
                  <a:lnTo>
                    <a:pt x="26" y="153"/>
                  </a:lnTo>
                  <a:close/>
                  <a:moveTo>
                    <a:pt x="8" y="114"/>
                  </a:moveTo>
                  <a:cubicBezTo>
                    <a:pt x="8" y="140"/>
                    <a:pt x="8" y="140"/>
                    <a:pt x="8" y="140"/>
                  </a:cubicBezTo>
                  <a:cubicBezTo>
                    <a:pt x="8" y="143"/>
                    <a:pt x="10" y="145"/>
                    <a:pt x="13" y="145"/>
                  </a:cubicBezTo>
                  <a:cubicBezTo>
                    <a:pt x="18" y="145"/>
                    <a:pt x="18" y="145"/>
                    <a:pt x="18" y="145"/>
                  </a:cubicBezTo>
                  <a:cubicBezTo>
                    <a:pt x="18" y="136"/>
                    <a:pt x="18" y="136"/>
                    <a:pt x="18" y="136"/>
                  </a:cubicBezTo>
                  <a:cubicBezTo>
                    <a:pt x="36" y="136"/>
                    <a:pt x="36" y="136"/>
                    <a:pt x="36" y="136"/>
                  </a:cubicBezTo>
                  <a:cubicBezTo>
                    <a:pt x="36" y="118"/>
                    <a:pt x="36" y="118"/>
                    <a:pt x="36" y="118"/>
                  </a:cubicBezTo>
                  <a:cubicBezTo>
                    <a:pt x="54" y="118"/>
                    <a:pt x="54" y="118"/>
                    <a:pt x="54" y="118"/>
                  </a:cubicBezTo>
                  <a:cubicBezTo>
                    <a:pt x="54" y="100"/>
                    <a:pt x="54" y="100"/>
                    <a:pt x="54" y="100"/>
                  </a:cubicBezTo>
                  <a:cubicBezTo>
                    <a:pt x="75" y="100"/>
                    <a:pt x="75" y="100"/>
                    <a:pt x="75" y="100"/>
                  </a:cubicBezTo>
                  <a:cubicBezTo>
                    <a:pt x="87" y="87"/>
                    <a:pt x="87" y="87"/>
                    <a:pt x="87" y="87"/>
                  </a:cubicBezTo>
                  <a:cubicBezTo>
                    <a:pt x="90" y="88"/>
                    <a:pt x="90" y="88"/>
                    <a:pt x="90" y="88"/>
                  </a:cubicBezTo>
                  <a:cubicBezTo>
                    <a:pt x="94" y="90"/>
                    <a:pt x="99" y="91"/>
                    <a:pt x="104" y="91"/>
                  </a:cubicBezTo>
                  <a:cubicBezTo>
                    <a:pt x="127" y="91"/>
                    <a:pt x="145" y="72"/>
                    <a:pt x="145" y="49"/>
                  </a:cubicBezTo>
                  <a:cubicBezTo>
                    <a:pt x="145" y="26"/>
                    <a:pt x="127" y="8"/>
                    <a:pt x="104" y="8"/>
                  </a:cubicBezTo>
                  <a:cubicBezTo>
                    <a:pt x="81" y="8"/>
                    <a:pt x="62" y="26"/>
                    <a:pt x="62" y="49"/>
                  </a:cubicBezTo>
                  <a:cubicBezTo>
                    <a:pt x="62" y="52"/>
                    <a:pt x="63" y="54"/>
                    <a:pt x="63" y="57"/>
                  </a:cubicBezTo>
                  <a:cubicBezTo>
                    <a:pt x="64" y="59"/>
                    <a:pt x="64" y="59"/>
                    <a:pt x="64" y="59"/>
                  </a:cubicBezTo>
                  <a:lnTo>
                    <a:pt x="8" y="1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61"/>
            <p:cNvSpPr>
              <a:spLocks noEditPoints="1"/>
            </p:cNvSpPr>
            <p:nvPr/>
          </p:nvSpPr>
          <p:spPr bwMode="auto">
            <a:xfrm>
              <a:off x="1531938" y="1328738"/>
              <a:ext cx="52387" cy="50800"/>
            </a:xfrm>
            <a:custGeom>
              <a:avLst/>
              <a:gdLst>
                <a:gd name="T0" fmla="*/ 2147483646 w 31"/>
                <a:gd name="T1" fmla="*/ 2147483646 h 31"/>
                <a:gd name="T2" fmla="*/ 0 w 31"/>
                <a:gd name="T3" fmla="*/ 2147483646 h 31"/>
                <a:gd name="T4" fmla="*/ 2147483646 w 31"/>
                <a:gd name="T5" fmla="*/ 0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
                  <a:moveTo>
                    <a:pt x="16" y="31"/>
                  </a:moveTo>
                  <a:cubicBezTo>
                    <a:pt x="7" y="31"/>
                    <a:pt x="0" y="24"/>
                    <a:pt x="0" y="15"/>
                  </a:cubicBezTo>
                  <a:cubicBezTo>
                    <a:pt x="0" y="7"/>
                    <a:pt x="7" y="0"/>
                    <a:pt x="16" y="0"/>
                  </a:cubicBezTo>
                  <a:cubicBezTo>
                    <a:pt x="24" y="0"/>
                    <a:pt x="31" y="7"/>
                    <a:pt x="31" y="15"/>
                  </a:cubicBezTo>
                  <a:cubicBezTo>
                    <a:pt x="31" y="24"/>
                    <a:pt x="24" y="31"/>
                    <a:pt x="16" y="31"/>
                  </a:cubicBezTo>
                  <a:close/>
                  <a:moveTo>
                    <a:pt x="16" y="4"/>
                  </a:moveTo>
                  <a:cubicBezTo>
                    <a:pt x="9" y="4"/>
                    <a:pt x="4" y="9"/>
                    <a:pt x="4" y="15"/>
                  </a:cubicBezTo>
                  <a:cubicBezTo>
                    <a:pt x="4" y="22"/>
                    <a:pt x="9" y="27"/>
                    <a:pt x="16" y="27"/>
                  </a:cubicBezTo>
                  <a:cubicBezTo>
                    <a:pt x="22" y="27"/>
                    <a:pt x="27" y="22"/>
                    <a:pt x="27" y="15"/>
                  </a:cubicBezTo>
                  <a:cubicBezTo>
                    <a:pt x="27" y="9"/>
                    <a:pt x="22"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9" name="菱形 28"/>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30"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schemeClr val="bg1"/>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sp>
        <p:nvSpPr>
          <p:cNvPr id="6" name="Lorem Ipsum"/>
          <p:cNvSpPr/>
          <p:nvPr/>
        </p:nvSpPr>
        <p:spPr bwMode="auto">
          <a:xfrm>
            <a:off x="968375" y="3262313"/>
            <a:ext cx="7326313" cy="115697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2000" tIns="32399" rIns="72000" bIns="323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600"/>
              </a:spcAft>
              <a:defRPr/>
            </a:pPr>
            <a:r>
              <a:rPr lang="en-US"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Lorem</a:t>
            </a:r>
            <a:r>
              <a:rPr lang="en-US"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ipsum</a:t>
            </a:r>
            <a:r>
              <a:rPr lang="en-US"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 sit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amet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consectetur</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adipisicing</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elit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sed</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eiusmod</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tempor</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incididunt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labore</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magna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aliqua</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t>
            </a:r>
            <a:endPar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a:p>
            <a:pPr fontAlgn="auto">
              <a:spcBef>
                <a:spcPts val="0"/>
              </a:spcBef>
              <a:spcAft>
                <a:spcPts val="600"/>
              </a:spcAft>
              <a:defRPr/>
            </a:pP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enim</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ad minim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veniam</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quis</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nostrud</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exercitation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ullamco</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laboris</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nisi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ut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aliquip</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ex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ea</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commodo</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consequat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Duis</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aute</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irure</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dolor in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reprehenderit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in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voluptate</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velit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esse</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cillum</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dolore</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eu</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fugiat</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nulla</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r>
              <a:rPr lang="en-US" sz="1200" dirty="0" err="1"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pariatur</a:t>
            </a:r>
            <a:r>
              <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rPr>
              <a:t>. </a:t>
            </a:r>
            <a:endParaRPr lang="en-US" sz="1200" dirty="0" smtClean="0">
              <a:solidFill>
                <a:schemeClr val="bg1"/>
              </a:solidFill>
              <a:latin typeface="微软雅黑 Light" panose="020B0502040204020203" pitchFamily="34" charset="-122"/>
              <a:ea typeface="微软雅黑 Light" panose="020B0502040204020203" pitchFamily="34" charset="-122"/>
              <a:cs typeface="+mn-ea"/>
              <a:sym typeface="微软雅黑 Light" panose="020B0502040204020203" pitchFamily="34" charset="-122"/>
            </a:endParaRPr>
          </a:p>
        </p:txBody>
      </p:sp>
      <p:sp>
        <p:nvSpPr>
          <p:cNvPr id="7" name="椭圆 6"/>
          <p:cNvSpPr/>
          <p:nvPr/>
        </p:nvSpPr>
        <p:spPr>
          <a:xfrm rot="274458">
            <a:off x="1928628" y="1698309"/>
            <a:ext cx="1188000" cy="1188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8" name="椭圆 7"/>
          <p:cNvSpPr/>
          <p:nvPr/>
        </p:nvSpPr>
        <p:spPr>
          <a:xfrm rot="274458">
            <a:off x="6138677" y="1101473"/>
            <a:ext cx="1188000" cy="1188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1" name="椭圆 10"/>
          <p:cNvSpPr/>
          <p:nvPr/>
        </p:nvSpPr>
        <p:spPr>
          <a:xfrm rot="274458">
            <a:off x="2791744" y="1421172"/>
            <a:ext cx="1441450" cy="1440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2" name="椭圆 11"/>
          <p:cNvSpPr/>
          <p:nvPr/>
        </p:nvSpPr>
        <p:spPr>
          <a:xfrm rot="274458">
            <a:off x="4961856" y="1083034"/>
            <a:ext cx="1439863" cy="1440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3" name="椭圆 12"/>
          <p:cNvSpPr/>
          <p:nvPr/>
        </p:nvSpPr>
        <p:spPr>
          <a:xfrm rot="274458">
            <a:off x="3793407" y="1083431"/>
            <a:ext cx="1656077" cy="1656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微软雅黑 Light" panose="020B0502040204020203" pitchFamily="34" charset="-122"/>
            </a:endParaRPr>
          </a:p>
        </p:txBody>
      </p:sp>
      <p:sp>
        <p:nvSpPr>
          <p:cNvPr id="14" name="Freeform 38"/>
          <p:cNvSpPr>
            <a:spLocks noEditPoints="1"/>
          </p:cNvSpPr>
          <p:nvPr/>
        </p:nvSpPr>
        <p:spPr bwMode="auto">
          <a:xfrm>
            <a:off x="5495925" y="1652588"/>
            <a:ext cx="409575" cy="409575"/>
          </a:xfrm>
          <a:custGeom>
            <a:avLst/>
            <a:gdLst>
              <a:gd name="T0" fmla="*/ 2147483646 w 162"/>
              <a:gd name="T1" fmla="*/ 2147483646 h 161"/>
              <a:gd name="T2" fmla="*/ 2147483646 w 162"/>
              <a:gd name="T3" fmla="*/ 2147483646 h 161"/>
              <a:gd name="T4" fmla="*/ 2147483646 w 162"/>
              <a:gd name="T5" fmla="*/ 2147483646 h 161"/>
              <a:gd name="T6" fmla="*/ 2147483646 w 162"/>
              <a:gd name="T7" fmla="*/ 2147483646 h 161"/>
              <a:gd name="T8" fmla="*/ 2147483646 w 162"/>
              <a:gd name="T9" fmla="*/ 2147483646 h 161"/>
              <a:gd name="T10" fmla="*/ 0 w 162"/>
              <a:gd name="T11" fmla="*/ 2147483646 h 161"/>
              <a:gd name="T12" fmla="*/ 2147483646 w 162"/>
              <a:gd name="T13" fmla="*/ 2147483646 h 161"/>
              <a:gd name="T14" fmla="*/ 2147483646 w 162"/>
              <a:gd name="T15" fmla="*/ 2147483646 h 161"/>
              <a:gd name="T16" fmla="*/ 2147483646 w 162"/>
              <a:gd name="T17" fmla="*/ 2147483646 h 161"/>
              <a:gd name="T18" fmla="*/ 2147483646 w 162"/>
              <a:gd name="T19" fmla="*/ 2147483646 h 161"/>
              <a:gd name="T20" fmla="*/ 2147483646 w 162"/>
              <a:gd name="T21" fmla="*/ 2147483646 h 161"/>
              <a:gd name="T22" fmla="*/ 2147483646 w 162"/>
              <a:gd name="T23" fmla="*/ 2147483646 h 161"/>
              <a:gd name="T24" fmla="*/ 2147483646 w 162"/>
              <a:gd name="T25" fmla="*/ 2147483646 h 161"/>
              <a:gd name="T26" fmla="*/ 2147483646 w 162"/>
              <a:gd name="T27" fmla="*/ 2147483646 h 161"/>
              <a:gd name="T28" fmla="*/ 2147483646 w 162"/>
              <a:gd name="T29" fmla="*/ 2147483646 h 161"/>
              <a:gd name="T30" fmla="*/ 2147483646 w 162"/>
              <a:gd name="T31" fmla="*/ 2147483646 h 161"/>
              <a:gd name="T32" fmla="*/ 2147483646 w 162"/>
              <a:gd name="T33" fmla="*/ 2147483646 h 161"/>
              <a:gd name="T34" fmla="*/ 2147483646 w 162"/>
              <a:gd name="T35" fmla="*/ 2147483646 h 161"/>
              <a:gd name="T36" fmla="*/ 2147483646 w 162"/>
              <a:gd name="T37" fmla="*/ 2147483646 h 161"/>
              <a:gd name="T38" fmla="*/ 2147483646 w 162"/>
              <a:gd name="T39" fmla="*/ 0 h 161"/>
              <a:gd name="T40" fmla="*/ 2147483646 w 162"/>
              <a:gd name="T41" fmla="*/ 2147483646 h 161"/>
              <a:gd name="T42" fmla="*/ 2147483646 w 162"/>
              <a:gd name="T43" fmla="*/ 2147483646 h 161"/>
              <a:gd name="T44" fmla="*/ 2147483646 w 162"/>
              <a:gd name="T45" fmla="*/ 2147483646 h 161"/>
              <a:gd name="T46" fmla="*/ 2147483646 w 162"/>
              <a:gd name="T47" fmla="*/ 2147483646 h 161"/>
              <a:gd name="T48" fmla="*/ 2147483646 w 162"/>
              <a:gd name="T49" fmla="*/ 2147483646 h 161"/>
              <a:gd name="T50" fmla="*/ 2147483646 w 162"/>
              <a:gd name="T51" fmla="*/ 2147483646 h 161"/>
              <a:gd name="T52" fmla="*/ 2147483646 w 162"/>
              <a:gd name="T53" fmla="*/ 2147483646 h 161"/>
              <a:gd name="T54" fmla="*/ 2147483646 w 162"/>
              <a:gd name="T55" fmla="*/ 2147483646 h 161"/>
              <a:gd name="T56" fmla="*/ 2147483646 w 162"/>
              <a:gd name="T57" fmla="*/ 2147483646 h 161"/>
              <a:gd name="T58" fmla="*/ 2147483646 w 162"/>
              <a:gd name="T59" fmla="*/ 2147483646 h 161"/>
              <a:gd name="T60" fmla="*/ 2147483646 w 162"/>
              <a:gd name="T61" fmla="*/ 2147483646 h 161"/>
              <a:gd name="T62" fmla="*/ 2147483646 w 162"/>
              <a:gd name="T63" fmla="*/ 2147483646 h 161"/>
              <a:gd name="T64" fmla="*/ 2147483646 w 162"/>
              <a:gd name="T65" fmla="*/ 2147483646 h 161"/>
              <a:gd name="T66" fmla="*/ 2147483646 w 162"/>
              <a:gd name="T67" fmla="*/ 2147483646 h 161"/>
              <a:gd name="T68" fmla="*/ 2147483646 w 162"/>
              <a:gd name="T69" fmla="*/ 2147483646 h 161"/>
              <a:gd name="T70" fmla="*/ 2147483646 w 162"/>
              <a:gd name="T71" fmla="*/ 2147483646 h 161"/>
              <a:gd name="T72" fmla="*/ 2147483646 w 162"/>
              <a:gd name="T73" fmla="*/ 2147483646 h 161"/>
              <a:gd name="T74" fmla="*/ 2147483646 w 162"/>
              <a:gd name="T75" fmla="*/ 2147483646 h 161"/>
              <a:gd name="T76" fmla="*/ 2147483646 w 162"/>
              <a:gd name="T77" fmla="*/ 2147483646 h 161"/>
              <a:gd name="T78" fmla="*/ 2147483646 w 162"/>
              <a:gd name="T79" fmla="*/ 2147483646 h 161"/>
              <a:gd name="T80" fmla="*/ 2147483646 w 162"/>
              <a:gd name="T81" fmla="*/ 2147483646 h 161"/>
              <a:gd name="T82" fmla="*/ 2147483646 w 162"/>
              <a:gd name="T83" fmla="*/ 2147483646 h 161"/>
              <a:gd name="T84" fmla="*/ 2147483646 w 162"/>
              <a:gd name="T85" fmla="*/ 2147483646 h 161"/>
              <a:gd name="T86" fmla="*/ 2147483646 w 162"/>
              <a:gd name="T87" fmla="*/ 2147483646 h 161"/>
              <a:gd name="T88" fmla="*/ 2147483646 w 162"/>
              <a:gd name="T89" fmla="*/ 2147483646 h 161"/>
              <a:gd name="T90" fmla="*/ 2147483646 w 162"/>
              <a:gd name="T91" fmla="*/ 2147483646 h 161"/>
              <a:gd name="T92" fmla="*/ 2147483646 w 162"/>
              <a:gd name="T93" fmla="*/ 2147483646 h 161"/>
              <a:gd name="T94" fmla="*/ 2147483646 w 162"/>
              <a:gd name="T95" fmla="*/ 2147483646 h 161"/>
              <a:gd name="T96" fmla="*/ 2147483646 w 162"/>
              <a:gd name="T97" fmla="*/ 2147483646 h 161"/>
              <a:gd name="T98" fmla="*/ 2147483646 w 162"/>
              <a:gd name="T99" fmla="*/ 2147483646 h 161"/>
              <a:gd name="T100" fmla="*/ 2147483646 w 162"/>
              <a:gd name="T101" fmla="*/ 2147483646 h 161"/>
              <a:gd name="T102" fmla="*/ 2147483646 w 162"/>
              <a:gd name="T103" fmla="*/ 2147483646 h 161"/>
              <a:gd name="T104" fmla="*/ 2147483646 w 162"/>
              <a:gd name="T105" fmla="*/ 2147483646 h 161"/>
              <a:gd name="T106" fmla="*/ 2147483646 w 162"/>
              <a:gd name="T107" fmla="*/ 2147483646 h 161"/>
              <a:gd name="T108" fmla="*/ 2147483646 w 162"/>
              <a:gd name="T109" fmla="*/ 2147483646 h 161"/>
              <a:gd name="T110" fmla="*/ 2147483646 w 162"/>
              <a:gd name="T111" fmla="*/ 2147483646 h 161"/>
              <a:gd name="T112" fmla="*/ 2147483646 w 162"/>
              <a:gd name="T113" fmla="*/ 2147483646 h 1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39"/>
          <p:cNvSpPr>
            <a:spLocks noEditPoints="1"/>
          </p:cNvSpPr>
          <p:nvPr/>
        </p:nvSpPr>
        <p:spPr bwMode="auto">
          <a:xfrm>
            <a:off x="2333625" y="2195513"/>
            <a:ext cx="315913" cy="273050"/>
          </a:xfrm>
          <a:custGeom>
            <a:avLst/>
            <a:gdLst>
              <a:gd name="T0" fmla="*/ 2147483646 w 184"/>
              <a:gd name="T1" fmla="*/ 2147483646 h 159"/>
              <a:gd name="T2" fmla="*/ 2147483646 w 184"/>
              <a:gd name="T3" fmla="*/ 2147483646 h 159"/>
              <a:gd name="T4" fmla="*/ 2147483646 w 184"/>
              <a:gd name="T5" fmla="*/ 2147483646 h 159"/>
              <a:gd name="T6" fmla="*/ 2147483646 w 184"/>
              <a:gd name="T7" fmla="*/ 2147483646 h 159"/>
              <a:gd name="T8" fmla="*/ 2147483646 w 184"/>
              <a:gd name="T9" fmla="*/ 2147483646 h 159"/>
              <a:gd name="T10" fmla="*/ 2147483646 w 184"/>
              <a:gd name="T11" fmla="*/ 2147483646 h 159"/>
              <a:gd name="T12" fmla="*/ 2147483646 w 184"/>
              <a:gd name="T13" fmla="*/ 2147483646 h 159"/>
              <a:gd name="T14" fmla="*/ 0 w 184"/>
              <a:gd name="T15" fmla="*/ 2147483646 h 159"/>
              <a:gd name="T16" fmla="*/ 2147483646 w 184"/>
              <a:gd name="T17" fmla="*/ 0 h 159"/>
              <a:gd name="T18" fmla="*/ 2147483646 w 184"/>
              <a:gd name="T19" fmla="*/ 2147483646 h 159"/>
              <a:gd name="T20" fmla="*/ 2147483646 w 184"/>
              <a:gd name="T21" fmla="*/ 2147483646 h 159"/>
              <a:gd name="T22" fmla="*/ 2147483646 w 184"/>
              <a:gd name="T23" fmla="*/ 2147483646 h 159"/>
              <a:gd name="T24" fmla="*/ 2147483646 w 184"/>
              <a:gd name="T25" fmla="*/ 2147483646 h 159"/>
              <a:gd name="T26" fmla="*/ 2147483646 w 184"/>
              <a:gd name="T27" fmla="*/ 2147483646 h 159"/>
              <a:gd name="T28" fmla="*/ 2147483646 w 184"/>
              <a:gd name="T29" fmla="*/ 2147483646 h 159"/>
              <a:gd name="T30" fmla="*/ 2147483646 w 184"/>
              <a:gd name="T31" fmla="*/ 2147483646 h 159"/>
              <a:gd name="T32" fmla="*/ 2147483646 w 184"/>
              <a:gd name="T33" fmla="*/ 2147483646 h 159"/>
              <a:gd name="T34" fmla="*/ 2147483646 w 184"/>
              <a:gd name="T35" fmla="*/ 2147483646 h 159"/>
              <a:gd name="T36" fmla="*/ 2147483646 w 184"/>
              <a:gd name="T37" fmla="*/ 2147483646 h 159"/>
              <a:gd name="T38" fmla="*/ 2147483646 w 184"/>
              <a:gd name="T39" fmla="*/ 2147483646 h 159"/>
              <a:gd name="T40" fmla="*/ 2147483646 w 184"/>
              <a:gd name="T41" fmla="*/ 2147483646 h 159"/>
              <a:gd name="T42" fmla="*/ 2147483646 w 184"/>
              <a:gd name="T43" fmla="*/ 2147483646 h 159"/>
              <a:gd name="T44" fmla="*/ 2147483646 w 184"/>
              <a:gd name="T45" fmla="*/ 2147483646 h 159"/>
              <a:gd name="T46" fmla="*/ 2147483646 w 184"/>
              <a:gd name="T47" fmla="*/ 2147483646 h 159"/>
              <a:gd name="T48" fmla="*/ 2147483646 w 184"/>
              <a:gd name="T49" fmla="*/ 2147483646 h 159"/>
              <a:gd name="T50" fmla="*/ 2147483646 w 184"/>
              <a:gd name="T51" fmla="*/ 2147483646 h 159"/>
              <a:gd name="T52" fmla="*/ 2147483646 w 184"/>
              <a:gd name="T53" fmla="*/ 2147483646 h 159"/>
              <a:gd name="T54" fmla="*/ 2147483646 w 184"/>
              <a:gd name="T55" fmla="*/ 2147483646 h 159"/>
              <a:gd name="T56" fmla="*/ 2147483646 w 184"/>
              <a:gd name="T57" fmla="*/ 2147483646 h 159"/>
              <a:gd name="T58" fmla="*/ 2147483646 w 184"/>
              <a:gd name="T59" fmla="*/ 2147483646 h 159"/>
              <a:gd name="T60" fmla="*/ 2147483646 w 184"/>
              <a:gd name="T61" fmla="*/ 2147483646 h 159"/>
              <a:gd name="T62" fmla="*/ 2147483646 w 184"/>
              <a:gd name="T63" fmla="*/ 2147483646 h 1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44"/>
          <p:cNvSpPr>
            <a:spLocks noEditPoints="1"/>
          </p:cNvSpPr>
          <p:nvPr/>
        </p:nvSpPr>
        <p:spPr bwMode="auto">
          <a:xfrm>
            <a:off x="4221163" y="1676400"/>
            <a:ext cx="635000" cy="539750"/>
          </a:xfrm>
          <a:custGeom>
            <a:avLst/>
            <a:gdLst>
              <a:gd name="T0" fmla="*/ 2147483646 w 172"/>
              <a:gd name="T1" fmla="*/ 2147483646 h 146"/>
              <a:gd name="T2" fmla="*/ 2147483646 w 172"/>
              <a:gd name="T3" fmla="*/ 2147483646 h 146"/>
              <a:gd name="T4" fmla="*/ 2147483646 w 172"/>
              <a:gd name="T5" fmla="*/ 2147483646 h 146"/>
              <a:gd name="T6" fmla="*/ 2147483646 w 172"/>
              <a:gd name="T7" fmla="*/ 2147483646 h 146"/>
              <a:gd name="T8" fmla="*/ 2147483646 w 172"/>
              <a:gd name="T9" fmla="*/ 2147483646 h 146"/>
              <a:gd name="T10" fmla="*/ 2147483646 w 172"/>
              <a:gd name="T11" fmla="*/ 2147483646 h 146"/>
              <a:gd name="T12" fmla="*/ 0 w 172"/>
              <a:gd name="T13" fmla="*/ 2147483646 h 146"/>
              <a:gd name="T14" fmla="*/ 2147483646 w 172"/>
              <a:gd name="T15" fmla="*/ 0 h 146"/>
              <a:gd name="T16" fmla="*/ 2147483646 w 172"/>
              <a:gd name="T17" fmla="*/ 2147483646 h 146"/>
              <a:gd name="T18" fmla="*/ 2147483646 w 172"/>
              <a:gd name="T19" fmla="*/ 2147483646 h 146"/>
              <a:gd name="T20" fmla="*/ 2147483646 w 172"/>
              <a:gd name="T21" fmla="*/ 2147483646 h 146"/>
              <a:gd name="T22" fmla="*/ 2147483646 w 172"/>
              <a:gd name="T23" fmla="*/ 2147483646 h 146"/>
              <a:gd name="T24" fmla="*/ 2147483646 w 172"/>
              <a:gd name="T25" fmla="*/ 2147483646 h 146"/>
              <a:gd name="T26" fmla="*/ 2147483646 w 172"/>
              <a:gd name="T27" fmla="*/ 2147483646 h 146"/>
              <a:gd name="T28" fmla="*/ 2147483646 w 172"/>
              <a:gd name="T29" fmla="*/ 2147483646 h 146"/>
              <a:gd name="T30" fmla="*/ 2147483646 w 172"/>
              <a:gd name="T31" fmla="*/ 2147483646 h 146"/>
              <a:gd name="T32" fmla="*/ 2147483646 w 172"/>
              <a:gd name="T33" fmla="*/ 2147483646 h 146"/>
              <a:gd name="T34" fmla="*/ 2147483646 w 172"/>
              <a:gd name="T35" fmla="*/ 2147483646 h 146"/>
              <a:gd name="T36" fmla="*/ 2147483646 w 172"/>
              <a:gd name="T37" fmla="*/ 2147483646 h 146"/>
              <a:gd name="T38" fmla="*/ 2147483646 w 172"/>
              <a:gd name="T39" fmla="*/ 2147483646 h 146"/>
              <a:gd name="T40" fmla="*/ 2147483646 w 172"/>
              <a:gd name="T41" fmla="*/ 2147483646 h 146"/>
              <a:gd name="T42" fmla="*/ 2147483646 w 172"/>
              <a:gd name="T43" fmla="*/ 2147483646 h 146"/>
              <a:gd name="T44" fmla="*/ 2147483646 w 172"/>
              <a:gd name="T45" fmla="*/ 2147483646 h 146"/>
              <a:gd name="T46" fmla="*/ 2147483646 w 172"/>
              <a:gd name="T47" fmla="*/ 2147483646 h 146"/>
              <a:gd name="T48" fmla="*/ 2147483646 w 172"/>
              <a:gd name="T49" fmla="*/ 2147483646 h 146"/>
              <a:gd name="T50" fmla="*/ 2147483646 w 172"/>
              <a:gd name="T51" fmla="*/ 2147483646 h 146"/>
              <a:gd name="T52" fmla="*/ 2147483646 w 172"/>
              <a:gd name="T53" fmla="*/ 2147483646 h 146"/>
              <a:gd name="T54" fmla="*/ 2147483646 w 172"/>
              <a:gd name="T55" fmla="*/ 2147483646 h 146"/>
              <a:gd name="T56" fmla="*/ 2147483646 w 172"/>
              <a:gd name="T57" fmla="*/ 2147483646 h 146"/>
              <a:gd name="T58" fmla="*/ 2147483646 w 172"/>
              <a:gd name="T59" fmla="*/ 2147483646 h 146"/>
              <a:gd name="T60" fmla="*/ 2147483646 w 172"/>
              <a:gd name="T61" fmla="*/ 2147483646 h 146"/>
              <a:gd name="T62" fmla="*/ 2147483646 w 172"/>
              <a:gd name="T63" fmla="*/ 2147483646 h 146"/>
              <a:gd name="T64" fmla="*/ 2147483646 w 172"/>
              <a:gd name="T65" fmla="*/ 2147483646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2" h="146">
                <a:moveTo>
                  <a:pt x="143" y="146"/>
                </a:moveTo>
                <a:cubicBezTo>
                  <a:pt x="133" y="146"/>
                  <a:pt x="126" y="139"/>
                  <a:pt x="126" y="129"/>
                </a:cubicBezTo>
                <a:cubicBezTo>
                  <a:pt x="126" y="126"/>
                  <a:pt x="127" y="123"/>
                  <a:pt x="128" y="121"/>
                </a:cubicBezTo>
                <a:cubicBezTo>
                  <a:pt x="69" y="121"/>
                  <a:pt x="69" y="121"/>
                  <a:pt x="69" y="121"/>
                </a:cubicBezTo>
                <a:cubicBezTo>
                  <a:pt x="70" y="123"/>
                  <a:pt x="71" y="126"/>
                  <a:pt x="71" y="129"/>
                </a:cubicBezTo>
                <a:cubicBezTo>
                  <a:pt x="71" y="139"/>
                  <a:pt x="64" y="146"/>
                  <a:pt x="54" y="146"/>
                </a:cubicBezTo>
                <a:cubicBezTo>
                  <a:pt x="45" y="146"/>
                  <a:pt x="38" y="139"/>
                  <a:pt x="38" y="129"/>
                </a:cubicBezTo>
                <a:cubicBezTo>
                  <a:pt x="38" y="125"/>
                  <a:pt x="39" y="122"/>
                  <a:pt x="42" y="119"/>
                </a:cubicBezTo>
                <a:cubicBezTo>
                  <a:pt x="39" y="117"/>
                  <a:pt x="38" y="114"/>
                  <a:pt x="38" y="111"/>
                </a:cubicBezTo>
                <a:cubicBezTo>
                  <a:pt x="38" y="107"/>
                  <a:pt x="40" y="103"/>
                  <a:pt x="43" y="98"/>
                </a:cubicBezTo>
                <a:cubicBezTo>
                  <a:pt x="43" y="97"/>
                  <a:pt x="43" y="97"/>
                  <a:pt x="44" y="97"/>
                </a:cubicBezTo>
                <a:cubicBezTo>
                  <a:pt x="27" y="20"/>
                  <a:pt x="27" y="20"/>
                  <a:pt x="27" y="20"/>
                </a:cubicBezTo>
                <a:cubicBezTo>
                  <a:pt x="10" y="20"/>
                  <a:pt x="10" y="20"/>
                  <a:pt x="10" y="20"/>
                </a:cubicBezTo>
                <a:cubicBezTo>
                  <a:pt x="5" y="20"/>
                  <a:pt x="0" y="16"/>
                  <a:pt x="0" y="10"/>
                </a:cubicBezTo>
                <a:cubicBezTo>
                  <a:pt x="0" y="4"/>
                  <a:pt x="5" y="0"/>
                  <a:pt x="10" y="0"/>
                </a:cubicBezTo>
                <a:cubicBezTo>
                  <a:pt x="36" y="0"/>
                  <a:pt x="36" y="0"/>
                  <a:pt x="36" y="0"/>
                </a:cubicBezTo>
                <a:cubicBezTo>
                  <a:pt x="44" y="0"/>
                  <a:pt x="46" y="7"/>
                  <a:pt x="47" y="12"/>
                </a:cubicBezTo>
                <a:cubicBezTo>
                  <a:pt x="161" y="12"/>
                  <a:pt x="161" y="12"/>
                  <a:pt x="161" y="12"/>
                </a:cubicBezTo>
                <a:cubicBezTo>
                  <a:pt x="167" y="12"/>
                  <a:pt x="172" y="17"/>
                  <a:pt x="172" y="22"/>
                </a:cubicBezTo>
                <a:cubicBezTo>
                  <a:pt x="172" y="73"/>
                  <a:pt x="172" y="73"/>
                  <a:pt x="172" y="73"/>
                </a:cubicBezTo>
                <a:cubicBezTo>
                  <a:pt x="172" y="78"/>
                  <a:pt x="168" y="82"/>
                  <a:pt x="163" y="83"/>
                </a:cubicBezTo>
                <a:cubicBezTo>
                  <a:pt x="64" y="95"/>
                  <a:pt x="64" y="95"/>
                  <a:pt x="64" y="95"/>
                </a:cubicBezTo>
                <a:cubicBezTo>
                  <a:pt x="65" y="96"/>
                  <a:pt x="65" y="97"/>
                  <a:pt x="65" y="98"/>
                </a:cubicBezTo>
                <a:cubicBezTo>
                  <a:pt x="65" y="99"/>
                  <a:pt x="65" y="100"/>
                  <a:pt x="64" y="100"/>
                </a:cubicBezTo>
                <a:cubicBezTo>
                  <a:pt x="149" y="100"/>
                  <a:pt x="149" y="100"/>
                  <a:pt x="149" y="100"/>
                </a:cubicBezTo>
                <a:cubicBezTo>
                  <a:pt x="154" y="100"/>
                  <a:pt x="159" y="105"/>
                  <a:pt x="159" y="111"/>
                </a:cubicBezTo>
                <a:cubicBezTo>
                  <a:pt x="159" y="114"/>
                  <a:pt x="158" y="117"/>
                  <a:pt x="155" y="119"/>
                </a:cubicBezTo>
                <a:cubicBezTo>
                  <a:pt x="158" y="122"/>
                  <a:pt x="159" y="125"/>
                  <a:pt x="159" y="129"/>
                </a:cubicBezTo>
                <a:cubicBezTo>
                  <a:pt x="159" y="139"/>
                  <a:pt x="152" y="146"/>
                  <a:pt x="143" y="146"/>
                </a:cubicBezTo>
                <a:close/>
                <a:moveTo>
                  <a:pt x="143" y="121"/>
                </a:moveTo>
                <a:cubicBezTo>
                  <a:pt x="138" y="121"/>
                  <a:pt x="134" y="125"/>
                  <a:pt x="134" y="129"/>
                </a:cubicBezTo>
                <a:cubicBezTo>
                  <a:pt x="134" y="134"/>
                  <a:pt x="138" y="138"/>
                  <a:pt x="143" y="138"/>
                </a:cubicBezTo>
                <a:cubicBezTo>
                  <a:pt x="147" y="138"/>
                  <a:pt x="151" y="134"/>
                  <a:pt x="151" y="129"/>
                </a:cubicBezTo>
                <a:cubicBezTo>
                  <a:pt x="151" y="125"/>
                  <a:pt x="147" y="121"/>
                  <a:pt x="143" y="121"/>
                </a:cubicBezTo>
                <a:close/>
                <a:moveTo>
                  <a:pt x="54" y="121"/>
                </a:moveTo>
                <a:cubicBezTo>
                  <a:pt x="50" y="121"/>
                  <a:pt x="46" y="125"/>
                  <a:pt x="46" y="129"/>
                </a:cubicBezTo>
                <a:cubicBezTo>
                  <a:pt x="46" y="134"/>
                  <a:pt x="50" y="138"/>
                  <a:pt x="54" y="138"/>
                </a:cubicBezTo>
                <a:cubicBezTo>
                  <a:pt x="59" y="138"/>
                  <a:pt x="63" y="134"/>
                  <a:pt x="63" y="129"/>
                </a:cubicBezTo>
                <a:cubicBezTo>
                  <a:pt x="63" y="125"/>
                  <a:pt x="59" y="121"/>
                  <a:pt x="54" y="121"/>
                </a:cubicBezTo>
                <a:close/>
                <a:moveTo>
                  <a:pt x="143" y="113"/>
                </a:moveTo>
                <a:cubicBezTo>
                  <a:pt x="149" y="113"/>
                  <a:pt x="149" y="113"/>
                  <a:pt x="149" y="113"/>
                </a:cubicBezTo>
                <a:cubicBezTo>
                  <a:pt x="150" y="113"/>
                  <a:pt x="151" y="112"/>
                  <a:pt x="151" y="111"/>
                </a:cubicBezTo>
                <a:cubicBezTo>
                  <a:pt x="151" y="109"/>
                  <a:pt x="150" y="108"/>
                  <a:pt x="149" y="108"/>
                </a:cubicBezTo>
                <a:cubicBezTo>
                  <a:pt x="52" y="108"/>
                  <a:pt x="52" y="108"/>
                  <a:pt x="52" y="108"/>
                </a:cubicBezTo>
                <a:cubicBezTo>
                  <a:pt x="55" y="101"/>
                  <a:pt x="55" y="101"/>
                  <a:pt x="55" y="101"/>
                </a:cubicBezTo>
                <a:cubicBezTo>
                  <a:pt x="56" y="100"/>
                  <a:pt x="57" y="99"/>
                  <a:pt x="57" y="98"/>
                </a:cubicBezTo>
                <a:cubicBezTo>
                  <a:pt x="57" y="97"/>
                  <a:pt x="56" y="96"/>
                  <a:pt x="56" y="94"/>
                </a:cubicBezTo>
                <a:cubicBezTo>
                  <a:pt x="56" y="93"/>
                  <a:pt x="56" y="93"/>
                  <a:pt x="56" y="92"/>
                </a:cubicBezTo>
                <a:cubicBezTo>
                  <a:pt x="55" y="88"/>
                  <a:pt x="55" y="88"/>
                  <a:pt x="55" y="88"/>
                </a:cubicBezTo>
                <a:cubicBezTo>
                  <a:pt x="162" y="75"/>
                  <a:pt x="162" y="75"/>
                  <a:pt x="162" y="75"/>
                </a:cubicBezTo>
                <a:cubicBezTo>
                  <a:pt x="163" y="75"/>
                  <a:pt x="164" y="74"/>
                  <a:pt x="164" y="73"/>
                </a:cubicBezTo>
                <a:cubicBezTo>
                  <a:pt x="164" y="22"/>
                  <a:pt x="164" y="22"/>
                  <a:pt x="164" y="22"/>
                </a:cubicBezTo>
                <a:cubicBezTo>
                  <a:pt x="164" y="21"/>
                  <a:pt x="163" y="20"/>
                  <a:pt x="161" y="20"/>
                </a:cubicBezTo>
                <a:cubicBezTo>
                  <a:pt x="40" y="20"/>
                  <a:pt x="40" y="20"/>
                  <a:pt x="40" y="20"/>
                </a:cubicBezTo>
                <a:cubicBezTo>
                  <a:pt x="39" y="17"/>
                  <a:pt x="39" y="17"/>
                  <a:pt x="39" y="17"/>
                </a:cubicBezTo>
                <a:cubicBezTo>
                  <a:pt x="39" y="16"/>
                  <a:pt x="39" y="15"/>
                  <a:pt x="39" y="15"/>
                </a:cubicBezTo>
                <a:cubicBezTo>
                  <a:pt x="38" y="9"/>
                  <a:pt x="37" y="8"/>
                  <a:pt x="36" y="8"/>
                </a:cubicBezTo>
                <a:cubicBezTo>
                  <a:pt x="10" y="8"/>
                  <a:pt x="10" y="8"/>
                  <a:pt x="10" y="8"/>
                </a:cubicBezTo>
                <a:cubicBezTo>
                  <a:pt x="9" y="8"/>
                  <a:pt x="8" y="9"/>
                  <a:pt x="8" y="10"/>
                </a:cubicBezTo>
                <a:cubicBezTo>
                  <a:pt x="8" y="11"/>
                  <a:pt x="9" y="12"/>
                  <a:pt x="10" y="12"/>
                </a:cubicBezTo>
                <a:cubicBezTo>
                  <a:pt x="34" y="12"/>
                  <a:pt x="34" y="12"/>
                  <a:pt x="34" y="12"/>
                </a:cubicBezTo>
                <a:cubicBezTo>
                  <a:pt x="52" y="98"/>
                  <a:pt x="52" y="98"/>
                  <a:pt x="52" y="98"/>
                </a:cubicBezTo>
                <a:cubicBezTo>
                  <a:pt x="51" y="99"/>
                  <a:pt x="51" y="99"/>
                  <a:pt x="51" y="99"/>
                </a:cubicBezTo>
                <a:cubicBezTo>
                  <a:pt x="51" y="100"/>
                  <a:pt x="51" y="101"/>
                  <a:pt x="50" y="102"/>
                </a:cubicBezTo>
                <a:cubicBezTo>
                  <a:pt x="49" y="104"/>
                  <a:pt x="46" y="109"/>
                  <a:pt x="46" y="111"/>
                </a:cubicBezTo>
                <a:cubicBezTo>
                  <a:pt x="46" y="112"/>
                  <a:pt x="47" y="113"/>
                  <a:pt x="48" y="113"/>
                </a:cubicBezTo>
                <a:lnTo>
                  <a:pt x="143" y="113"/>
                </a:lnTo>
                <a:close/>
              </a:path>
            </a:pathLst>
          </a:custGeom>
          <a:solidFill>
            <a:srgbClr val="FFFFFF"/>
          </a:solidFill>
          <a:ln w="9525">
            <a:noFill/>
            <a:round/>
          </a:ln>
        </p:spPr>
        <p:txBody>
          <a:bodyPr/>
          <a:lstStyle/>
          <a:p>
            <a:endParaRPr lang="zh-CN" altLang="en-US"/>
          </a:p>
        </p:txBody>
      </p:sp>
      <p:sp>
        <p:nvSpPr>
          <p:cNvPr id="17" name="Freeform 46"/>
          <p:cNvSpPr>
            <a:spLocks noEditPoints="1"/>
          </p:cNvSpPr>
          <p:nvPr/>
        </p:nvSpPr>
        <p:spPr bwMode="auto">
          <a:xfrm>
            <a:off x="6586538" y="1549400"/>
            <a:ext cx="307975" cy="307975"/>
          </a:xfrm>
          <a:custGeom>
            <a:avLst/>
            <a:gdLst>
              <a:gd name="T0" fmla="*/ 2147483646 w 179"/>
              <a:gd name="T1" fmla="*/ 2147483646 h 179"/>
              <a:gd name="T2" fmla="*/ 2147483646 w 179"/>
              <a:gd name="T3" fmla="*/ 2147483646 h 179"/>
              <a:gd name="T4" fmla="*/ 2147483646 w 179"/>
              <a:gd name="T5" fmla="*/ 2147483646 h 179"/>
              <a:gd name="T6" fmla="*/ 2147483646 w 179"/>
              <a:gd name="T7" fmla="*/ 2147483646 h 179"/>
              <a:gd name="T8" fmla="*/ 2147483646 w 179"/>
              <a:gd name="T9" fmla="*/ 2147483646 h 179"/>
              <a:gd name="T10" fmla="*/ 2147483646 w 179"/>
              <a:gd name="T11" fmla="*/ 2147483646 h 179"/>
              <a:gd name="T12" fmla="*/ 2147483646 w 179"/>
              <a:gd name="T13" fmla="*/ 2147483646 h 179"/>
              <a:gd name="T14" fmla="*/ 2147483646 w 179"/>
              <a:gd name="T15" fmla="*/ 2147483646 h 179"/>
              <a:gd name="T16" fmla="*/ 2147483646 w 179"/>
              <a:gd name="T17" fmla="*/ 2147483646 h 179"/>
              <a:gd name="T18" fmla="*/ 2147483646 w 179"/>
              <a:gd name="T19" fmla="*/ 2147483646 h 179"/>
              <a:gd name="T20" fmla="*/ 2147483646 w 179"/>
              <a:gd name="T21" fmla="*/ 2147483646 h 179"/>
              <a:gd name="T22" fmla="*/ 2147483646 w 179"/>
              <a:gd name="T23" fmla="*/ 2147483646 h 179"/>
              <a:gd name="T24" fmla="*/ 2147483646 w 179"/>
              <a:gd name="T25" fmla="*/ 0 h 179"/>
              <a:gd name="T26" fmla="*/ 2147483646 w 179"/>
              <a:gd name="T27" fmla="*/ 2147483646 h 179"/>
              <a:gd name="T28" fmla="*/ 2147483646 w 179"/>
              <a:gd name="T29" fmla="*/ 2147483646 h 179"/>
              <a:gd name="T30" fmla="*/ 2147483646 w 179"/>
              <a:gd name="T31" fmla="*/ 2147483646 h 179"/>
              <a:gd name="T32" fmla="*/ 2147483646 w 179"/>
              <a:gd name="T33" fmla="*/ 2147483646 h 179"/>
              <a:gd name="T34" fmla="*/ 2147483646 w 179"/>
              <a:gd name="T35" fmla="*/ 2147483646 h 179"/>
              <a:gd name="T36" fmla="*/ 2147483646 w 179"/>
              <a:gd name="T37" fmla="*/ 2147483646 h 179"/>
              <a:gd name="T38" fmla="*/ 2147483646 w 179"/>
              <a:gd name="T39" fmla="*/ 2147483646 h 179"/>
              <a:gd name="T40" fmla="*/ 2147483646 w 179"/>
              <a:gd name="T41" fmla="*/ 2147483646 h 179"/>
              <a:gd name="T42" fmla="*/ 2147483646 w 179"/>
              <a:gd name="T43" fmla="*/ 2147483646 h 179"/>
              <a:gd name="T44" fmla="*/ 2147483646 w 179"/>
              <a:gd name="T45" fmla="*/ 2147483646 h 179"/>
              <a:gd name="T46" fmla="*/ 2147483646 w 179"/>
              <a:gd name="T47" fmla="*/ 2147483646 h 179"/>
              <a:gd name="T48" fmla="*/ 2147483646 w 179"/>
              <a:gd name="T49" fmla="*/ 2147483646 h 179"/>
              <a:gd name="T50" fmla="*/ 2147483646 w 179"/>
              <a:gd name="T51" fmla="*/ 2147483646 h 179"/>
              <a:gd name="T52" fmla="*/ 2147483646 w 179"/>
              <a:gd name="T53" fmla="*/ 2147483646 h 179"/>
              <a:gd name="T54" fmla="*/ 2147483646 w 179"/>
              <a:gd name="T55" fmla="*/ 2147483646 h 179"/>
              <a:gd name="T56" fmla="*/ 2147483646 w 179"/>
              <a:gd name="T57" fmla="*/ 2147483646 h 179"/>
              <a:gd name="T58" fmla="*/ 2147483646 w 179"/>
              <a:gd name="T59" fmla="*/ 2147483646 h 179"/>
              <a:gd name="T60" fmla="*/ 2147483646 w 179"/>
              <a:gd name="T61" fmla="*/ 2147483646 h 179"/>
              <a:gd name="T62" fmla="*/ 2147483646 w 179"/>
              <a:gd name="T63" fmla="*/ 2147483646 h 179"/>
              <a:gd name="T64" fmla="*/ 2147483646 w 179"/>
              <a:gd name="T65" fmla="*/ 2147483646 h 179"/>
              <a:gd name="T66" fmla="*/ 2147483646 w 179"/>
              <a:gd name="T67" fmla="*/ 2147483646 h 179"/>
              <a:gd name="T68" fmla="*/ 2147483646 w 179"/>
              <a:gd name="T69" fmla="*/ 2147483646 h 179"/>
              <a:gd name="T70" fmla="*/ 2147483646 w 179"/>
              <a:gd name="T71" fmla="*/ 2147483646 h 179"/>
              <a:gd name="T72" fmla="*/ 2147483646 w 179"/>
              <a:gd name="T73" fmla="*/ 2147483646 h 179"/>
              <a:gd name="T74" fmla="*/ 2147483646 w 179"/>
              <a:gd name="T75" fmla="*/ 2147483646 h 179"/>
              <a:gd name="T76" fmla="*/ 2147483646 w 179"/>
              <a:gd name="T77" fmla="*/ 2147483646 h 179"/>
              <a:gd name="T78" fmla="*/ 2147483646 w 179"/>
              <a:gd name="T79" fmla="*/ 2147483646 h 179"/>
              <a:gd name="T80" fmla="*/ 2147483646 w 179"/>
              <a:gd name="T81" fmla="*/ 2147483646 h 179"/>
              <a:gd name="T82" fmla="*/ 2147483646 w 179"/>
              <a:gd name="T83" fmla="*/ 2147483646 h 179"/>
              <a:gd name="T84" fmla="*/ 2147483646 w 179"/>
              <a:gd name="T85" fmla="*/ 2147483646 h 179"/>
              <a:gd name="T86" fmla="*/ 2147483646 w 179"/>
              <a:gd name="T87" fmla="*/ 2147483646 h 179"/>
              <a:gd name="T88" fmla="*/ 2147483646 w 179"/>
              <a:gd name="T89" fmla="*/ 2147483646 h 179"/>
              <a:gd name="T90" fmla="*/ 2147483646 w 179"/>
              <a:gd name="T91" fmla="*/ 2147483646 h 179"/>
              <a:gd name="T92" fmla="*/ 2147483646 w 179"/>
              <a:gd name="T93" fmla="*/ 2147483646 h 179"/>
              <a:gd name="T94" fmla="*/ 2147483646 w 179"/>
              <a:gd name="T95" fmla="*/ 2147483646 h 179"/>
              <a:gd name="T96" fmla="*/ 2147483646 w 179"/>
              <a:gd name="T97" fmla="*/ 2147483646 h 179"/>
              <a:gd name="T98" fmla="*/ 2147483646 w 179"/>
              <a:gd name="T99" fmla="*/ 2147483646 h 179"/>
              <a:gd name="T100" fmla="*/ 2147483646 w 179"/>
              <a:gd name="T101" fmla="*/ 2147483646 h 179"/>
              <a:gd name="T102" fmla="*/ 2147483646 w 179"/>
              <a:gd name="T103" fmla="*/ 2147483646 h 179"/>
              <a:gd name="T104" fmla="*/ 2147483646 w 179"/>
              <a:gd name="T105" fmla="*/ 2147483646 h 179"/>
              <a:gd name="T106" fmla="*/ 2147483646 w 179"/>
              <a:gd name="T107" fmla="*/ 2147483646 h 1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9" h="179">
                <a:moveTo>
                  <a:pt x="151" y="179"/>
                </a:moveTo>
                <a:cubicBezTo>
                  <a:pt x="147" y="179"/>
                  <a:pt x="143" y="177"/>
                  <a:pt x="140" y="174"/>
                </a:cubicBezTo>
                <a:cubicBezTo>
                  <a:pt x="104" y="138"/>
                  <a:pt x="104" y="138"/>
                  <a:pt x="104" y="138"/>
                </a:cubicBezTo>
                <a:cubicBezTo>
                  <a:pt x="101" y="135"/>
                  <a:pt x="99" y="131"/>
                  <a:pt x="99" y="126"/>
                </a:cubicBezTo>
                <a:cubicBezTo>
                  <a:pt x="99" y="123"/>
                  <a:pt x="100" y="120"/>
                  <a:pt x="102" y="117"/>
                </a:cubicBezTo>
                <a:cubicBezTo>
                  <a:pt x="82" y="97"/>
                  <a:pt x="82" y="97"/>
                  <a:pt x="82" y="97"/>
                </a:cubicBezTo>
                <a:cubicBezTo>
                  <a:pt x="73" y="107"/>
                  <a:pt x="73" y="107"/>
                  <a:pt x="73" y="107"/>
                </a:cubicBezTo>
                <a:cubicBezTo>
                  <a:pt x="72" y="107"/>
                  <a:pt x="72" y="108"/>
                  <a:pt x="72" y="108"/>
                </a:cubicBezTo>
                <a:cubicBezTo>
                  <a:pt x="72" y="109"/>
                  <a:pt x="73" y="111"/>
                  <a:pt x="73" y="114"/>
                </a:cubicBezTo>
                <a:cubicBezTo>
                  <a:pt x="73" y="117"/>
                  <a:pt x="72" y="120"/>
                  <a:pt x="69" y="123"/>
                </a:cubicBezTo>
                <a:cubicBezTo>
                  <a:pt x="68" y="124"/>
                  <a:pt x="68" y="124"/>
                  <a:pt x="68" y="124"/>
                </a:cubicBezTo>
                <a:cubicBezTo>
                  <a:pt x="65" y="128"/>
                  <a:pt x="60" y="133"/>
                  <a:pt x="54" y="133"/>
                </a:cubicBezTo>
                <a:cubicBezTo>
                  <a:pt x="50" y="133"/>
                  <a:pt x="47" y="131"/>
                  <a:pt x="44" y="129"/>
                </a:cubicBezTo>
                <a:cubicBezTo>
                  <a:pt x="4" y="89"/>
                  <a:pt x="4" y="89"/>
                  <a:pt x="4" y="89"/>
                </a:cubicBezTo>
                <a:cubicBezTo>
                  <a:pt x="2" y="86"/>
                  <a:pt x="0" y="83"/>
                  <a:pt x="0" y="79"/>
                </a:cubicBezTo>
                <a:cubicBezTo>
                  <a:pt x="0" y="73"/>
                  <a:pt x="5" y="69"/>
                  <a:pt x="9" y="65"/>
                </a:cubicBezTo>
                <a:cubicBezTo>
                  <a:pt x="10" y="64"/>
                  <a:pt x="10" y="64"/>
                  <a:pt x="10" y="64"/>
                </a:cubicBezTo>
                <a:cubicBezTo>
                  <a:pt x="13" y="61"/>
                  <a:pt x="16" y="60"/>
                  <a:pt x="19" y="60"/>
                </a:cubicBezTo>
                <a:cubicBezTo>
                  <a:pt x="22" y="60"/>
                  <a:pt x="24" y="61"/>
                  <a:pt x="25" y="61"/>
                </a:cubicBezTo>
                <a:cubicBezTo>
                  <a:pt x="26" y="61"/>
                  <a:pt x="26" y="61"/>
                  <a:pt x="26" y="60"/>
                </a:cubicBezTo>
                <a:cubicBezTo>
                  <a:pt x="60" y="26"/>
                  <a:pt x="60" y="26"/>
                  <a:pt x="60" y="26"/>
                </a:cubicBezTo>
                <a:cubicBezTo>
                  <a:pt x="61" y="26"/>
                  <a:pt x="61" y="25"/>
                  <a:pt x="62" y="25"/>
                </a:cubicBezTo>
                <a:cubicBezTo>
                  <a:pt x="61" y="24"/>
                  <a:pt x="60" y="22"/>
                  <a:pt x="60" y="19"/>
                </a:cubicBezTo>
                <a:cubicBezTo>
                  <a:pt x="60" y="16"/>
                  <a:pt x="62" y="13"/>
                  <a:pt x="64" y="10"/>
                </a:cubicBezTo>
                <a:cubicBezTo>
                  <a:pt x="65" y="9"/>
                  <a:pt x="65" y="9"/>
                  <a:pt x="65" y="9"/>
                </a:cubicBezTo>
                <a:cubicBezTo>
                  <a:pt x="69" y="5"/>
                  <a:pt x="73" y="0"/>
                  <a:pt x="79" y="0"/>
                </a:cubicBezTo>
                <a:cubicBezTo>
                  <a:pt x="83" y="0"/>
                  <a:pt x="86" y="2"/>
                  <a:pt x="89" y="4"/>
                </a:cubicBezTo>
                <a:cubicBezTo>
                  <a:pt x="129" y="44"/>
                  <a:pt x="129" y="44"/>
                  <a:pt x="129" y="44"/>
                </a:cubicBezTo>
                <a:cubicBezTo>
                  <a:pt x="131" y="47"/>
                  <a:pt x="133" y="50"/>
                  <a:pt x="133" y="54"/>
                </a:cubicBezTo>
                <a:cubicBezTo>
                  <a:pt x="133" y="60"/>
                  <a:pt x="128" y="64"/>
                  <a:pt x="124" y="68"/>
                </a:cubicBezTo>
                <a:cubicBezTo>
                  <a:pt x="123" y="69"/>
                  <a:pt x="123" y="69"/>
                  <a:pt x="123" y="69"/>
                </a:cubicBezTo>
                <a:cubicBezTo>
                  <a:pt x="121" y="72"/>
                  <a:pt x="117" y="73"/>
                  <a:pt x="114" y="73"/>
                </a:cubicBezTo>
                <a:cubicBezTo>
                  <a:pt x="111" y="73"/>
                  <a:pt x="110" y="72"/>
                  <a:pt x="108" y="72"/>
                </a:cubicBezTo>
                <a:cubicBezTo>
                  <a:pt x="108" y="72"/>
                  <a:pt x="107" y="72"/>
                  <a:pt x="107" y="73"/>
                </a:cubicBezTo>
                <a:cubicBezTo>
                  <a:pt x="97" y="82"/>
                  <a:pt x="97" y="82"/>
                  <a:pt x="97" y="82"/>
                </a:cubicBezTo>
                <a:cubicBezTo>
                  <a:pt x="117" y="102"/>
                  <a:pt x="117" y="102"/>
                  <a:pt x="117" y="102"/>
                </a:cubicBezTo>
                <a:cubicBezTo>
                  <a:pt x="124" y="98"/>
                  <a:pt x="132" y="99"/>
                  <a:pt x="138" y="104"/>
                </a:cubicBezTo>
                <a:cubicBezTo>
                  <a:pt x="174" y="140"/>
                  <a:pt x="174" y="140"/>
                  <a:pt x="174" y="140"/>
                </a:cubicBezTo>
                <a:cubicBezTo>
                  <a:pt x="177" y="143"/>
                  <a:pt x="179" y="147"/>
                  <a:pt x="179" y="151"/>
                </a:cubicBezTo>
                <a:cubicBezTo>
                  <a:pt x="179" y="156"/>
                  <a:pt x="177" y="160"/>
                  <a:pt x="174" y="163"/>
                </a:cubicBezTo>
                <a:cubicBezTo>
                  <a:pt x="163" y="174"/>
                  <a:pt x="163" y="174"/>
                  <a:pt x="163" y="174"/>
                </a:cubicBezTo>
                <a:cubicBezTo>
                  <a:pt x="160" y="177"/>
                  <a:pt x="156" y="179"/>
                  <a:pt x="151" y="179"/>
                </a:cubicBezTo>
                <a:close/>
                <a:moveTo>
                  <a:pt x="82" y="86"/>
                </a:moveTo>
                <a:cubicBezTo>
                  <a:pt x="113" y="117"/>
                  <a:pt x="113" y="117"/>
                  <a:pt x="113" y="117"/>
                </a:cubicBezTo>
                <a:cubicBezTo>
                  <a:pt x="110" y="120"/>
                  <a:pt x="110" y="120"/>
                  <a:pt x="110" y="120"/>
                </a:cubicBezTo>
                <a:cubicBezTo>
                  <a:pt x="108" y="122"/>
                  <a:pt x="107" y="124"/>
                  <a:pt x="107" y="126"/>
                </a:cubicBezTo>
                <a:cubicBezTo>
                  <a:pt x="107" y="128"/>
                  <a:pt x="108" y="131"/>
                  <a:pt x="110" y="132"/>
                </a:cubicBezTo>
                <a:cubicBezTo>
                  <a:pt x="145" y="168"/>
                  <a:pt x="145" y="168"/>
                  <a:pt x="145" y="168"/>
                </a:cubicBezTo>
                <a:cubicBezTo>
                  <a:pt x="149" y="171"/>
                  <a:pt x="154" y="171"/>
                  <a:pt x="158" y="168"/>
                </a:cubicBezTo>
                <a:cubicBezTo>
                  <a:pt x="168" y="157"/>
                  <a:pt x="168" y="157"/>
                  <a:pt x="168" y="157"/>
                </a:cubicBezTo>
                <a:cubicBezTo>
                  <a:pt x="170" y="156"/>
                  <a:pt x="171" y="154"/>
                  <a:pt x="171" y="151"/>
                </a:cubicBezTo>
                <a:cubicBezTo>
                  <a:pt x="171" y="149"/>
                  <a:pt x="170" y="147"/>
                  <a:pt x="168" y="145"/>
                </a:cubicBezTo>
                <a:cubicBezTo>
                  <a:pt x="132" y="110"/>
                  <a:pt x="132" y="110"/>
                  <a:pt x="132" y="110"/>
                </a:cubicBezTo>
                <a:cubicBezTo>
                  <a:pt x="131" y="108"/>
                  <a:pt x="129" y="107"/>
                  <a:pt x="126" y="107"/>
                </a:cubicBezTo>
                <a:cubicBezTo>
                  <a:pt x="124" y="107"/>
                  <a:pt x="122" y="108"/>
                  <a:pt x="120" y="110"/>
                </a:cubicBezTo>
                <a:cubicBezTo>
                  <a:pt x="117" y="113"/>
                  <a:pt x="117" y="113"/>
                  <a:pt x="117" y="113"/>
                </a:cubicBezTo>
                <a:cubicBezTo>
                  <a:pt x="86" y="82"/>
                  <a:pt x="86" y="82"/>
                  <a:pt x="86" y="82"/>
                </a:cubicBezTo>
                <a:cubicBezTo>
                  <a:pt x="101" y="67"/>
                  <a:pt x="101" y="67"/>
                  <a:pt x="101" y="67"/>
                </a:cubicBezTo>
                <a:cubicBezTo>
                  <a:pt x="101" y="67"/>
                  <a:pt x="101" y="67"/>
                  <a:pt x="101" y="67"/>
                </a:cubicBezTo>
                <a:cubicBezTo>
                  <a:pt x="101" y="66"/>
                  <a:pt x="101" y="66"/>
                  <a:pt x="101" y="66"/>
                </a:cubicBezTo>
                <a:cubicBezTo>
                  <a:pt x="101" y="66"/>
                  <a:pt x="101" y="66"/>
                  <a:pt x="101" y="66"/>
                </a:cubicBezTo>
                <a:cubicBezTo>
                  <a:pt x="107" y="60"/>
                  <a:pt x="107" y="60"/>
                  <a:pt x="107" y="60"/>
                </a:cubicBezTo>
                <a:cubicBezTo>
                  <a:pt x="107" y="60"/>
                  <a:pt x="107" y="60"/>
                  <a:pt x="107" y="60"/>
                </a:cubicBezTo>
                <a:cubicBezTo>
                  <a:pt x="107" y="60"/>
                  <a:pt x="107" y="60"/>
                  <a:pt x="107" y="60"/>
                </a:cubicBezTo>
                <a:cubicBezTo>
                  <a:pt x="107" y="60"/>
                  <a:pt x="107" y="60"/>
                  <a:pt x="107" y="60"/>
                </a:cubicBezTo>
                <a:cubicBezTo>
                  <a:pt x="108" y="61"/>
                  <a:pt x="108" y="61"/>
                  <a:pt x="108" y="61"/>
                </a:cubicBezTo>
                <a:cubicBezTo>
                  <a:pt x="110" y="64"/>
                  <a:pt x="111" y="65"/>
                  <a:pt x="114" y="65"/>
                </a:cubicBezTo>
                <a:cubicBezTo>
                  <a:pt x="115" y="65"/>
                  <a:pt x="116" y="64"/>
                  <a:pt x="118" y="63"/>
                </a:cubicBezTo>
                <a:cubicBezTo>
                  <a:pt x="119" y="62"/>
                  <a:pt x="119" y="62"/>
                  <a:pt x="119" y="62"/>
                </a:cubicBezTo>
                <a:cubicBezTo>
                  <a:pt x="122" y="59"/>
                  <a:pt x="125" y="57"/>
                  <a:pt x="125" y="54"/>
                </a:cubicBezTo>
                <a:cubicBezTo>
                  <a:pt x="125" y="53"/>
                  <a:pt x="124" y="51"/>
                  <a:pt x="123" y="50"/>
                </a:cubicBezTo>
                <a:cubicBezTo>
                  <a:pt x="83" y="10"/>
                  <a:pt x="83" y="10"/>
                  <a:pt x="83" y="10"/>
                </a:cubicBezTo>
                <a:cubicBezTo>
                  <a:pt x="82" y="9"/>
                  <a:pt x="81" y="8"/>
                  <a:pt x="79" y="8"/>
                </a:cubicBezTo>
                <a:cubicBezTo>
                  <a:pt x="76" y="8"/>
                  <a:pt x="74" y="11"/>
                  <a:pt x="71" y="14"/>
                </a:cubicBezTo>
                <a:cubicBezTo>
                  <a:pt x="70" y="15"/>
                  <a:pt x="70" y="15"/>
                  <a:pt x="70" y="15"/>
                </a:cubicBezTo>
                <a:cubicBezTo>
                  <a:pt x="69" y="17"/>
                  <a:pt x="68" y="18"/>
                  <a:pt x="68" y="19"/>
                </a:cubicBezTo>
                <a:cubicBezTo>
                  <a:pt x="68" y="22"/>
                  <a:pt x="69" y="23"/>
                  <a:pt x="72" y="25"/>
                </a:cubicBezTo>
                <a:cubicBezTo>
                  <a:pt x="73" y="26"/>
                  <a:pt x="73" y="26"/>
                  <a:pt x="73" y="26"/>
                </a:cubicBezTo>
                <a:cubicBezTo>
                  <a:pt x="73" y="26"/>
                  <a:pt x="73" y="26"/>
                  <a:pt x="73" y="26"/>
                </a:cubicBezTo>
                <a:cubicBezTo>
                  <a:pt x="73" y="26"/>
                  <a:pt x="73" y="26"/>
                  <a:pt x="73" y="26"/>
                </a:cubicBezTo>
                <a:cubicBezTo>
                  <a:pt x="67" y="32"/>
                  <a:pt x="67" y="32"/>
                  <a:pt x="67" y="32"/>
                </a:cubicBezTo>
                <a:cubicBezTo>
                  <a:pt x="67" y="32"/>
                  <a:pt x="67" y="32"/>
                  <a:pt x="67" y="32"/>
                </a:cubicBezTo>
                <a:cubicBezTo>
                  <a:pt x="67" y="32"/>
                  <a:pt x="67" y="32"/>
                  <a:pt x="67" y="32"/>
                </a:cubicBezTo>
                <a:cubicBezTo>
                  <a:pt x="67" y="32"/>
                  <a:pt x="66" y="32"/>
                  <a:pt x="66" y="32"/>
                </a:cubicBezTo>
                <a:cubicBezTo>
                  <a:pt x="32" y="66"/>
                  <a:pt x="32" y="66"/>
                  <a:pt x="32" y="66"/>
                </a:cubicBezTo>
                <a:cubicBezTo>
                  <a:pt x="32" y="66"/>
                  <a:pt x="32" y="66"/>
                  <a:pt x="32" y="67"/>
                </a:cubicBezTo>
                <a:cubicBezTo>
                  <a:pt x="32" y="67"/>
                  <a:pt x="32" y="67"/>
                  <a:pt x="32" y="67"/>
                </a:cubicBezTo>
                <a:cubicBezTo>
                  <a:pt x="26" y="73"/>
                  <a:pt x="26" y="73"/>
                  <a:pt x="26" y="73"/>
                </a:cubicBezTo>
                <a:cubicBezTo>
                  <a:pt x="26" y="73"/>
                  <a:pt x="26" y="73"/>
                  <a:pt x="26" y="73"/>
                </a:cubicBezTo>
                <a:cubicBezTo>
                  <a:pt x="26" y="73"/>
                  <a:pt x="26" y="73"/>
                  <a:pt x="26" y="73"/>
                </a:cubicBezTo>
                <a:cubicBezTo>
                  <a:pt x="25" y="72"/>
                  <a:pt x="25" y="72"/>
                  <a:pt x="25" y="72"/>
                </a:cubicBezTo>
                <a:cubicBezTo>
                  <a:pt x="23" y="69"/>
                  <a:pt x="22" y="68"/>
                  <a:pt x="19" y="68"/>
                </a:cubicBezTo>
                <a:cubicBezTo>
                  <a:pt x="18" y="68"/>
                  <a:pt x="17" y="69"/>
                  <a:pt x="15" y="70"/>
                </a:cubicBezTo>
                <a:cubicBezTo>
                  <a:pt x="14" y="71"/>
                  <a:pt x="14" y="71"/>
                  <a:pt x="14" y="71"/>
                </a:cubicBezTo>
                <a:cubicBezTo>
                  <a:pt x="11" y="74"/>
                  <a:pt x="8" y="76"/>
                  <a:pt x="8" y="79"/>
                </a:cubicBezTo>
                <a:cubicBezTo>
                  <a:pt x="8" y="81"/>
                  <a:pt x="9" y="82"/>
                  <a:pt x="10" y="83"/>
                </a:cubicBezTo>
                <a:cubicBezTo>
                  <a:pt x="50" y="123"/>
                  <a:pt x="50" y="123"/>
                  <a:pt x="50" y="123"/>
                </a:cubicBezTo>
                <a:cubicBezTo>
                  <a:pt x="51" y="124"/>
                  <a:pt x="53" y="125"/>
                  <a:pt x="54" y="125"/>
                </a:cubicBezTo>
                <a:cubicBezTo>
                  <a:pt x="57" y="125"/>
                  <a:pt x="59" y="122"/>
                  <a:pt x="62" y="119"/>
                </a:cubicBezTo>
                <a:cubicBezTo>
                  <a:pt x="63" y="118"/>
                  <a:pt x="63" y="118"/>
                  <a:pt x="63" y="118"/>
                </a:cubicBezTo>
                <a:cubicBezTo>
                  <a:pt x="64" y="116"/>
                  <a:pt x="65" y="115"/>
                  <a:pt x="65" y="114"/>
                </a:cubicBezTo>
                <a:cubicBezTo>
                  <a:pt x="65" y="111"/>
                  <a:pt x="64" y="110"/>
                  <a:pt x="61" y="108"/>
                </a:cubicBezTo>
                <a:cubicBezTo>
                  <a:pt x="60" y="107"/>
                  <a:pt x="60" y="107"/>
                  <a:pt x="60" y="107"/>
                </a:cubicBezTo>
                <a:cubicBezTo>
                  <a:pt x="60" y="107"/>
                  <a:pt x="60" y="107"/>
                  <a:pt x="60" y="107"/>
                </a:cubicBezTo>
                <a:cubicBezTo>
                  <a:pt x="60" y="107"/>
                  <a:pt x="60" y="107"/>
                  <a:pt x="60" y="107"/>
                </a:cubicBezTo>
                <a:cubicBezTo>
                  <a:pt x="66" y="101"/>
                  <a:pt x="66" y="101"/>
                  <a:pt x="66" y="101"/>
                </a:cubicBezTo>
                <a:cubicBezTo>
                  <a:pt x="66" y="102"/>
                  <a:pt x="67" y="101"/>
                  <a:pt x="67" y="101"/>
                </a:cubicBezTo>
                <a:lnTo>
                  <a:pt x="82" y="8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8" name="组合 1"/>
          <p:cNvGrpSpPr/>
          <p:nvPr/>
        </p:nvGrpSpPr>
        <p:grpSpPr bwMode="auto">
          <a:xfrm>
            <a:off x="3216275" y="1978025"/>
            <a:ext cx="454025" cy="393700"/>
            <a:chOff x="6516856" y="321966"/>
            <a:chExt cx="307975" cy="268288"/>
          </a:xfrm>
        </p:grpSpPr>
        <p:sp>
          <p:nvSpPr>
            <p:cNvPr id="19" name="Freeform 35"/>
            <p:cNvSpPr>
              <a:spLocks noEditPoints="1"/>
            </p:cNvSpPr>
            <p:nvPr/>
          </p:nvSpPr>
          <p:spPr bwMode="auto">
            <a:xfrm>
              <a:off x="6516856" y="321966"/>
              <a:ext cx="307975" cy="268288"/>
            </a:xfrm>
            <a:custGeom>
              <a:avLst/>
              <a:gdLst>
                <a:gd name="T0" fmla="*/ 2147483646 w 179"/>
                <a:gd name="T1" fmla="*/ 2147483646 h 156"/>
                <a:gd name="T2" fmla="*/ 2147483646 w 179"/>
                <a:gd name="T3" fmla="*/ 2147483646 h 156"/>
                <a:gd name="T4" fmla="*/ 0 w 179"/>
                <a:gd name="T5" fmla="*/ 2147483646 h 156"/>
                <a:gd name="T6" fmla="*/ 0 w 179"/>
                <a:gd name="T7" fmla="*/ 2147483646 h 156"/>
                <a:gd name="T8" fmla="*/ 2147483646 w 179"/>
                <a:gd name="T9" fmla="*/ 2147483646 h 156"/>
                <a:gd name="T10" fmla="*/ 2147483646 w 179"/>
                <a:gd name="T11" fmla="*/ 2147483646 h 156"/>
                <a:gd name="T12" fmla="*/ 2147483646 w 179"/>
                <a:gd name="T13" fmla="*/ 2147483646 h 156"/>
                <a:gd name="T14" fmla="*/ 2147483646 w 179"/>
                <a:gd name="T15" fmla="*/ 0 h 156"/>
                <a:gd name="T16" fmla="*/ 2147483646 w 179"/>
                <a:gd name="T17" fmla="*/ 0 h 156"/>
                <a:gd name="T18" fmla="*/ 2147483646 w 179"/>
                <a:gd name="T19" fmla="*/ 2147483646 h 156"/>
                <a:gd name="T20" fmla="*/ 2147483646 w 179"/>
                <a:gd name="T21" fmla="*/ 2147483646 h 156"/>
                <a:gd name="T22" fmla="*/ 2147483646 w 179"/>
                <a:gd name="T23" fmla="*/ 2147483646 h 156"/>
                <a:gd name="T24" fmla="*/ 2147483646 w 179"/>
                <a:gd name="T25" fmla="*/ 2147483646 h 156"/>
                <a:gd name="T26" fmla="*/ 2147483646 w 179"/>
                <a:gd name="T27" fmla="*/ 2147483646 h 156"/>
                <a:gd name="T28" fmla="*/ 2147483646 w 179"/>
                <a:gd name="T29" fmla="*/ 2147483646 h 156"/>
                <a:gd name="T30" fmla="*/ 2147483646 w 179"/>
                <a:gd name="T31" fmla="*/ 2147483646 h 156"/>
                <a:gd name="T32" fmla="*/ 2147483646 w 179"/>
                <a:gd name="T33" fmla="*/ 2147483646 h 156"/>
                <a:gd name="T34" fmla="*/ 2147483646 w 179"/>
                <a:gd name="T35" fmla="*/ 2147483646 h 156"/>
                <a:gd name="T36" fmla="*/ 2147483646 w 179"/>
                <a:gd name="T37" fmla="*/ 2147483646 h 156"/>
                <a:gd name="T38" fmla="*/ 2147483646 w 179"/>
                <a:gd name="T39" fmla="*/ 2147483646 h 156"/>
                <a:gd name="T40" fmla="*/ 2147483646 w 179"/>
                <a:gd name="T41" fmla="*/ 2147483646 h 156"/>
                <a:gd name="T42" fmla="*/ 2147483646 w 179"/>
                <a:gd name="T43" fmla="*/ 2147483646 h 156"/>
                <a:gd name="T44" fmla="*/ 2147483646 w 179"/>
                <a:gd name="T45" fmla="*/ 2147483646 h 156"/>
                <a:gd name="T46" fmla="*/ 2147483646 w 179"/>
                <a:gd name="T47" fmla="*/ 2147483646 h 156"/>
                <a:gd name="T48" fmla="*/ 2147483646 w 179"/>
                <a:gd name="T49" fmla="*/ 2147483646 h 156"/>
                <a:gd name="T50" fmla="*/ 2147483646 w 179"/>
                <a:gd name="T51" fmla="*/ 2147483646 h 156"/>
                <a:gd name="T52" fmla="*/ 2147483646 w 179"/>
                <a:gd name="T53" fmla="*/ 2147483646 h 156"/>
                <a:gd name="T54" fmla="*/ 2147483646 w 179"/>
                <a:gd name="T55" fmla="*/ 2147483646 h 156"/>
                <a:gd name="T56" fmla="*/ 2147483646 w 179"/>
                <a:gd name="T57" fmla="*/ 2147483646 h 156"/>
                <a:gd name="T58" fmla="*/ 2147483646 w 179"/>
                <a:gd name="T59" fmla="*/ 2147483646 h 1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79" h="156">
                  <a:moveTo>
                    <a:pt x="152" y="156"/>
                  </a:moveTo>
                  <a:cubicBezTo>
                    <a:pt x="27" y="156"/>
                    <a:pt x="27" y="156"/>
                    <a:pt x="27" y="156"/>
                  </a:cubicBezTo>
                  <a:cubicBezTo>
                    <a:pt x="12" y="156"/>
                    <a:pt x="0" y="144"/>
                    <a:pt x="0" y="129"/>
                  </a:cubicBezTo>
                  <a:cubicBezTo>
                    <a:pt x="0" y="49"/>
                    <a:pt x="0" y="49"/>
                    <a:pt x="0" y="49"/>
                  </a:cubicBezTo>
                  <a:cubicBezTo>
                    <a:pt x="0" y="35"/>
                    <a:pt x="12" y="22"/>
                    <a:pt x="27" y="22"/>
                  </a:cubicBezTo>
                  <a:cubicBezTo>
                    <a:pt x="44" y="22"/>
                    <a:pt x="44" y="22"/>
                    <a:pt x="44" y="22"/>
                  </a:cubicBezTo>
                  <a:cubicBezTo>
                    <a:pt x="48" y="13"/>
                    <a:pt x="48" y="13"/>
                    <a:pt x="48" y="13"/>
                  </a:cubicBezTo>
                  <a:cubicBezTo>
                    <a:pt x="50" y="6"/>
                    <a:pt x="59" y="0"/>
                    <a:pt x="67" y="0"/>
                  </a:cubicBezTo>
                  <a:cubicBezTo>
                    <a:pt x="112" y="0"/>
                    <a:pt x="112" y="0"/>
                    <a:pt x="112" y="0"/>
                  </a:cubicBezTo>
                  <a:cubicBezTo>
                    <a:pt x="120" y="0"/>
                    <a:pt x="129" y="6"/>
                    <a:pt x="131" y="13"/>
                  </a:cubicBezTo>
                  <a:cubicBezTo>
                    <a:pt x="135" y="22"/>
                    <a:pt x="135" y="22"/>
                    <a:pt x="135" y="22"/>
                  </a:cubicBezTo>
                  <a:cubicBezTo>
                    <a:pt x="152" y="22"/>
                    <a:pt x="152" y="22"/>
                    <a:pt x="152" y="22"/>
                  </a:cubicBezTo>
                  <a:cubicBezTo>
                    <a:pt x="167" y="22"/>
                    <a:pt x="179" y="35"/>
                    <a:pt x="179" y="49"/>
                  </a:cubicBezTo>
                  <a:cubicBezTo>
                    <a:pt x="179" y="129"/>
                    <a:pt x="179" y="129"/>
                    <a:pt x="179" y="129"/>
                  </a:cubicBezTo>
                  <a:cubicBezTo>
                    <a:pt x="179" y="144"/>
                    <a:pt x="167" y="156"/>
                    <a:pt x="152" y="156"/>
                  </a:cubicBezTo>
                  <a:close/>
                  <a:moveTo>
                    <a:pt x="27" y="30"/>
                  </a:moveTo>
                  <a:cubicBezTo>
                    <a:pt x="16" y="30"/>
                    <a:pt x="8" y="39"/>
                    <a:pt x="8" y="49"/>
                  </a:cubicBezTo>
                  <a:cubicBezTo>
                    <a:pt x="8" y="129"/>
                    <a:pt x="8" y="129"/>
                    <a:pt x="8" y="129"/>
                  </a:cubicBezTo>
                  <a:cubicBezTo>
                    <a:pt x="8" y="140"/>
                    <a:pt x="16" y="148"/>
                    <a:pt x="27" y="148"/>
                  </a:cubicBezTo>
                  <a:cubicBezTo>
                    <a:pt x="152" y="148"/>
                    <a:pt x="152" y="148"/>
                    <a:pt x="152" y="148"/>
                  </a:cubicBezTo>
                  <a:cubicBezTo>
                    <a:pt x="163" y="148"/>
                    <a:pt x="171" y="140"/>
                    <a:pt x="171" y="129"/>
                  </a:cubicBezTo>
                  <a:cubicBezTo>
                    <a:pt x="171" y="49"/>
                    <a:pt x="171" y="49"/>
                    <a:pt x="171" y="49"/>
                  </a:cubicBezTo>
                  <a:cubicBezTo>
                    <a:pt x="171" y="39"/>
                    <a:pt x="163" y="30"/>
                    <a:pt x="152" y="30"/>
                  </a:cubicBezTo>
                  <a:cubicBezTo>
                    <a:pt x="130" y="30"/>
                    <a:pt x="130" y="30"/>
                    <a:pt x="130" y="30"/>
                  </a:cubicBezTo>
                  <a:cubicBezTo>
                    <a:pt x="124" y="16"/>
                    <a:pt x="124" y="16"/>
                    <a:pt x="124" y="16"/>
                  </a:cubicBezTo>
                  <a:cubicBezTo>
                    <a:pt x="122" y="11"/>
                    <a:pt x="117" y="8"/>
                    <a:pt x="112" y="8"/>
                  </a:cubicBezTo>
                  <a:cubicBezTo>
                    <a:pt x="67" y="8"/>
                    <a:pt x="67" y="8"/>
                    <a:pt x="67" y="8"/>
                  </a:cubicBezTo>
                  <a:cubicBezTo>
                    <a:pt x="62" y="8"/>
                    <a:pt x="57" y="11"/>
                    <a:pt x="55" y="16"/>
                  </a:cubicBezTo>
                  <a:cubicBezTo>
                    <a:pt x="50" y="30"/>
                    <a:pt x="50" y="30"/>
                    <a:pt x="50" y="30"/>
                  </a:cubicBezTo>
                  <a:lnTo>
                    <a:pt x="27"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158"/>
            <p:cNvSpPr>
              <a:spLocks noEditPoints="1"/>
            </p:cNvSpPr>
            <p:nvPr/>
          </p:nvSpPr>
          <p:spPr bwMode="auto">
            <a:xfrm>
              <a:off x="6623218" y="428329"/>
              <a:ext cx="95250" cy="95250"/>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 h="55">
                  <a:moveTo>
                    <a:pt x="28" y="55"/>
                  </a:moveTo>
                  <a:cubicBezTo>
                    <a:pt x="12" y="55"/>
                    <a:pt x="0" y="42"/>
                    <a:pt x="0" y="27"/>
                  </a:cubicBezTo>
                  <a:cubicBezTo>
                    <a:pt x="0" y="12"/>
                    <a:pt x="12" y="0"/>
                    <a:pt x="28" y="0"/>
                  </a:cubicBezTo>
                  <a:cubicBezTo>
                    <a:pt x="43" y="0"/>
                    <a:pt x="55" y="12"/>
                    <a:pt x="55" y="27"/>
                  </a:cubicBezTo>
                  <a:cubicBezTo>
                    <a:pt x="55" y="42"/>
                    <a:pt x="43" y="55"/>
                    <a:pt x="28" y="55"/>
                  </a:cubicBezTo>
                  <a:close/>
                  <a:moveTo>
                    <a:pt x="28" y="4"/>
                  </a:moveTo>
                  <a:cubicBezTo>
                    <a:pt x="14" y="4"/>
                    <a:pt x="4" y="14"/>
                    <a:pt x="4" y="27"/>
                  </a:cubicBezTo>
                  <a:cubicBezTo>
                    <a:pt x="4" y="40"/>
                    <a:pt x="14" y="51"/>
                    <a:pt x="28" y="51"/>
                  </a:cubicBezTo>
                  <a:cubicBezTo>
                    <a:pt x="41" y="51"/>
                    <a:pt x="51" y="40"/>
                    <a:pt x="51" y="27"/>
                  </a:cubicBezTo>
                  <a:cubicBezTo>
                    <a:pt x="51" y="14"/>
                    <a:pt x="41" y="4"/>
                    <a:pt x="2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 name="菱形 20"/>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22"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560" y="152008"/>
            <a:ext cx="1896617" cy="521970"/>
          </a:xfrm>
          <a:prstGeom prst="rect">
            <a:avLst/>
          </a:prstGeom>
          <a:noFill/>
          <a:effectLst/>
        </p:spPr>
        <p:txBody>
          <a:bodyPr wrap="square" rtlCol="0">
            <a:spAutoFit/>
          </a:bodyPr>
          <a:lstStyle/>
          <a:p>
            <a:r>
              <a:rPr lang="en-US" altLang="zh-CN" sz="2800" dirty="0" smtClean="0">
                <a:solidFill>
                  <a:schemeClr val="bg1"/>
                </a:solidFill>
                <a:latin typeface="微软雅黑" panose="020B0503020204020204" charset="-122"/>
                <a:ea typeface="微软雅黑" panose="020B0503020204020204" charset="-122"/>
                <a:cs typeface="+mn-ea"/>
                <a:sym typeface="+mn-lt"/>
              </a:rPr>
              <a:t>LOGO</a:t>
            </a:r>
            <a:endParaRPr lang="zh-CN" altLang="en-US" sz="2800" dirty="0">
              <a:solidFill>
                <a:prstClr val="white"/>
              </a:solidFill>
              <a:cs typeface="+mn-ea"/>
              <a:sym typeface="+mn-lt"/>
            </a:endParaRPr>
          </a:p>
        </p:txBody>
      </p:sp>
      <p:sp>
        <p:nvSpPr>
          <p:cNvPr id="10" name="七角星 9"/>
          <p:cNvSpPr/>
          <p:nvPr/>
        </p:nvSpPr>
        <p:spPr>
          <a:xfrm>
            <a:off x="251520" y="233618"/>
            <a:ext cx="360000" cy="360000"/>
          </a:xfrm>
          <a:prstGeom prst="star7">
            <a:avLst/>
          </a:prstGeom>
          <a:solidFill>
            <a:schemeClr val="bg1"/>
          </a:solidFill>
          <a:effectLst/>
        </p:spPr>
        <p:txBody>
          <a:bodyPr wrap="square" rtlCol="0">
            <a:spAutoFit/>
          </a:bodyPr>
          <a:lstStyle/>
          <a:p>
            <a:endParaRPr lang="zh-CN" altLang="en-US" sz="1000">
              <a:solidFill>
                <a:prstClr val="black"/>
              </a:solidFill>
              <a:cs typeface="+mn-ea"/>
              <a:sym typeface="+mn-lt"/>
            </a:endParaRPr>
          </a:p>
        </p:txBody>
      </p:sp>
      <p:grpSp>
        <p:nvGrpSpPr>
          <p:cNvPr id="6" name="组合 34"/>
          <p:cNvGrpSpPr/>
          <p:nvPr/>
        </p:nvGrpSpPr>
        <p:grpSpPr bwMode="auto">
          <a:xfrm>
            <a:off x="3792538" y="915988"/>
            <a:ext cx="271462" cy="549275"/>
            <a:chOff x="3085653" y="1304581"/>
            <a:chExt cx="406227" cy="822113"/>
          </a:xfrm>
        </p:grpSpPr>
        <p:sp>
          <p:nvSpPr>
            <p:cNvPr id="7" name="椭圆 6"/>
            <p:cNvSpPr/>
            <p:nvPr/>
          </p:nvSpPr>
          <p:spPr>
            <a:xfrm>
              <a:off x="3311334" y="1304581"/>
              <a:ext cx="180546" cy="180580"/>
            </a:xfrm>
            <a:prstGeom prst="ellipse">
              <a:avLst/>
            </a:prstGeom>
            <a:noFill/>
            <a:ln w="12700">
              <a:solidFill>
                <a:schemeClr val="bg1"/>
              </a:solidFill>
              <a:prstDash val="solid"/>
            </a:ln>
          </p:spPr>
          <p:txBody>
            <a:bodyPr/>
            <a:lstStyle/>
            <a:p>
              <a:pPr>
                <a:defRPr/>
              </a:pPr>
              <a:endParaRPr lang="zh-CN" altLang="en-US">
                <a:solidFill>
                  <a:schemeClr val="bg1"/>
                </a:solidFill>
                <a:latin typeface="微软雅黑 Light" panose="020B0502040204020203" pitchFamily="34" charset="-122"/>
                <a:ea typeface="微软雅黑 Light" panose="020B0502040204020203" pitchFamily="34" charset="-122"/>
                <a:cs typeface="+mn-ea"/>
              </a:endParaRPr>
            </a:p>
          </p:txBody>
        </p:sp>
        <p:sp>
          <p:nvSpPr>
            <p:cNvPr id="8" name="椭圆 7"/>
            <p:cNvSpPr/>
            <p:nvPr/>
          </p:nvSpPr>
          <p:spPr>
            <a:xfrm>
              <a:off x="3085653" y="1430511"/>
              <a:ext cx="180546" cy="180580"/>
            </a:xfrm>
            <a:prstGeom prst="ellipse">
              <a:avLst/>
            </a:prstGeom>
            <a:noFill/>
            <a:ln w="12700">
              <a:solidFill>
                <a:schemeClr val="bg1"/>
              </a:solidFill>
              <a:prstDash val="solid"/>
            </a:ln>
          </p:spPr>
          <p:txBody>
            <a:bodyPr/>
            <a:lstStyle/>
            <a:p>
              <a:pPr>
                <a:defRPr/>
              </a:pPr>
              <a:endParaRPr lang="zh-CN" altLang="en-US">
                <a:solidFill>
                  <a:schemeClr val="bg1"/>
                </a:solidFill>
                <a:latin typeface="微软雅黑 Light" panose="020B0502040204020203" pitchFamily="34" charset="-122"/>
                <a:ea typeface="微软雅黑 Light" panose="020B0502040204020203" pitchFamily="34" charset="-122"/>
                <a:cs typeface="+mn-ea"/>
              </a:endParaRPr>
            </a:p>
          </p:txBody>
        </p:sp>
        <p:cxnSp>
          <p:nvCxnSpPr>
            <p:cNvPr id="11" name="直接连接符 37"/>
            <p:cNvCxnSpPr>
              <a:cxnSpLocks noChangeShapeType="1"/>
              <a:stCxn id="7" idx="4"/>
            </p:cNvCxnSpPr>
            <p:nvPr/>
          </p:nvCxnSpPr>
          <p:spPr bwMode="auto">
            <a:xfrm flipH="1">
              <a:off x="3400756" y="1484580"/>
              <a:ext cx="1125" cy="641474"/>
            </a:xfrm>
            <a:prstGeom prst="line">
              <a:avLst/>
            </a:prstGeom>
            <a:noFill/>
            <a:ln w="12700">
              <a:solidFill>
                <a:schemeClr val="bg1"/>
              </a:solidFill>
              <a:round/>
            </a:ln>
            <a:extLst>
              <a:ext uri="{909E8E84-426E-40DD-AFC4-6F175D3DCCD1}">
                <a14:hiddenFill xmlns:a14="http://schemas.microsoft.com/office/drawing/2010/main">
                  <a:noFill/>
                </a14:hiddenFill>
              </a:ext>
            </a:extLst>
          </p:spPr>
        </p:cxnSp>
        <p:cxnSp>
          <p:nvCxnSpPr>
            <p:cNvPr id="12" name="直接连接符 38"/>
            <p:cNvCxnSpPr>
              <a:cxnSpLocks noChangeShapeType="1"/>
            </p:cNvCxnSpPr>
            <p:nvPr/>
          </p:nvCxnSpPr>
          <p:spPr bwMode="auto">
            <a:xfrm>
              <a:off x="3196226" y="1610673"/>
              <a:ext cx="126822" cy="516021"/>
            </a:xfrm>
            <a:prstGeom prst="line">
              <a:avLst/>
            </a:prstGeom>
            <a:noFill/>
            <a:ln w="12700">
              <a:solidFill>
                <a:schemeClr val="bg1"/>
              </a:solidFill>
              <a:round/>
            </a:ln>
            <a:extLst>
              <a:ext uri="{909E8E84-426E-40DD-AFC4-6F175D3DCCD1}">
                <a14:hiddenFill xmlns:a14="http://schemas.microsoft.com/office/drawing/2010/main">
                  <a:noFill/>
                </a14:hiddenFill>
              </a:ext>
            </a:extLst>
          </p:spPr>
        </p:cxnSp>
      </p:grpSp>
      <p:sp>
        <p:nvSpPr>
          <p:cNvPr id="13" name="椭圆 12"/>
          <p:cNvSpPr/>
          <p:nvPr/>
        </p:nvSpPr>
        <p:spPr>
          <a:xfrm>
            <a:off x="849274" y="2132125"/>
            <a:ext cx="1800225" cy="1800000"/>
          </a:xfrm>
          <a:prstGeom prst="ellipse">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nvGrpSpPr>
          <p:cNvPr id="17" name="组合 16"/>
          <p:cNvGrpSpPr/>
          <p:nvPr/>
        </p:nvGrpSpPr>
        <p:grpSpPr>
          <a:xfrm rot="1406720">
            <a:off x="1041615" y="1764670"/>
            <a:ext cx="334555" cy="334555"/>
            <a:chOff x="84444" y="-127646"/>
            <a:chExt cx="4909045" cy="4909044"/>
          </a:xfrm>
          <a:solidFill>
            <a:schemeClr val="tx1"/>
          </a:solidFill>
        </p:grpSpPr>
        <p:sp>
          <p:nvSpPr>
            <p:cNvPr id="18" name="圆角矩形 17"/>
            <p:cNvSpPr/>
            <p:nvPr/>
          </p:nvSpPr>
          <p:spPr>
            <a:xfrm rot="2087212">
              <a:off x="1604931" y="-127646"/>
              <a:ext cx="1868073" cy="4909044"/>
            </a:xfrm>
            <a:prstGeom prst="roundRect">
              <a:avLst>
                <a:gd name="adj" fmla="val 50000"/>
              </a:avLst>
            </a:prstGeom>
            <a:solidFill>
              <a:schemeClr val="tx2">
                <a:lumMod val="75000"/>
                <a:alpha val="31000"/>
              </a:schemeClr>
            </a:solidFill>
            <a:ln w="12700">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19" name="圆角矩形 18"/>
            <p:cNvSpPr/>
            <p:nvPr/>
          </p:nvSpPr>
          <p:spPr>
            <a:xfrm rot="18287212">
              <a:off x="1604930" y="-127646"/>
              <a:ext cx="1868073" cy="4909045"/>
            </a:xfrm>
            <a:prstGeom prst="roundRect">
              <a:avLst>
                <a:gd name="adj" fmla="val 50000"/>
              </a:avLst>
            </a:prstGeom>
            <a:solidFill>
              <a:schemeClr val="tx2">
                <a:lumMod val="75000"/>
                <a:alpha val="31000"/>
              </a:schemeClr>
            </a:solidFill>
            <a:ln w="12700">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sp>
        <p:nvSpPr>
          <p:cNvPr id="41" name="任意多边形 40"/>
          <p:cNvSpPr/>
          <p:nvPr/>
        </p:nvSpPr>
        <p:spPr>
          <a:xfrm rot="13676597">
            <a:off x="1818443" y="2528207"/>
            <a:ext cx="471488" cy="765175"/>
          </a:xfrm>
          <a:custGeom>
            <a:avLst/>
            <a:gdLst>
              <a:gd name="connsiteX0" fmla="*/ 0 w 471212"/>
              <a:gd name="connsiteY0" fmla="*/ 61220 h 766408"/>
              <a:gd name="connsiteX1" fmla="*/ 0 w 471212"/>
              <a:gd name="connsiteY1" fmla="*/ 61220 h 766408"/>
              <a:gd name="connsiteX2" fmla="*/ 0 w 471212"/>
              <a:gd name="connsiteY2" fmla="*/ 61219 h 766408"/>
              <a:gd name="connsiteX3" fmla="*/ 463259 w 471212"/>
              <a:gd name="connsiteY3" fmla="*/ 750834 h 766408"/>
              <a:gd name="connsiteX4" fmla="*/ 437346 w 471212"/>
              <a:gd name="connsiteY4" fmla="*/ 766032 h 766408"/>
              <a:gd name="connsiteX5" fmla="*/ 393080 w 471212"/>
              <a:gd name="connsiteY5" fmla="*/ 732542 h 766408"/>
              <a:gd name="connsiteX6" fmla="*/ 311077 w 471212"/>
              <a:gd name="connsiteY6" fmla="*/ 140877 h 766408"/>
              <a:gd name="connsiteX7" fmla="*/ 298782 w 471212"/>
              <a:gd name="connsiteY7" fmla="*/ 133593 h 766408"/>
              <a:gd name="connsiteX8" fmla="*/ 280660 w 471212"/>
              <a:gd name="connsiteY8" fmla="*/ 109129 h 766408"/>
              <a:gd name="connsiteX9" fmla="*/ 280141 w 471212"/>
              <a:gd name="connsiteY9" fmla="*/ 107041 h 766408"/>
              <a:gd name="connsiteX10" fmla="*/ 264936 w 471212"/>
              <a:gd name="connsiteY10" fmla="*/ 113339 h 766408"/>
              <a:gd name="connsiteX11" fmla="*/ 52119 w 471212"/>
              <a:gd name="connsiteY11" fmla="*/ 113338 h 766408"/>
              <a:gd name="connsiteX12" fmla="*/ 4096 w 471212"/>
              <a:gd name="connsiteY12" fmla="*/ 81506 h 766408"/>
              <a:gd name="connsiteX13" fmla="*/ 0 w 471212"/>
              <a:gd name="connsiteY13" fmla="*/ 61220 h 766408"/>
              <a:gd name="connsiteX14" fmla="*/ 15265 w 471212"/>
              <a:gd name="connsiteY14" fmla="*/ 24366 h 766408"/>
              <a:gd name="connsiteX15" fmla="*/ 52119 w 471212"/>
              <a:gd name="connsiteY15" fmla="*/ 9101 h 766408"/>
              <a:gd name="connsiteX16" fmla="*/ 264937 w 471212"/>
              <a:gd name="connsiteY16" fmla="*/ 9101 h 766408"/>
              <a:gd name="connsiteX17" fmla="*/ 285224 w 471212"/>
              <a:gd name="connsiteY17" fmla="*/ 13197 h 766408"/>
              <a:gd name="connsiteX18" fmla="*/ 297969 w 471212"/>
              <a:gd name="connsiteY18" fmla="*/ 21789 h 766408"/>
              <a:gd name="connsiteX19" fmla="*/ 317678 w 471212"/>
              <a:gd name="connsiteY19" fmla="*/ 7189 h 766408"/>
              <a:gd name="connsiteX20" fmla="*/ 401496 w 471212"/>
              <a:gd name="connsiteY20" fmla="*/ 19744 h 766408"/>
              <a:gd name="connsiteX21" fmla="*/ 407063 w 471212"/>
              <a:gd name="connsiteY21" fmla="*/ 128025 h 766408"/>
              <a:gd name="connsiteX22" fmla="*/ 390270 w 471212"/>
              <a:gd name="connsiteY22" fmla="*/ 140465 h 766408"/>
              <a:gd name="connsiteX23" fmla="*/ 470836 w 471212"/>
              <a:gd name="connsiteY23" fmla="*/ 721765 h 766408"/>
              <a:gd name="connsiteX24" fmla="*/ 463259 w 471212"/>
              <a:gd name="connsiteY24" fmla="*/ 750834 h 76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1212" h="766408">
                <a:moveTo>
                  <a:pt x="0" y="61220"/>
                </a:moveTo>
                <a:lnTo>
                  <a:pt x="0" y="61220"/>
                </a:lnTo>
                <a:lnTo>
                  <a:pt x="0" y="61219"/>
                </a:lnTo>
                <a:close/>
                <a:moveTo>
                  <a:pt x="463259" y="750834"/>
                </a:moveTo>
                <a:cubicBezTo>
                  <a:pt x="457199" y="758845"/>
                  <a:pt x="448082" y="764544"/>
                  <a:pt x="437346" y="766032"/>
                </a:cubicBezTo>
                <a:cubicBezTo>
                  <a:pt x="415874" y="769008"/>
                  <a:pt x="396055" y="754013"/>
                  <a:pt x="393080" y="732542"/>
                </a:cubicBezTo>
                <a:lnTo>
                  <a:pt x="311077" y="140877"/>
                </a:lnTo>
                <a:lnTo>
                  <a:pt x="298782" y="133593"/>
                </a:lnTo>
                <a:cubicBezTo>
                  <a:pt x="290922" y="126502"/>
                  <a:pt x="284871" y="118154"/>
                  <a:pt x="280660" y="109129"/>
                </a:cubicBezTo>
                <a:lnTo>
                  <a:pt x="280141" y="107041"/>
                </a:lnTo>
                <a:lnTo>
                  <a:pt x="264936" y="113339"/>
                </a:lnTo>
                <a:lnTo>
                  <a:pt x="52119" y="113338"/>
                </a:lnTo>
                <a:cubicBezTo>
                  <a:pt x="30530" y="113338"/>
                  <a:pt x="12008" y="100213"/>
                  <a:pt x="4096" y="81506"/>
                </a:cubicBezTo>
                <a:lnTo>
                  <a:pt x="0" y="61220"/>
                </a:lnTo>
                <a:lnTo>
                  <a:pt x="15265" y="24366"/>
                </a:lnTo>
                <a:cubicBezTo>
                  <a:pt x="24697" y="14934"/>
                  <a:pt x="37726" y="9101"/>
                  <a:pt x="52119" y="9101"/>
                </a:cubicBezTo>
                <a:lnTo>
                  <a:pt x="264937" y="9101"/>
                </a:lnTo>
                <a:cubicBezTo>
                  <a:pt x="272133" y="9101"/>
                  <a:pt x="278989" y="10559"/>
                  <a:pt x="285224" y="13197"/>
                </a:cubicBezTo>
                <a:lnTo>
                  <a:pt x="297969" y="21789"/>
                </a:lnTo>
                <a:lnTo>
                  <a:pt x="317678" y="7189"/>
                </a:lnTo>
                <a:cubicBezTo>
                  <a:pt x="344753" y="-5446"/>
                  <a:pt x="377917" y="-1530"/>
                  <a:pt x="401496" y="19744"/>
                </a:cubicBezTo>
                <a:cubicBezTo>
                  <a:pt x="432935" y="48108"/>
                  <a:pt x="435428" y="96587"/>
                  <a:pt x="407063" y="128025"/>
                </a:cubicBezTo>
                <a:lnTo>
                  <a:pt x="390270" y="140465"/>
                </a:lnTo>
                <a:lnTo>
                  <a:pt x="470836" y="721765"/>
                </a:lnTo>
                <a:cubicBezTo>
                  <a:pt x="472324" y="732501"/>
                  <a:pt x="469320" y="742823"/>
                  <a:pt x="463259" y="750834"/>
                </a:cubicBezTo>
                <a:close/>
              </a:path>
            </a:pathLst>
          </a:custGeom>
          <a:noFill/>
          <a:ln w="12700">
            <a:solidFill>
              <a:schemeClr val="bg1"/>
            </a:solidFill>
            <a:prstDash val="solid"/>
          </a:ln>
        </p:spPr>
        <p:txBody>
          <a:bodyPr/>
          <a:lstStyle/>
          <a:p>
            <a:pPr>
              <a:defRPr/>
            </a:pPr>
            <a:endParaRPr lang="zh-CN" altLang="en-US">
              <a:solidFill>
                <a:schemeClr val="bg1"/>
              </a:solidFill>
              <a:latin typeface="微软雅黑 Light" panose="020B0502040204020203" pitchFamily="34" charset="-122"/>
              <a:ea typeface="微软雅黑 Light" panose="020B0502040204020203" pitchFamily="34" charset="-122"/>
              <a:cs typeface="+mn-ea"/>
            </a:endParaRPr>
          </a:p>
        </p:txBody>
      </p:sp>
      <p:sp>
        <p:nvSpPr>
          <p:cNvPr id="42" name="圆角矩形 41"/>
          <p:cNvSpPr/>
          <p:nvPr/>
        </p:nvSpPr>
        <p:spPr>
          <a:xfrm>
            <a:off x="2916238" y="1463675"/>
            <a:ext cx="2174875" cy="594000"/>
          </a:xfrm>
          <a:prstGeom prst="roundRect">
            <a:avLst>
              <a:gd name="adj" fmla="val 50000"/>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43" name="圆角矩形 42"/>
          <p:cNvSpPr/>
          <p:nvPr/>
        </p:nvSpPr>
        <p:spPr>
          <a:xfrm>
            <a:off x="2916238" y="2174875"/>
            <a:ext cx="2174875" cy="594000"/>
          </a:xfrm>
          <a:prstGeom prst="roundRect">
            <a:avLst>
              <a:gd name="adj" fmla="val 50000"/>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44" name="圆角矩形 43"/>
          <p:cNvSpPr/>
          <p:nvPr/>
        </p:nvSpPr>
        <p:spPr>
          <a:xfrm>
            <a:off x="2916238" y="2884488"/>
            <a:ext cx="2174875" cy="594000"/>
          </a:xfrm>
          <a:prstGeom prst="roundRect">
            <a:avLst>
              <a:gd name="adj" fmla="val 50000"/>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45" name="圆角矩形 44"/>
          <p:cNvSpPr/>
          <p:nvPr/>
        </p:nvSpPr>
        <p:spPr>
          <a:xfrm>
            <a:off x="2916238" y="3594100"/>
            <a:ext cx="2174875" cy="594000"/>
          </a:xfrm>
          <a:prstGeom prst="roundRect">
            <a:avLst>
              <a:gd name="adj" fmla="val 50000"/>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46" name="矩形 107"/>
          <p:cNvSpPr>
            <a:spLocks noChangeArrowheads="1"/>
          </p:cNvSpPr>
          <p:nvPr/>
        </p:nvSpPr>
        <p:spPr bwMode="auto">
          <a:xfrm>
            <a:off x="3794125" y="1574800"/>
            <a:ext cx="1766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a:solidFill>
                  <a:schemeClr val="bg1"/>
                </a:solidFill>
                <a:latin typeface="微软雅黑 Light" panose="020B0502040204020203" pitchFamily="34" charset="-122"/>
                <a:ea typeface="微软雅黑 Light" panose="020B0502040204020203" pitchFamily="34" charset="-122"/>
              </a:rPr>
              <a:t>Type here</a:t>
            </a:r>
            <a:endParaRPr lang="zh-CN" altLang="en-US" sz="2000">
              <a:solidFill>
                <a:schemeClr val="bg1"/>
              </a:solidFill>
              <a:latin typeface="微软雅黑 Light" panose="020B0502040204020203" pitchFamily="34" charset="-122"/>
              <a:ea typeface="微软雅黑 Light" panose="020B0502040204020203" pitchFamily="34" charset="-122"/>
            </a:endParaRPr>
          </a:p>
        </p:txBody>
      </p:sp>
      <p:sp>
        <p:nvSpPr>
          <p:cNvPr id="47" name="矩形 108"/>
          <p:cNvSpPr>
            <a:spLocks noChangeArrowheads="1"/>
          </p:cNvSpPr>
          <p:nvPr/>
        </p:nvSpPr>
        <p:spPr bwMode="auto">
          <a:xfrm>
            <a:off x="2984500" y="1592263"/>
            <a:ext cx="8826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a:solidFill>
                  <a:schemeClr val="bg1"/>
                </a:solidFill>
                <a:latin typeface="微软雅黑 Light" panose="020B0502040204020203" pitchFamily="34" charset="-122"/>
                <a:ea typeface="微软雅黑 Light" panose="020B0502040204020203" pitchFamily="34" charset="-122"/>
              </a:rPr>
              <a:t>08:00</a:t>
            </a:r>
            <a:endParaRPr lang="zh-CN" altLang="en-US" sz="2000">
              <a:solidFill>
                <a:schemeClr val="bg1"/>
              </a:solidFill>
              <a:latin typeface="微软雅黑 Light" panose="020B0502040204020203" pitchFamily="34" charset="-122"/>
              <a:ea typeface="微软雅黑 Light" panose="020B0502040204020203" pitchFamily="34" charset="-122"/>
            </a:endParaRPr>
          </a:p>
        </p:txBody>
      </p:sp>
      <p:sp>
        <p:nvSpPr>
          <p:cNvPr id="48" name="矩形 109"/>
          <p:cNvSpPr>
            <a:spLocks noChangeArrowheads="1"/>
          </p:cNvSpPr>
          <p:nvPr/>
        </p:nvSpPr>
        <p:spPr bwMode="auto">
          <a:xfrm>
            <a:off x="3794125" y="2286000"/>
            <a:ext cx="1766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a:solidFill>
                  <a:schemeClr val="bg1"/>
                </a:solidFill>
                <a:latin typeface="微软雅黑 Light" panose="020B0502040204020203" pitchFamily="34" charset="-122"/>
                <a:ea typeface="微软雅黑 Light" panose="020B0502040204020203" pitchFamily="34" charset="-122"/>
              </a:rPr>
              <a:t>Type here</a:t>
            </a:r>
            <a:endParaRPr lang="zh-CN" altLang="en-US" sz="2000">
              <a:solidFill>
                <a:schemeClr val="bg1"/>
              </a:solidFill>
              <a:latin typeface="微软雅黑 Light" panose="020B0502040204020203" pitchFamily="34" charset="-122"/>
              <a:ea typeface="微软雅黑 Light" panose="020B0502040204020203" pitchFamily="34" charset="-122"/>
            </a:endParaRPr>
          </a:p>
        </p:txBody>
      </p:sp>
      <p:sp>
        <p:nvSpPr>
          <p:cNvPr id="49" name="矩形 110"/>
          <p:cNvSpPr>
            <a:spLocks noChangeArrowheads="1"/>
          </p:cNvSpPr>
          <p:nvPr/>
        </p:nvSpPr>
        <p:spPr bwMode="auto">
          <a:xfrm>
            <a:off x="3794125" y="3705225"/>
            <a:ext cx="1766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a:solidFill>
                  <a:schemeClr val="bg1"/>
                </a:solidFill>
                <a:latin typeface="微软雅黑 Light" panose="020B0502040204020203" pitchFamily="34" charset="-122"/>
                <a:ea typeface="微软雅黑 Light" panose="020B0502040204020203" pitchFamily="34" charset="-122"/>
              </a:rPr>
              <a:t>Type here</a:t>
            </a:r>
            <a:endParaRPr lang="zh-CN" altLang="en-US" sz="2000">
              <a:solidFill>
                <a:schemeClr val="bg1"/>
              </a:solidFill>
              <a:latin typeface="微软雅黑 Light" panose="020B0502040204020203" pitchFamily="34" charset="-122"/>
              <a:ea typeface="微软雅黑 Light" panose="020B0502040204020203" pitchFamily="34" charset="-122"/>
            </a:endParaRPr>
          </a:p>
        </p:txBody>
      </p:sp>
      <p:sp>
        <p:nvSpPr>
          <p:cNvPr id="50" name="矩形 111"/>
          <p:cNvSpPr>
            <a:spLocks noChangeArrowheads="1"/>
          </p:cNvSpPr>
          <p:nvPr/>
        </p:nvSpPr>
        <p:spPr bwMode="auto">
          <a:xfrm>
            <a:off x="3794125" y="2995613"/>
            <a:ext cx="1766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a:solidFill>
                  <a:schemeClr val="bg1"/>
                </a:solidFill>
                <a:latin typeface="微软雅黑 Light" panose="020B0502040204020203" pitchFamily="34" charset="-122"/>
                <a:ea typeface="微软雅黑 Light" panose="020B0502040204020203" pitchFamily="34" charset="-122"/>
              </a:rPr>
              <a:t>Type here</a:t>
            </a:r>
            <a:endParaRPr lang="zh-CN" altLang="en-US" sz="2000">
              <a:solidFill>
                <a:schemeClr val="bg1"/>
              </a:solidFill>
              <a:latin typeface="微软雅黑 Light" panose="020B0502040204020203" pitchFamily="34" charset="-122"/>
              <a:ea typeface="微软雅黑 Light" panose="020B0502040204020203" pitchFamily="34" charset="-122"/>
            </a:endParaRPr>
          </a:p>
        </p:txBody>
      </p:sp>
      <p:sp>
        <p:nvSpPr>
          <p:cNvPr id="51" name="矩形 112"/>
          <p:cNvSpPr>
            <a:spLocks noChangeArrowheads="1"/>
          </p:cNvSpPr>
          <p:nvPr/>
        </p:nvSpPr>
        <p:spPr bwMode="auto">
          <a:xfrm>
            <a:off x="2984500" y="2301875"/>
            <a:ext cx="8826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a:solidFill>
                  <a:schemeClr val="bg1"/>
                </a:solidFill>
                <a:latin typeface="微软雅黑 Light" panose="020B0502040204020203" pitchFamily="34" charset="-122"/>
                <a:ea typeface="微软雅黑 Light" panose="020B0502040204020203" pitchFamily="34" charset="-122"/>
              </a:rPr>
              <a:t>14:00</a:t>
            </a:r>
            <a:endParaRPr lang="zh-CN" altLang="en-US" sz="2000">
              <a:solidFill>
                <a:schemeClr val="bg1"/>
              </a:solidFill>
              <a:latin typeface="微软雅黑 Light" panose="020B0502040204020203" pitchFamily="34" charset="-122"/>
              <a:ea typeface="微软雅黑 Light" panose="020B0502040204020203" pitchFamily="34" charset="-122"/>
            </a:endParaRPr>
          </a:p>
        </p:txBody>
      </p:sp>
      <p:sp>
        <p:nvSpPr>
          <p:cNvPr id="52" name="矩形 113"/>
          <p:cNvSpPr>
            <a:spLocks noChangeArrowheads="1"/>
          </p:cNvSpPr>
          <p:nvPr/>
        </p:nvSpPr>
        <p:spPr bwMode="auto">
          <a:xfrm>
            <a:off x="2984500" y="3032125"/>
            <a:ext cx="8826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a:solidFill>
                  <a:schemeClr val="bg1"/>
                </a:solidFill>
                <a:latin typeface="微软雅黑 Light" panose="020B0502040204020203" pitchFamily="34" charset="-122"/>
                <a:ea typeface="微软雅黑 Light" panose="020B0502040204020203" pitchFamily="34" charset="-122"/>
              </a:rPr>
              <a:t>18:00</a:t>
            </a:r>
            <a:endParaRPr lang="zh-CN" altLang="en-US" sz="2000">
              <a:solidFill>
                <a:schemeClr val="bg1"/>
              </a:solidFill>
              <a:latin typeface="微软雅黑 Light" panose="020B0502040204020203" pitchFamily="34" charset="-122"/>
              <a:ea typeface="微软雅黑 Light" panose="020B0502040204020203" pitchFamily="34" charset="-122"/>
            </a:endParaRPr>
          </a:p>
        </p:txBody>
      </p:sp>
      <p:sp>
        <p:nvSpPr>
          <p:cNvPr id="53" name="矩形 114"/>
          <p:cNvSpPr>
            <a:spLocks noChangeArrowheads="1"/>
          </p:cNvSpPr>
          <p:nvPr/>
        </p:nvSpPr>
        <p:spPr bwMode="auto">
          <a:xfrm>
            <a:off x="2984500" y="3752850"/>
            <a:ext cx="8826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a:solidFill>
                  <a:schemeClr val="bg1"/>
                </a:solidFill>
                <a:latin typeface="微软雅黑 Light" panose="020B0502040204020203" pitchFamily="34" charset="-122"/>
                <a:ea typeface="微软雅黑 Light" panose="020B0502040204020203" pitchFamily="34" charset="-122"/>
              </a:rPr>
              <a:t>22:00</a:t>
            </a:r>
            <a:endParaRPr lang="zh-CN" altLang="en-US" sz="2000">
              <a:solidFill>
                <a:schemeClr val="bg1"/>
              </a:solidFill>
              <a:latin typeface="微软雅黑 Light" panose="020B0502040204020203" pitchFamily="34" charset="-122"/>
              <a:ea typeface="微软雅黑 Light" panose="020B0502040204020203" pitchFamily="34" charset="-122"/>
            </a:endParaRPr>
          </a:p>
        </p:txBody>
      </p:sp>
      <p:sp>
        <p:nvSpPr>
          <p:cNvPr id="54" name="矩形 115"/>
          <p:cNvSpPr>
            <a:spLocks noChangeArrowheads="1"/>
          </p:cNvSpPr>
          <p:nvPr/>
        </p:nvSpPr>
        <p:spPr bwMode="auto">
          <a:xfrm>
            <a:off x="5311775" y="1277938"/>
            <a:ext cx="2376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3600">
                <a:solidFill>
                  <a:schemeClr val="bg1"/>
                </a:solidFill>
                <a:latin typeface="微软雅黑 Light" panose="020B0502040204020203" pitchFamily="34" charset="-122"/>
                <a:ea typeface="微软雅黑 Light" panose="020B0502040204020203" pitchFamily="34" charset="-122"/>
              </a:rPr>
              <a:t>Type here</a:t>
            </a:r>
            <a:endParaRPr lang="zh-CN" altLang="en-US" sz="3600">
              <a:solidFill>
                <a:schemeClr val="bg1"/>
              </a:solidFill>
              <a:latin typeface="微软雅黑 Light" panose="020B0502040204020203" pitchFamily="34" charset="-122"/>
              <a:ea typeface="微软雅黑 Light" panose="020B0502040204020203" pitchFamily="34" charset="-122"/>
            </a:endParaRPr>
          </a:p>
        </p:txBody>
      </p:sp>
      <p:cxnSp>
        <p:nvCxnSpPr>
          <p:cNvPr id="55" name="直接连接符 116"/>
          <p:cNvCxnSpPr>
            <a:cxnSpLocks noChangeShapeType="1"/>
          </p:cNvCxnSpPr>
          <p:nvPr/>
        </p:nvCxnSpPr>
        <p:spPr bwMode="auto">
          <a:xfrm flipV="1">
            <a:off x="5314950" y="1265238"/>
            <a:ext cx="0" cy="3052762"/>
          </a:xfrm>
          <a:prstGeom prst="line">
            <a:avLst/>
          </a:prstGeom>
          <a:noFill/>
          <a:ln w="12700">
            <a:solidFill>
              <a:schemeClr val="bg1"/>
            </a:solidFill>
            <a:round/>
          </a:ln>
          <a:extLst>
            <a:ext uri="{909E8E84-426E-40DD-AFC4-6F175D3DCCD1}">
              <a14:hiddenFill xmlns:a14="http://schemas.microsoft.com/office/drawing/2010/main">
                <a:noFill/>
              </a14:hiddenFill>
            </a:ext>
          </a:extLst>
        </p:spPr>
      </p:cxnSp>
      <p:cxnSp>
        <p:nvCxnSpPr>
          <p:cNvPr id="56" name="直接连接符 117"/>
          <p:cNvCxnSpPr>
            <a:cxnSpLocks noChangeShapeType="1"/>
          </p:cNvCxnSpPr>
          <p:nvPr/>
        </p:nvCxnSpPr>
        <p:spPr bwMode="auto">
          <a:xfrm flipH="1">
            <a:off x="5314950" y="1863725"/>
            <a:ext cx="2376488" cy="0"/>
          </a:xfrm>
          <a:prstGeom prst="line">
            <a:avLst/>
          </a:prstGeom>
          <a:noFill/>
          <a:ln w="12700">
            <a:solidFill>
              <a:schemeClr val="bg1"/>
            </a:solidFill>
            <a:round/>
          </a:ln>
          <a:extLst>
            <a:ext uri="{909E8E84-426E-40DD-AFC4-6F175D3DCCD1}">
              <a14:hiddenFill xmlns:a14="http://schemas.microsoft.com/office/drawing/2010/main">
                <a:noFill/>
              </a14:hiddenFill>
            </a:ext>
          </a:extLst>
        </p:spPr>
      </p:cxnSp>
      <p:sp>
        <p:nvSpPr>
          <p:cNvPr id="57" name="矩形 118"/>
          <p:cNvSpPr>
            <a:spLocks noChangeArrowheads="1"/>
          </p:cNvSpPr>
          <p:nvPr/>
        </p:nvSpPr>
        <p:spPr bwMode="auto">
          <a:xfrm>
            <a:off x="5349875" y="1998663"/>
            <a:ext cx="32734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600">
                <a:solidFill>
                  <a:schemeClr val="bg1"/>
                </a:solidFill>
                <a:latin typeface="微软雅黑 Light" panose="020B0502040204020203" pitchFamily="34" charset="-122"/>
                <a:ea typeface="微软雅黑 Light" panose="020B0502040204020203" pitchFamily="34" charset="-122"/>
              </a:rPr>
              <a:t>Type something here Type something here Type something here Type something here Type something here Type something here Type something here Type something here Type something here Type something here Type something here Type something here Type something here </a:t>
            </a:r>
            <a:endParaRPr lang="en-US" altLang="zh-CN" sz="1600">
              <a:solidFill>
                <a:schemeClr val="bg1"/>
              </a:solidFill>
              <a:latin typeface="微软雅黑 Light" panose="020B0502040204020203" pitchFamily="34" charset="-122"/>
              <a:ea typeface="微软雅黑 Light" panose="020B0502040204020203" pitchFamily="34" charset="-122"/>
            </a:endParaRPr>
          </a:p>
        </p:txBody>
      </p:sp>
      <p:sp>
        <p:nvSpPr>
          <p:cNvPr id="58" name="菱形 57"/>
          <p:cNvSpPr/>
          <p:nvPr/>
        </p:nvSpPr>
        <p:spPr>
          <a:xfrm>
            <a:off x="8026932" y="4044950"/>
            <a:ext cx="2234136" cy="2262869"/>
          </a:xfrm>
          <a:prstGeom prst="diamond">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
        <p:nvSpPr>
          <p:cNvPr id="59" name="Freeform 37"/>
          <p:cNvSpPr>
            <a:spLocks noEditPoints="1"/>
          </p:cNvSpPr>
          <p:nvPr/>
        </p:nvSpPr>
        <p:spPr bwMode="auto">
          <a:xfrm>
            <a:off x="8676456" y="4608117"/>
            <a:ext cx="304800" cy="446087"/>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nvGrpSpPr>
          <p:cNvPr id="62" name="组合 61"/>
          <p:cNvGrpSpPr/>
          <p:nvPr/>
        </p:nvGrpSpPr>
        <p:grpSpPr>
          <a:xfrm rot="2485177">
            <a:off x="1390199" y="1786416"/>
            <a:ext cx="291064" cy="291064"/>
            <a:chOff x="84444" y="-127646"/>
            <a:chExt cx="4909045" cy="4909044"/>
          </a:xfrm>
          <a:solidFill>
            <a:schemeClr val="tx1"/>
          </a:solidFill>
        </p:grpSpPr>
        <p:sp>
          <p:nvSpPr>
            <p:cNvPr id="63" name="圆角矩形 62"/>
            <p:cNvSpPr/>
            <p:nvPr/>
          </p:nvSpPr>
          <p:spPr>
            <a:xfrm rot="2087212">
              <a:off x="1604931" y="-127646"/>
              <a:ext cx="1868073" cy="4909044"/>
            </a:xfrm>
            <a:prstGeom prst="roundRect">
              <a:avLst>
                <a:gd name="adj" fmla="val 50000"/>
              </a:avLst>
            </a:prstGeom>
            <a:solidFill>
              <a:schemeClr val="tx2">
                <a:lumMod val="75000"/>
                <a:alpha val="31000"/>
              </a:schemeClr>
            </a:solidFill>
            <a:ln w="12700">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64" name="圆角矩形 63"/>
            <p:cNvSpPr/>
            <p:nvPr/>
          </p:nvSpPr>
          <p:spPr>
            <a:xfrm rot="18287212">
              <a:off x="1604930" y="-127646"/>
              <a:ext cx="1868073" cy="4909045"/>
            </a:xfrm>
            <a:prstGeom prst="roundRect">
              <a:avLst>
                <a:gd name="adj" fmla="val 50000"/>
              </a:avLst>
            </a:prstGeom>
            <a:solidFill>
              <a:schemeClr val="tx2">
                <a:lumMod val="75000"/>
                <a:alpha val="31000"/>
              </a:schemeClr>
            </a:solidFill>
            <a:ln w="12700">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grpSp>
        <p:nvGrpSpPr>
          <p:cNvPr id="65" name="组合 64"/>
          <p:cNvGrpSpPr/>
          <p:nvPr/>
        </p:nvGrpSpPr>
        <p:grpSpPr>
          <a:xfrm rot="2485177">
            <a:off x="906379" y="2042136"/>
            <a:ext cx="291064" cy="291064"/>
            <a:chOff x="84444" y="-127646"/>
            <a:chExt cx="4909045" cy="4909044"/>
          </a:xfrm>
          <a:solidFill>
            <a:schemeClr val="tx1"/>
          </a:solidFill>
        </p:grpSpPr>
        <p:sp>
          <p:nvSpPr>
            <p:cNvPr id="66" name="圆角矩形 65"/>
            <p:cNvSpPr/>
            <p:nvPr/>
          </p:nvSpPr>
          <p:spPr>
            <a:xfrm rot="2087212">
              <a:off x="1604931" y="-127646"/>
              <a:ext cx="1868073" cy="4909044"/>
            </a:xfrm>
            <a:prstGeom prst="roundRect">
              <a:avLst>
                <a:gd name="adj" fmla="val 50000"/>
              </a:avLst>
            </a:prstGeom>
            <a:solidFill>
              <a:schemeClr val="tx2">
                <a:lumMod val="75000"/>
                <a:alpha val="31000"/>
              </a:schemeClr>
            </a:solidFill>
            <a:ln w="12700">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67" name="圆角矩形 66"/>
            <p:cNvSpPr/>
            <p:nvPr/>
          </p:nvSpPr>
          <p:spPr>
            <a:xfrm rot="18287212">
              <a:off x="1604930" y="-127646"/>
              <a:ext cx="1868073" cy="4909045"/>
            </a:xfrm>
            <a:prstGeom prst="roundRect">
              <a:avLst>
                <a:gd name="adj" fmla="val 50000"/>
              </a:avLst>
            </a:prstGeom>
            <a:solidFill>
              <a:schemeClr val="tx2">
                <a:lumMod val="75000"/>
                <a:alpha val="31000"/>
              </a:schemeClr>
            </a:solidFill>
            <a:ln w="12700">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grpSp>
        <p:nvGrpSpPr>
          <p:cNvPr id="68" name="组合 67"/>
          <p:cNvGrpSpPr/>
          <p:nvPr/>
        </p:nvGrpSpPr>
        <p:grpSpPr>
          <a:xfrm rot="1406720">
            <a:off x="742912" y="2326043"/>
            <a:ext cx="235655" cy="235655"/>
            <a:chOff x="84444" y="-127646"/>
            <a:chExt cx="4909045" cy="4909044"/>
          </a:xfrm>
          <a:solidFill>
            <a:schemeClr val="tx1"/>
          </a:solidFill>
        </p:grpSpPr>
        <p:sp>
          <p:nvSpPr>
            <p:cNvPr id="69" name="圆角矩形 68"/>
            <p:cNvSpPr/>
            <p:nvPr/>
          </p:nvSpPr>
          <p:spPr>
            <a:xfrm rot="2087212">
              <a:off x="1604931" y="-127646"/>
              <a:ext cx="1868073" cy="4909044"/>
            </a:xfrm>
            <a:prstGeom prst="roundRect">
              <a:avLst>
                <a:gd name="adj" fmla="val 50000"/>
              </a:avLst>
            </a:prstGeom>
            <a:solidFill>
              <a:schemeClr val="tx2">
                <a:lumMod val="75000"/>
                <a:alpha val="31000"/>
              </a:schemeClr>
            </a:solidFill>
            <a:ln w="952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70" name="圆角矩形 69"/>
            <p:cNvSpPr/>
            <p:nvPr/>
          </p:nvSpPr>
          <p:spPr>
            <a:xfrm rot="18287212">
              <a:off x="1604930" y="-127646"/>
              <a:ext cx="1868073" cy="4909045"/>
            </a:xfrm>
            <a:prstGeom prst="roundRect">
              <a:avLst>
                <a:gd name="adj" fmla="val 50000"/>
              </a:avLst>
            </a:prstGeom>
            <a:solidFill>
              <a:schemeClr val="tx2">
                <a:lumMod val="75000"/>
                <a:alpha val="31000"/>
              </a:schemeClr>
            </a:solidFill>
            <a:ln w="952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grpSp>
        <p:nvGrpSpPr>
          <p:cNvPr id="71" name="组合 70"/>
          <p:cNvGrpSpPr/>
          <p:nvPr/>
        </p:nvGrpSpPr>
        <p:grpSpPr>
          <a:xfrm rot="1406720">
            <a:off x="1726695" y="1901845"/>
            <a:ext cx="235655" cy="235655"/>
            <a:chOff x="84444" y="-127646"/>
            <a:chExt cx="4909045" cy="4909044"/>
          </a:xfrm>
          <a:solidFill>
            <a:schemeClr val="tx1"/>
          </a:solidFill>
        </p:grpSpPr>
        <p:sp>
          <p:nvSpPr>
            <p:cNvPr id="72" name="圆角矩形 71"/>
            <p:cNvSpPr/>
            <p:nvPr/>
          </p:nvSpPr>
          <p:spPr>
            <a:xfrm rot="2087212">
              <a:off x="1604931" y="-127646"/>
              <a:ext cx="1868073" cy="4909044"/>
            </a:xfrm>
            <a:prstGeom prst="roundRect">
              <a:avLst>
                <a:gd name="adj" fmla="val 50000"/>
              </a:avLst>
            </a:prstGeom>
            <a:solidFill>
              <a:schemeClr val="tx2">
                <a:lumMod val="75000"/>
                <a:alpha val="31000"/>
              </a:schemeClr>
            </a:solidFill>
            <a:ln w="952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73" name="圆角矩形 72"/>
            <p:cNvSpPr/>
            <p:nvPr/>
          </p:nvSpPr>
          <p:spPr>
            <a:xfrm rot="18287212">
              <a:off x="1604930" y="-127646"/>
              <a:ext cx="1868073" cy="4909045"/>
            </a:xfrm>
            <a:prstGeom prst="roundRect">
              <a:avLst>
                <a:gd name="adj" fmla="val 50000"/>
              </a:avLst>
            </a:prstGeom>
            <a:solidFill>
              <a:schemeClr val="tx2">
                <a:lumMod val="75000"/>
                <a:alpha val="31000"/>
              </a:schemeClr>
            </a:solidFill>
            <a:ln w="952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grpSp>
        <p:nvGrpSpPr>
          <p:cNvPr id="74" name="组合 73"/>
          <p:cNvGrpSpPr/>
          <p:nvPr/>
        </p:nvGrpSpPr>
        <p:grpSpPr>
          <a:xfrm rot="1406720">
            <a:off x="637205" y="2062930"/>
            <a:ext cx="235655" cy="235655"/>
            <a:chOff x="84444" y="-127646"/>
            <a:chExt cx="4909045" cy="4909044"/>
          </a:xfrm>
          <a:solidFill>
            <a:schemeClr val="tx1"/>
          </a:solidFill>
        </p:grpSpPr>
        <p:sp>
          <p:nvSpPr>
            <p:cNvPr id="75" name="圆角矩形 74"/>
            <p:cNvSpPr/>
            <p:nvPr/>
          </p:nvSpPr>
          <p:spPr>
            <a:xfrm rot="2087212">
              <a:off x="1604931" y="-127646"/>
              <a:ext cx="1868073" cy="4909044"/>
            </a:xfrm>
            <a:prstGeom prst="roundRect">
              <a:avLst>
                <a:gd name="adj" fmla="val 50000"/>
              </a:avLst>
            </a:prstGeom>
            <a:solidFill>
              <a:schemeClr val="tx2">
                <a:lumMod val="75000"/>
                <a:alpha val="31000"/>
              </a:schemeClr>
            </a:solidFill>
            <a:ln w="952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76" name="圆角矩形 75"/>
            <p:cNvSpPr/>
            <p:nvPr/>
          </p:nvSpPr>
          <p:spPr>
            <a:xfrm rot="18287212">
              <a:off x="1604930" y="-127646"/>
              <a:ext cx="1868073" cy="4909045"/>
            </a:xfrm>
            <a:prstGeom prst="roundRect">
              <a:avLst>
                <a:gd name="adj" fmla="val 50000"/>
              </a:avLst>
            </a:prstGeom>
            <a:solidFill>
              <a:schemeClr val="tx2">
                <a:lumMod val="75000"/>
                <a:alpha val="31000"/>
              </a:schemeClr>
            </a:solidFill>
            <a:ln w="952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grpSp>
        <p:nvGrpSpPr>
          <p:cNvPr id="77" name="组合 76"/>
          <p:cNvGrpSpPr/>
          <p:nvPr/>
        </p:nvGrpSpPr>
        <p:grpSpPr>
          <a:xfrm rot="1406720">
            <a:off x="1633302" y="1632306"/>
            <a:ext cx="235655" cy="235655"/>
            <a:chOff x="84444" y="-127646"/>
            <a:chExt cx="4909045" cy="4909044"/>
          </a:xfrm>
          <a:solidFill>
            <a:schemeClr val="tx1"/>
          </a:solidFill>
        </p:grpSpPr>
        <p:sp>
          <p:nvSpPr>
            <p:cNvPr id="78" name="圆角矩形 77"/>
            <p:cNvSpPr/>
            <p:nvPr/>
          </p:nvSpPr>
          <p:spPr>
            <a:xfrm rot="2087212">
              <a:off x="1604931" y="-127646"/>
              <a:ext cx="1868073" cy="4909044"/>
            </a:xfrm>
            <a:prstGeom prst="roundRect">
              <a:avLst>
                <a:gd name="adj" fmla="val 50000"/>
              </a:avLst>
            </a:prstGeom>
            <a:solidFill>
              <a:schemeClr val="tx2">
                <a:lumMod val="75000"/>
                <a:alpha val="31000"/>
              </a:schemeClr>
            </a:solidFill>
            <a:ln w="952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sp>
          <p:nvSpPr>
            <p:cNvPr id="79" name="圆角矩形 78"/>
            <p:cNvSpPr/>
            <p:nvPr/>
          </p:nvSpPr>
          <p:spPr>
            <a:xfrm rot="18287212">
              <a:off x="1604930" y="-127646"/>
              <a:ext cx="1868073" cy="4909045"/>
            </a:xfrm>
            <a:prstGeom prst="roundRect">
              <a:avLst>
                <a:gd name="adj" fmla="val 50000"/>
              </a:avLst>
            </a:prstGeom>
            <a:solidFill>
              <a:schemeClr val="tx2">
                <a:lumMod val="75000"/>
                <a:alpha val="31000"/>
              </a:schemeClr>
            </a:solidFill>
            <a:ln w="952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endParaRPr>
            </a:p>
          </p:txBody>
        </p:sp>
      </p:gr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11520" y="175883"/>
            <a:ext cx="1896617" cy="521970"/>
          </a:xfrm>
          <a:prstGeom prst="rect">
            <a:avLst/>
          </a:prstGeom>
          <a:noFill/>
          <a:effectLst/>
        </p:spPr>
        <p:txBody>
          <a:bodyPr wrap="square" rtlCol="0">
            <a:spAutoFit/>
          </a:bodyPr>
          <a:lstStyle/>
          <a:p>
            <a:r>
              <a:rPr lang="en-US" altLang="zh-CN" sz="2800" dirty="0" smtClean="0">
                <a:solidFill>
                  <a:schemeClr val="bg1"/>
                </a:solidFill>
                <a:latin typeface="微软雅黑" panose="020B0503020204020204" charset="-122"/>
                <a:ea typeface="微软雅黑" panose="020B0503020204020204" charset="-122"/>
                <a:cs typeface="+mn-ea"/>
                <a:sym typeface="+mn-lt"/>
              </a:rPr>
              <a:t>LOGO</a:t>
            </a:r>
            <a:endParaRPr lang="zh-CN" altLang="en-US" sz="2800" dirty="0">
              <a:solidFill>
                <a:schemeClr val="bg1"/>
              </a:solidFill>
              <a:cs typeface="+mn-ea"/>
              <a:sym typeface="+mn-lt"/>
            </a:endParaRPr>
          </a:p>
        </p:txBody>
      </p:sp>
      <p:sp>
        <p:nvSpPr>
          <p:cNvPr id="15" name="七角星 14"/>
          <p:cNvSpPr/>
          <p:nvPr/>
        </p:nvSpPr>
        <p:spPr>
          <a:xfrm>
            <a:off x="251520" y="233618"/>
            <a:ext cx="360000" cy="360000"/>
          </a:xfrm>
          <a:prstGeom prst="star7">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endParaRPr lang="zh-CN" altLang="en-US" sz="600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1520" y="830821"/>
            <a:ext cx="8295221" cy="4693257"/>
          </a:xfrm>
          <a:prstGeom prst="rect">
            <a:avLst/>
          </a:prstGeom>
        </p:spPr>
      </p:pic>
      <p:sp>
        <p:nvSpPr>
          <p:cNvPr id="17" name="矩形 16"/>
          <p:cNvSpPr/>
          <p:nvPr/>
        </p:nvSpPr>
        <p:spPr>
          <a:xfrm>
            <a:off x="-684584" y="1514162"/>
            <a:ext cx="7207402" cy="2113280"/>
          </a:xfrm>
          <a:prstGeom prst="rect">
            <a:avLst/>
          </a:prstGeom>
          <a:solidFill>
            <a:schemeClr val="tx2">
              <a:lumMod val="75000"/>
              <a:alpha val="31000"/>
            </a:schemeClr>
          </a:solidFill>
          <a:ln w="28575">
            <a:solidFill>
              <a:schemeClr val="bg1"/>
            </a:solidFill>
          </a:ln>
          <a:effectLst>
            <a:outerShdw blurRad="50800" dist="38100" dir="8100000" algn="tr" rotWithShape="0">
              <a:prstClr val="black">
                <a:alpha val="40000"/>
              </a:prstClr>
            </a:outerShdw>
          </a:effectLst>
        </p:spPr>
        <p:txBody>
          <a:bodyPr wrap="square" tIns="0" bIns="144000">
            <a:spAutoFit/>
          </a:bodyPr>
          <a:lstStyle/>
          <a:p>
            <a:pPr algn="ctr"/>
            <a:r>
              <a:rPr lang="en-US" altLang="zh-CN" sz="6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Part </a:t>
            </a:r>
            <a:r>
              <a:rPr lang="en-US" altLang="zh-CN" sz="8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2</a:t>
            </a:r>
            <a:endParaRPr lang="en-US" altLang="zh-CN" sz="60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a:p>
            <a:pPr algn="ctr"/>
            <a:r>
              <a:rPr lang="zh-CN" altLang="en-US" sz="4800" dirty="0" smtClean="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rPr>
              <a:t>Add your title</a:t>
            </a:r>
            <a:endParaRPr lang="zh-CN" altLang="en-US" sz="4800" dirty="0">
              <a:ln w="9525">
                <a:solidFill>
                  <a:prstClr val="white"/>
                </a:solidFill>
              </a:ln>
              <a:solidFill>
                <a:prstClr val="white"/>
              </a:solidFill>
              <a:latin typeface="迷你简菱心" panose="02010609000101010101" pitchFamily="49" charset="-122"/>
              <a:ea typeface="迷你简菱心" panose="02010609000101010101" pitchFamily="49" charset="-122"/>
              <a:cs typeface="+mn-ea"/>
              <a:sym typeface="+mn-lt"/>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5623</Words>
  <Application>WPS 演示</Application>
  <PresentationFormat>全屏显示(16:9)</PresentationFormat>
  <Paragraphs>287</Paragraphs>
  <Slides>23</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迷你简菱心</vt:lpstr>
      <vt:lpstr>微软雅黑</vt:lpstr>
      <vt:lpstr>微软雅黑 Light</vt:lpstr>
      <vt:lpstr>Calibri</vt:lpstr>
      <vt:lpstr>Impact</vt:lpstr>
      <vt:lpstr>Impact</vt:lpstr>
      <vt:lpstr>Arial Unicode MS</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Add  your title here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❤Namdev</dc:creator>
  <cp:lastModifiedBy>徐畔</cp:lastModifiedBy>
  <cp:revision>167</cp:revision>
  <dcterms:created xsi:type="dcterms:W3CDTF">2013-08-23T08:25:00Z</dcterms:created>
  <dcterms:modified xsi:type="dcterms:W3CDTF">2017-11-29T04:17:39Z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