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0293fe2a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0293fe2a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289220"/>
            <a:ext cx="53613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Why we must use 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@JsonProperty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Java when serialize object to json for storing data?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774775" y="325475"/>
            <a:ext cx="75057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Java applications mostly use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Json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as a common format for sending and receiving data.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However, it's also used as a serializing protocol for storing data into database.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With smaller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Json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 sizes, our applications become cheaper and faster.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It's a best practice to use </a:t>
            </a:r>
            <a:r>
              <a:rPr b="1" lang="en" sz="1600">
                <a:solidFill>
                  <a:srgbClr val="1F7199"/>
                </a:solidFill>
                <a:latin typeface="Georgia"/>
                <a:ea typeface="Georgia"/>
                <a:cs typeface="Georgia"/>
                <a:sym typeface="Georgia"/>
              </a:rPr>
              <a:t>JsonProperty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 on Java field names that are neither too short nor too long.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reduces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Json data size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and lowers the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Json readability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. But our application becomes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cheaper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faster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and overall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performance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will also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improve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It's easy to change the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Json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field names with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Jackson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while leaving the Java field names intact. We'll use the @JsonProperty annotation. e.g</a:t>
            </a:r>
            <a:endParaRPr sz="1600">
              <a:solidFill>
                <a:srgbClr val="1F71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7199"/>
                </a:solidFill>
                <a:latin typeface="Georgia"/>
                <a:ea typeface="Georgia"/>
                <a:cs typeface="Georgia"/>
                <a:sym typeface="Georgia"/>
              </a:rPr>
              <a:t>@JsonProperty("fn")</a:t>
            </a:r>
            <a:endParaRPr b="1" sz="1700">
              <a:solidFill>
                <a:srgbClr val="000000"/>
              </a:solidFill>
              <a:highlight>
                <a:srgbClr val="FAFA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3B175"/>
                </a:solidFill>
                <a:latin typeface="Georgia"/>
                <a:ea typeface="Georgia"/>
                <a:cs typeface="Georgia"/>
                <a:sym typeface="Georgia"/>
              </a:rPr>
              <a:t>private</a:t>
            </a:r>
            <a:r>
              <a:rPr b="1" lang="en" sz="1700">
                <a:solidFill>
                  <a:srgbClr val="000000"/>
                </a:solidFill>
                <a:highlight>
                  <a:srgbClr val="FAFAFA"/>
                </a:highlight>
                <a:latin typeface="Georgia"/>
                <a:ea typeface="Georgia"/>
                <a:cs typeface="Georgia"/>
                <a:sym typeface="Georgia"/>
              </a:rPr>
              <a:t> String firstName;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