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yOZ6o6cAwvaGpEarUmC2vlmnz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b="1" sz="2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20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DO NOT USE] - Guidelines Slides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1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2" type="subTitle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35787" l="9957" r="10513" t="35734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Data Lake Value Proposition</a:t>
            </a:r>
            <a:endParaRPr b="0" sz="2200"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Nhan V. Nguyen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The Data Lake serves as a centralized repository for all of a company's data objects. It accommodates various data formats and facilitates the provision of data to end users, including business analysts and data scientists.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3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What is a Data Lake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idx="2" type="subTitle"/>
          </p:nvPr>
        </p:nvSpPr>
        <p:spPr>
          <a:xfrm>
            <a:off x="605400" y="1180500"/>
            <a:ext cx="79332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Ingestion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: The initial point of entry for data.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Storage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: The location where data is stored.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Processing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: Where data undergoes processing.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Serving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: The area where users access and utilize the data.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Security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: Where controls and audits are implemented for data protection.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Scheduling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: The mechanism responsible for orchestrating the flow of data.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/>
          </a:p>
        </p:txBody>
      </p:sp>
      <p:sp>
        <p:nvSpPr>
          <p:cNvPr id="78" name="Google Shape;78;p4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Components of Data Lake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Lake vs Data Warehouse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idx="1" type="body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Structured Data Only: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Utilize structured data exclusively.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Requires Processing: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Data demands processing before use.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Predefined Data Knowledge: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Understand the data beforehand.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Optimized for Queries: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Optimize data for efficient querying.</a:t>
            </a:r>
            <a:endParaRPr/>
          </a:p>
        </p:txBody>
      </p:sp>
      <p:sp>
        <p:nvSpPr>
          <p:cNvPr id="89" name="Google Shape;89;p6"/>
          <p:cNvSpPr txBox="1"/>
          <p:nvPr>
            <p:ph idx="2" type="body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Flexibility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: Maintain adaptability.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Utilize Multiple Sources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: Incorporate data from various origins.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Harness Machine Learning: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Employ machine learning techniques.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Cost-Effective: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Strive for affordability.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 txBox="1"/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Warehouse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6"/>
          <p:cNvSpPr txBox="1"/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Lake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idx="1" type="body"/>
          </p:nvPr>
        </p:nvSpPr>
        <p:spPr>
          <a:xfrm>
            <a:off x="521950" y="1468625"/>
            <a:ext cx="78672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Eliminate Data Silos: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Integrate data to eliminate isolated repositories.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Rapid Data Delivery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: Ensure swift dissemination of data.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Utilize Advanced Capabilities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: Employ capabilities like constructing Machine Learning models.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Near Real-Time Dashboards: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Enable dashboards that provide nearly real-time insights.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00" y="1376425"/>
            <a:ext cx="7133724" cy="284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35787" l="9957" r="10513" t="35734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THANK YOU</a:t>
            </a:r>
            <a:endParaRPr b="0" sz="2200"/>
          </a:p>
        </p:txBody>
      </p:sp>
      <p:sp>
        <p:nvSpPr>
          <p:cNvPr id="111" name="Google Shape;111;p9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