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6" r:id="rId9"/>
    <p:sldId id="265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500">
                <a:solidFill>
                  <a:schemeClr val="accent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88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6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2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73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3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Bahnschrift Condensed" panose="020B0502040204020203" pitchFamily="34" charset="0"/>
              </a:defRPr>
            </a:lvl1pPr>
            <a:lvl2pPr>
              <a:defRPr sz="2400">
                <a:latin typeface="Bahnschrift Condensed" panose="020B0502040204020203" pitchFamily="34" charset="0"/>
              </a:defRPr>
            </a:lvl2pPr>
            <a:lvl3pPr>
              <a:defRPr sz="2400">
                <a:latin typeface="Bahnschrift Condensed" panose="020B0502040204020203" pitchFamily="34" charset="0"/>
              </a:defRPr>
            </a:lvl3pPr>
            <a:lvl4pPr>
              <a:defRPr sz="2400">
                <a:latin typeface="Bahnschrift Condensed" panose="020B0502040204020203" pitchFamily="34" charset="0"/>
              </a:defRPr>
            </a:lvl4pPr>
            <a:lvl5pPr>
              <a:defRPr sz="2400">
                <a:latin typeface="Bahnschrift Condensed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F015-4897-4DB7-8C5A-480242DC1B78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4DBFF7-FCBC-4844-95E6-2BF3F9DD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282"/>
            <a:ext cx="9223513" cy="1646302"/>
          </a:xfrm>
        </p:spPr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QUẢN LÝ ỨNG DỤNG BÁN VÉ XE KHÁCH</a:t>
            </a:r>
          </a:p>
        </p:txBody>
      </p:sp>
    </p:spTree>
    <p:extLst>
      <p:ext uri="{BB962C8B-B14F-4D97-AF65-F5344CB8AC3E}">
        <p14:creationId xmlns:p14="http://schemas.microsoft.com/office/powerpoint/2010/main" val="258464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FORM QUẢN LÝ THÔNG TIN VÉ XE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8" y="1550811"/>
            <a:ext cx="7620660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5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FORM ĐẶT VÉ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3867"/>
            <a:ext cx="8695173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GIAO DIỆN QUẢN LÝ CÁC TÁC VỤ</a:t>
            </a:r>
          </a:p>
        </p:txBody>
      </p:sp>
    </p:spTree>
    <p:extLst>
      <p:ext uri="{BB962C8B-B14F-4D97-AF65-F5344CB8AC3E}">
        <p14:creationId xmlns:p14="http://schemas.microsoft.com/office/powerpoint/2010/main" val="198942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THÀNH VIÊN NHÓM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8004" y="2176670"/>
            <a:ext cx="859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Bahnschrift Condensed" panose="020B0502040204020203" pitchFamily="34" charset="0"/>
              </a:rPr>
              <a:t>NGUYỄN VŨ NGỌC HUY</a:t>
            </a:r>
          </a:p>
        </p:txBody>
      </p:sp>
    </p:spTree>
    <p:extLst>
      <p:ext uri="{BB962C8B-B14F-4D97-AF65-F5344CB8AC3E}">
        <p14:creationId xmlns:p14="http://schemas.microsoft.com/office/powerpoint/2010/main" val="146494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MÔ TẢ QUY TRÌNH NGHIỆP VỤ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5861" y="2256183"/>
            <a:ext cx="8656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>
                <a:latin typeface="Bahnschrift Condensed" panose="020B0502040204020203" pitchFamily="34" charset="0"/>
              </a:rPr>
              <a:t>Lưu thông tin khách hàng</a:t>
            </a:r>
          </a:p>
          <a:p>
            <a:pPr marL="457200" indent="-457200">
              <a:buAutoNum type="arabicPeriod"/>
            </a:pPr>
            <a:r>
              <a:rPr lang="en-US" sz="2400">
                <a:latin typeface="Bahnschrift Condensed" panose="020B0502040204020203" pitchFamily="34" charset="0"/>
              </a:rPr>
              <a:t>Kiểm tra thông tin khách hang</a:t>
            </a:r>
          </a:p>
          <a:p>
            <a:pPr marL="457200" indent="-457200">
              <a:buAutoNum type="arabicPeriod"/>
            </a:pPr>
            <a:r>
              <a:rPr lang="en-US" sz="2400">
                <a:latin typeface="Bahnschrift Condensed" panose="020B0502040204020203" pitchFamily="34" charset="0"/>
              </a:rPr>
              <a:t>Quản lý thông tin của nhân viên và tài xế của nhà xe</a:t>
            </a:r>
          </a:p>
          <a:p>
            <a:pPr marL="457200" indent="-457200">
              <a:buAutoNum type="arabicPeriod"/>
            </a:pPr>
            <a:r>
              <a:rPr lang="en-US" sz="2400">
                <a:latin typeface="Bahnschrift Condensed" panose="020B0502040204020203" pitchFamily="34" charset="0"/>
              </a:rPr>
              <a:t>Quản lý thông tin các xe đang hoạt động</a:t>
            </a:r>
          </a:p>
          <a:p>
            <a:pPr marL="457200" indent="-457200">
              <a:buAutoNum type="arabicPeriod"/>
            </a:pPr>
            <a:r>
              <a:rPr lang="en-US" sz="2400">
                <a:latin typeface="Bahnschrift Condensed" panose="020B0502040204020203" pitchFamily="34" charset="0"/>
              </a:rPr>
              <a:t>Quản lý các tuyến xe và các chuyến xe</a:t>
            </a:r>
          </a:p>
          <a:p>
            <a:pPr marL="457200" indent="-457200">
              <a:buAutoNum type="arabicPeriod"/>
            </a:pPr>
            <a:r>
              <a:rPr lang="en-US" sz="2400">
                <a:latin typeface="Bahnschrift Condensed" panose="020B0502040204020203" pitchFamily="34" charset="0"/>
              </a:rPr>
              <a:t>Thực hiện quy trình đặt vé cho khách</a:t>
            </a:r>
          </a:p>
          <a:p>
            <a:pPr marL="457200" indent="-457200">
              <a:buAutoNum type="arabicPeriod"/>
            </a:pPr>
            <a:r>
              <a:rPr lang="en-US" sz="2400">
                <a:latin typeface="Bahnschrift Condensed" panose="020B0502040204020203" pitchFamily="34" charset="0"/>
              </a:rPr>
              <a:t>Quản lý thông tin vé xe</a:t>
            </a:r>
          </a:p>
        </p:txBody>
      </p:sp>
    </p:spTree>
    <p:extLst>
      <p:ext uri="{BB962C8B-B14F-4D97-AF65-F5344CB8AC3E}">
        <p14:creationId xmlns:p14="http://schemas.microsoft.com/office/powerpoint/2010/main" val="9726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GIAO DIỆN QUẢN LÝ CÁC TÁC VỤ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916765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6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FORM THÔNG TIN KHÁCH HÀNG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1998"/>
            <a:ext cx="9877478" cy="42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7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FORM THÔNG TIN NHÂN VIÊN &amp; TÀI XẾ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1663"/>
            <a:ext cx="7270110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4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FORM QUẢN LÝ THÔNG TIN XE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27" y="1553955"/>
            <a:ext cx="4511431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FORM TUYẾN XE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89" y="1460854"/>
            <a:ext cx="5738357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0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pitchFamily="34" charset="0"/>
              </a:rPr>
              <a:t>FORM CHUYẾN XE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9" y="1591736"/>
            <a:ext cx="759779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88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126</Words>
  <Application>Microsoft Macintosh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Bahnschrift Condensed</vt:lpstr>
      <vt:lpstr>Trebuchet MS</vt:lpstr>
      <vt:lpstr>Wingdings 3</vt:lpstr>
      <vt:lpstr>Facet</vt:lpstr>
      <vt:lpstr>QUẢN LÝ ỨNG DỤNG BÁN VÉ XE KHÁCH</vt:lpstr>
      <vt:lpstr>THÀNH VIÊN NHÓM</vt:lpstr>
      <vt:lpstr>MÔ TẢ QUY TRÌNH NGHIỆP VỤ</vt:lpstr>
      <vt:lpstr>GIAO DIỆN QUẢN LÝ CÁC TÁC VỤ</vt:lpstr>
      <vt:lpstr>FORM THÔNG TIN KHÁCH HÀNG</vt:lpstr>
      <vt:lpstr>FORM THÔNG TIN NHÂN VIÊN &amp; TÀI XẾ</vt:lpstr>
      <vt:lpstr>FORM QUẢN LÝ THÔNG TIN XE</vt:lpstr>
      <vt:lpstr>FORM TUYẾN XE</vt:lpstr>
      <vt:lpstr>FORM CHUYẾN XE</vt:lpstr>
      <vt:lpstr>FORM QUẢN LÝ THÔNG TIN VÉ XE</vt:lpstr>
      <vt:lpstr>FORM ĐẶT VÉ</vt:lpstr>
      <vt:lpstr>GIAO DIỆN QUẢN LÝ CÁC TÁC VỤ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ỨNG DỤNG BÁN VÉ XE KHÁCH</dc:title>
  <dc:creator>Nguyen Tuan</dc:creator>
  <cp:lastModifiedBy>NGUYỄN VŨ NGỌC HUY</cp:lastModifiedBy>
  <cp:revision>3</cp:revision>
  <dcterms:created xsi:type="dcterms:W3CDTF">2022-12-17T06:26:38Z</dcterms:created>
  <dcterms:modified xsi:type="dcterms:W3CDTF">2022-12-23T19:44:08Z</dcterms:modified>
</cp:coreProperties>
</file>