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67" r:id="rId2"/>
    <p:sldId id="266" r:id="rId3"/>
    <p:sldId id="268" r:id="rId4"/>
    <p:sldId id="269" r:id="rId5"/>
    <p:sldId id="270" r:id="rId6"/>
    <p:sldId id="271" r:id="rId7"/>
    <p:sldId id="272" r:id="rId8"/>
    <p:sldId id="273" r:id="rId9"/>
    <p:sldId id="263" r:id="rId10"/>
  </p:sldIdLst>
  <p:sldSz cx="9144000" cy="5143500" type="screen16x9"/>
  <p:notesSz cx="6858000" cy="99472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3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pos="5504">
          <p15:clr>
            <a:srgbClr val="A4A3A4"/>
          </p15:clr>
        </p15:guide>
        <p15:guide id="4" pos="2880">
          <p15:clr>
            <a:srgbClr val="A4A3A4"/>
          </p15:clr>
        </p15:guide>
        <p15:guide id="5" pos="107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9" roundtripDataSignature="AMtx7mjZB7ixGNIUgHhdMxBv5yJAw6vY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0C73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D9B5E3-B4BA-4779-9FDC-CEB2A3396CFB}" v="71" dt="2023-10-19T21:11:23.657"/>
  </p1510:revLst>
</p1510:revInfo>
</file>

<file path=ppt/tableStyles.xml><?xml version="1.0" encoding="utf-8"?>
<a:tblStyleLst xmlns:a="http://schemas.openxmlformats.org/drawingml/2006/main" def="{D70056C7-A5F9-4430-BC15-8328C1FDC476}">
  <a:tblStyle styleId="{D70056C7-A5F9-4430-BC15-8328C1FDC4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413"/>
        <p:guide orient="horz" pos="1620"/>
        <p:guide pos="5504"/>
        <p:guide pos="2880"/>
        <p:guide pos="1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49" Type="http://customschemas.google.com/relationships/presentationmetadata" Target="metadata"/><Relationship Id="rId10" Type="http://schemas.openxmlformats.org/officeDocument/2006/relationships/slide" Target="slides/slide9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ван Мурашов" userId="f411a8b257beed4a" providerId="LiveId" clId="{0AD9B5E3-B4BA-4779-9FDC-CEB2A3396CFB}"/>
    <pc:docChg chg="undo custSel addSld delSld modSld">
      <pc:chgData name="Иван Мурашов" userId="f411a8b257beed4a" providerId="LiveId" clId="{0AD9B5E3-B4BA-4779-9FDC-CEB2A3396CFB}" dt="2023-10-19T21:12:27.699" v="940" actId="14100"/>
      <pc:docMkLst>
        <pc:docMk/>
      </pc:docMkLst>
      <pc:sldChg chg="addSp delSp modSp mod">
        <pc:chgData name="Иван Мурашов" userId="f411a8b257beed4a" providerId="LiveId" clId="{0AD9B5E3-B4BA-4779-9FDC-CEB2A3396CFB}" dt="2023-10-19T20:36:40.802" v="262" actId="1076"/>
        <pc:sldMkLst>
          <pc:docMk/>
          <pc:sldMk cId="2194869724" sldId="266"/>
        </pc:sldMkLst>
        <pc:spChg chg="add del mod">
          <ac:chgData name="Иван Мурашов" userId="f411a8b257beed4a" providerId="LiveId" clId="{0AD9B5E3-B4BA-4779-9FDC-CEB2A3396CFB}" dt="2023-10-19T19:39:42.111" v="177"/>
          <ac:spMkLst>
            <pc:docMk/>
            <pc:sldMk cId="2194869724" sldId="266"/>
            <ac:spMk id="3" creationId="{90EB6A9C-D09A-2848-79C1-273F43D49324}"/>
          </ac:spMkLst>
        </pc:spChg>
        <pc:spChg chg="add mod">
          <ac:chgData name="Иван Мурашов" userId="f411a8b257beed4a" providerId="LiveId" clId="{0AD9B5E3-B4BA-4779-9FDC-CEB2A3396CFB}" dt="2023-10-19T20:36:40.802" v="262" actId="1076"/>
          <ac:spMkLst>
            <pc:docMk/>
            <pc:sldMk cId="2194869724" sldId="266"/>
            <ac:spMk id="5" creationId="{829A0D1B-CAFF-329F-F8A4-9F803A04142C}"/>
          </ac:spMkLst>
        </pc:spChg>
        <pc:spChg chg="add mod">
          <ac:chgData name="Иван Мурашов" userId="f411a8b257beed4a" providerId="LiveId" clId="{0AD9B5E3-B4BA-4779-9FDC-CEB2A3396CFB}" dt="2023-10-19T20:36:29.739" v="260" actId="20577"/>
          <ac:spMkLst>
            <pc:docMk/>
            <pc:sldMk cId="2194869724" sldId="266"/>
            <ac:spMk id="12" creationId="{1C04B033-3150-14EE-8809-9E59B47C0C0A}"/>
          </ac:spMkLst>
        </pc:spChg>
        <pc:picChg chg="add mod">
          <ac:chgData name="Иван Мурашов" userId="f411a8b257beed4a" providerId="LiveId" clId="{0AD9B5E3-B4BA-4779-9FDC-CEB2A3396CFB}" dt="2023-10-19T20:15:16.355" v="216" actId="1076"/>
          <ac:picMkLst>
            <pc:docMk/>
            <pc:sldMk cId="2194869724" sldId="266"/>
            <ac:picMk id="7" creationId="{FD216AF4-F446-A453-2EC0-CB554B3EBA4E}"/>
          </ac:picMkLst>
        </pc:picChg>
        <pc:picChg chg="add mod">
          <ac:chgData name="Иван Мурашов" userId="f411a8b257beed4a" providerId="LiveId" clId="{0AD9B5E3-B4BA-4779-9FDC-CEB2A3396CFB}" dt="2023-10-19T20:16:59.196" v="219" actId="1076"/>
          <ac:picMkLst>
            <pc:docMk/>
            <pc:sldMk cId="2194869724" sldId="266"/>
            <ac:picMk id="10" creationId="{6450B7A0-A7CE-9CAD-53B3-EC51EBE06A49}"/>
          </ac:picMkLst>
        </pc:picChg>
      </pc:sldChg>
      <pc:sldChg chg="modSp mod">
        <pc:chgData name="Иван Мурашов" userId="f411a8b257beed4a" providerId="LiveId" clId="{0AD9B5E3-B4BA-4779-9FDC-CEB2A3396CFB}" dt="2023-10-19T19:37:12.007" v="163" actId="20577"/>
        <pc:sldMkLst>
          <pc:docMk/>
          <pc:sldMk cId="0" sldId="267"/>
        </pc:sldMkLst>
        <pc:spChg chg="mod">
          <ac:chgData name="Иван Мурашов" userId="f411a8b257beed4a" providerId="LiveId" clId="{0AD9B5E3-B4BA-4779-9FDC-CEB2A3396CFB}" dt="2023-10-19T19:37:12.007" v="163" actId="20577"/>
          <ac:spMkLst>
            <pc:docMk/>
            <pc:sldMk cId="0" sldId="267"/>
            <ac:spMk id="91" creationId="{00000000-0000-0000-0000-000000000000}"/>
          </ac:spMkLst>
        </pc:spChg>
        <pc:spChg chg="mod">
          <ac:chgData name="Иван Мурашов" userId="f411a8b257beed4a" providerId="LiveId" clId="{0AD9B5E3-B4BA-4779-9FDC-CEB2A3396CFB}" dt="2023-10-19T19:35:42.267" v="74" actId="1076"/>
          <ac:spMkLst>
            <pc:docMk/>
            <pc:sldMk cId="0" sldId="267"/>
            <ac:spMk id="92" creationId="{00000000-0000-0000-0000-000000000000}"/>
          </ac:spMkLst>
        </pc:spChg>
      </pc:sldChg>
      <pc:sldChg chg="addSp delSp modSp add mod">
        <pc:chgData name="Иван Мурашов" userId="f411a8b257beed4a" providerId="LiveId" clId="{0AD9B5E3-B4BA-4779-9FDC-CEB2A3396CFB}" dt="2023-10-19T20:40:19.015" v="355" actId="1076"/>
        <pc:sldMkLst>
          <pc:docMk/>
          <pc:sldMk cId="92379619" sldId="268"/>
        </pc:sldMkLst>
        <pc:spChg chg="add del">
          <ac:chgData name="Иван Мурашов" userId="f411a8b257beed4a" providerId="LiveId" clId="{0AD9B5E3-B4BA-4779-9FDC-CEB2A3396CFB}" dt="2023-10-19T20:32:27.792" v="221"/>
          <ac:spMkLst>
            <pc:docMk/>
            <pc:sldMk cId="92379619" sldId="268"/>
            <ac:spMk id="2" creationId="{DEFC523E-8F87-D18E-D4AD-193F93CDAF64}"/>
          </ac:spMkLst>
        </pc:spChg>
        <pc:spChg chg="add mod">
          <ac:chgData name="Иван Мурашов" userId="f411a8b257beed4a" providerId="LiveId" clId="{0AD9B5E3-B4BA-4779-9FDC-CEB2A3396CFB}" dt="2023-10-19T20:38:23.597" v="312" actId="1076"/>
          <ac:spMkLst>
            <pc:docMk/>
            <pc:sldMk cId="92379619" sldId="268"/>
            <ac:spMk id="6" creationId="{EC4E6911-AB11-3780-CFCC-07FCD690381C}"/>
          </ac:spMkLst>
        </pc:spChg>
        <pc:spChg chg="add mod">
          <ac:chgData name="Иван Мурашов" userId="f411a8b257beed4a" providerId="LiveId" clId="{0AD9B5E3-B4BA-4779-9FDC-CEB2A3396CFB}" dt="2023-10-19T20:40:19.015" v="355" actId="1076"/>
          <ac:spMkLst>
            <pc:docMk/>
            <pc:sldMk cId="92379619" sldId="268"/>
            <ac:spMk id="9" creationId="{6916D894-21B9-3495-07DC-BA8AFC8355E1}"/>
          </ac:spMkLst>
        </pc:spChg>
        <pc:picChg chg="add mod">
          <ac:chgData name="Иван Мурашов" userId="f411a8b257beed4a" providerId="LiveId" clId="{0AD9B5E3-B4BA-4779-9FDC-CEB2A3396CFB}" dt="2023-10-19T20:38:34.277" v="318" actId="1076"/>
          <ac:picMkLst>
            <pc:docMk/>
            <pc:sldMk cId="92379619" sldId="268"/>
            <ac:picMk id="4" creationId="{19A053A2-3C5E-D0A3-AC87-D40D63D2B1E1}"/>
          </ac:picMkLst>
        </pc:picChg>
      </pc:sldChg>
      <pc:sldChg chg="addSp delSp modSp add mod">
        <pc:chgData name="Иван Мурашов" userId="f411a8b257beed4a" providerId="LiveId" clId="{0AD9B5E3-B4BA-4779-9FDC-CEB2A3396CFB}" dt="2023-10-19T20:50:36.629" v="523"/>
        <pc:sldMkLst>
          <pc:docMk/>
          <pc:sldMk cId="2726568396" sldId="269"/>
        </pc:sldMkLst>
        <pc:spChg chg="add mod">
          <ac:chgData name="Иван Мурашов" userId="f411a8b257beed4a" providerId="LiveId" clId="{0AD9B5E3-B4BA-4779-9FDC-CEB2A3396CFB}" dt="2023-10-19T20:41:03.984" v="434" actId="20577"/>
          <ac:spMkLst>
            <pc:docMk/>
            <pc:sldMk cId="2726568396" sldId="269"/>
            <ac:spMk id="3" creationId="{9BB7214A-2630-06EA-959A-13F986F18F9A}"/>
          </ac:spMkLst>
        </pc:spChg>
        <pc:spChg chg="add del mod">
          <ac:chgData name="Иван Мурашов" userId="f411a8b257beed4a" providerId="LiveId" clId="{0AD9B5E3-B4BA-4779-9FDC-CEB2A3396CFB}" dt="2023-10-19T20:50:21.329" v="514" actId="1076"/>
          <ac:spMkLst>
            <pc:docMk/>
            <pc:sldMk cId="2726568396" sldId="269"/>
            <ac:spMk id="5" creationId="{35541904-0C10-A085-A23B-CE350B8EC381}"/>
          </ac:spMkLst>
        </pc:spChg>
        <pc:spChg chg="add del mod">
          <ac:chgData name="Иван Мурашов" userId="f411a8b257beed4a" providerId="LiveId" clId="{0AD9B5E3-B4BA-4779-9FDC-CEB2A3396CFB}" dt="2023-10-19T20:50:36.629" v="523"/>
          <ac:spMkLst>
            <pc:docMk/>
            <pc:sldMk cId="2726568396" sldId="269"/>
            <ac:spMk id="7" creationId="{BC29E9EA-BBA2-B750-5E1E-894626808ED9}"/>
          </ac:spMkLst>
        </pc:spChg>
        <pc:spChg chg="add mod">
          <ac:chgData name="Иван Мурашов" userId="f411a8b257beed4a" providerId="LiveId" clId="{0AD9B5E3-B4BA-4779-9FDC-CEB2A3396CFB}" dt="2023-10-19T20:50:34.696" v="521" actId="1076"/>
          <ac:spMkLst>
            <pc:docMk/>
            <pc:sldMk cId="2726568396" sldId="269"/>
            <ac:spMk id="10" creationId="{9AD0EEFA-E5D3-EEA0-94B3-FAFAEFA1E77A}"/>
          </ac:spMkLst>
        </pc:spChg>
        <pc:picChg chg="add mod">
          <ac:chgData name="Иван Мурашов" userId="f411a8b257beed4a" providerId="LiveId" clId="{0AD9B5E3-B4BA-4779-9FDC-CEB2A3396CFB}" dt="2023-10-19T20:50:31.049" v="520" actId="1076"/>
          <ac:picMkLst>
            <pc:docMk/>
            <pc:sldMk cId="2726568396" sldId="269"/>
            <ac:picMk id="12" creationId="{8206C6E7-2318-9B3D-79A1-420B17C970D5}"/>
          </ac:picMkLst>
        </pc:picChg>
        <pc:picChg chg="add del mod">
          <ac:chgData name="Иван Мурашов" userId="f411a8b257beed4a" providerId="LiveId" clId="{0AD9B5E3-B4BA-4779-9FDC-CEB2A3396CFB}" dt="2023-10-19T20:48:51.362" v="494" actId="21"/>
          <ac:picMkLst>
            <pc:docMk/>
            <pc:sldMk cId="2726568396" sldId="269"/>
            <ac:picMk id="109" creationId="{00000000-0000-0000-0000-000000000000}"/>
          </ac:picMkLst>
        </pc:picChg>
        <pc:picChg chg="add del mod">
          <ac:chgData name="Иван Мурашов" userId="f411a8b257beed4a" providerId="LiveId" clId="{0AD9B5E3-B4BA-4779-9FDC-CEB2A3396CFB}" dt="2023-10-19T20:47:06.447" v="477"/>
          <ac:picMkLst>
            <pc:docMk/>
            <pc:sldMk cId="2726568396" sldId="269"/>
            <ac:picMk id="2050" creationId="{F7F996F1-BE5D-429E-5753-D04392683EB2}"/>
          </ac:picMkLst>
        </pc:picChg>
        <pc:picChg chg="add mod">
          <ac:chgData name="Иван Мурашов" userId="f411a8b257beed4a" providerId="LiveId" clId="{0AD9B5E3-B4BA-4779-9FDC-CEB2A3396CFB}" dt="2023-10-19T20:50:08.917" v="509" actId="14100"/>
          <ac:picMkLst>
            <pc:docMk/>
            <pc:sldMk cId="2726568396" sldId="269"/>
            <ac:picMk id="2052" creationId="{83909360-580A-4943-92AC-8CC18BD4E56A}"/>
          </ac:picMkLst>
        </pc:picChg>
        <pc:picChg chg="add del">
          <ac:chgData name="Иван Мурашов" userId="f411a8b257beed4a" providerId="LiveId" clId="{0AD9B5E3-B4BA-4779-9FDC-CEB2A3396CFB}" dt="2023-10-19T20:48:53.088" v="495"/>
          <ac:picMkLst>
            <pc:docMk/>
            <pc:sldMk cId="2726568396" sldId="269"/>
            <ac:picMk id="2054" creationId="{A64BB51E-9D34-E159-CC2F-0AFEBBDFDD12}"/>
          </ac:picMkLst>
        </pc:picChg>
        <pc:picChg chg="add mod">
          <ac:chgData name="Иван Мурашов" userId="f411a8b257beed4a" providerId="LiveId" clId="{0AD9B5E3-B4BA-4779-9FDC-CEB2A3396CFB}" dt="2023-10-19T20:50:28.369" v="518" actId="14100"/>
          <ac:picMkLst>
            <pc:docMk/>
            <pc:sldMk cId="2726568396" sldId="269"/>
            <ac:picMk id="2056" creationId="{D7691B9D-D177-3836-BB2E-D6C1E09C9467}"/>
          </ac:picMkLst>
        </pc:picChg>
      </pc:sldChg>
      <pc:sldChg chg="addSp modSp add mod">
        <pc:chgData name="Иван Мурашов" userId="f411a8b257beed4a" providerId="LiveId" clId="{0AD9B5E3-B4BA-4779-9FDC-CEB2A3396CFB}" dt="2023-10-19T20:55:49.279" v="538" actId="1076"/>
        <pc:sldMkLst>
          <pc:docMk/>
          <pc:sldMk cId="2558888334" sldId="270"/>
        </pc:sldMkLst>
        <pc:spChg chg="add mod">
          <ac:chgData name="Иван Мурашов" userId="f411a8b257beed4a" providerId="LiveId" clId="{0AD9B5E3-B4BA-4779-9FDC-CEB2A3396CFB}" dt="2023-10-19T20:55:49.279" v="538" actId="1076"/>
          <ac:spMkLst>
            <pc:docMk/>
            <pc:sldMk cId="2558888334" sldId="270"/>
            <ac:spMk id="3" creationId="{4E6AC85F-A486-F349-4B81-1FCA7AA69CF0}"/>
          </ac:spMkLst>
        </pc:spChg>
      </pc:sldChg>
      <pc:sldChg chg="addSp delSp modSp add mod">
        <pc:chgData name="Иван Мурашов" userId="f411a8b257beed4a" providerId="LiveId" clId="{0AD9B5E3-B4BA-4779-9FDC-CEB2A3396CFB}" dt="2023-10-19T20:57:11.231" v="551" actId="1076"/>
        <pc:sldMkLst>
          <pc:docMk/>
          <pc:sldMk cId="3792912076" sldId="271"/>
        </pc:sldMkLst>
        <pc:spChg chg="add mod">
          <ac:chgData name="Иван Мурашов" userId="f411a8b257beed4a" providerId="LiveId" clId="{0AD9B5E3-B4BA-4779-9FDC-CEB2A3396CFB}" dt="2023-10-19T20:55:57.235" v="541" actId="1076"/>
          <ac:spMkLst>
            <pc:docMk/>
            <pc:sldMk cId="3792912076" sldId="271"/>
            <ac:spMk id="3" creationId="{993FFC99-DB78-2694-8882-7BD5CA99F5B6}"/>
          </ac:spMkLst>
        </pc:spChg>
        <pc:picChg chg="add mod">
          <ac:chgData name="Иван Мурашов" userId="f411a8b257beed4a" providerId="LiveId" clId="{0AD9B5E3-B4BA-4779-9FDC-CEB2A3396CFB}" dt="2023-10-19T20:57:11.231" v="551" actId="1076"/>
          <ac:picMkLst>
            <pc:docMk/>
            <pc:sldMk cId="3792912076" sldId="271"/>
            <ac:picMk id="5" creationId="{B536E11E-2FFB-A1A1-1E1E-3031F47BCF99}"/>
          </ac:picMkLst>
        </pc:picChg>
        <pc:picChg chg="mod">
          <ac:chgData name="Иван Мурашов" userId="f411a8b257beed4a" providerId="LiveId" clId="{0AD9B5E3-B4BA-4779-9FDC-CEB2A3396CFB}" dt="2023-10-19T20:56:50.135" v="544" actId="1076"/>
          <ac:picMkLst>
            <pc:docMk/>
            <pc:sldMk cId="3792912076" sldId="271"/>
            <ac:picMk id="109" creationId="{00000000-0000-0000-0000-000000000000}"/>
          </ac:picMkLst>
        </pc:picChg>
        <pc:picChg chg="add del mod">
          <ac:chgData name="Иван Мурашов" userId="f411a8b257beed4a" providerId="LiveId" clId="{0AD9B5E3-B4BA-4779-9FDC-CEB2A3396CFB}" dt="2023-10-19T20:56:50.366" v="545"/>
          <ac:picMkLst>
            <pc:docMk/>
            <pc:sldMk cId="3792912076" sldId="271"/>
            <ac:picMk id="3074" creationId="{E6E5A15B-3B07-C6A1-B148-2030F0A33E5D}"/>
          </ac:picMkLst>
        </pc:picChg>
      </pc:sldChg>
      <pc:sldChg chg="addSp modSp add mod">
        <pc:chgData name="Иван Мурашов" userId="f411a8b257beed4a" providerId="LiveId" clId="{0AD9B5E3-B4BA-4779-9FDC-CEB2A3396CFB}" dt="2023-10-19T21:03:15.021" v="591" actId="1076"/>
        <pc:sldMkLst>
          <pc:docMk/>
          <pc:sldMk cId="1371608544" sldId="272"/>
        </pc:sldMkLst>
        <pc:spChg chg="add mod">
          <ac:chgData name="Иван Мурашов" userId="f411a8b257beed4a" providerId="LiveId" clId="{0AD9B5E3-B4BA-4779-9FDC-CEB2A3396CFB}" dt="2023-10-19T20:58:31.819" v="558" actId="1076"/>
          <ac:spMkLst>
            <pc:docMk/>
            <pc:sldMk cId="1371608544" sldId="272"/>
            <ac:spMk id="3" creationId="{8DD75D02-667A-8EA2-082D-837127D1755B}"/>
          </ac:spMkLst>
        </pc:spChg>
        <pc:picChg chg="add mod">
          <ac:chgData name="Иван Мурашов" userId="f411a8b257beed4a" providerId="LiveId" clId="{0AD9B5E3-B4BA-4779-9FDC-CEB2A3396CFB}" dt="2023-10-19T21:03:15.021" v="591" actId="1076"/>
          <ac:picMkLst>
            <pc:docMk/>
            <pc:sldMk cId="1371608544" sldId="272"/>
            <ac:picMk id="5" creationId="{45F2B001-E7B3-C180-9E82-FB0EE83E8011}"/>
          </ac:picMkLst>
        </pc:picChg>
        <pc:picChg chg="add mod ord">
          <ac:chgData name="Иван Мурашов" userId="f411a8b257beed4a" providerId="LiveId" clId="{0AD9B5E3-B4BA-4779-9FDC-CEB2A3396CFB}" dt="2023-10-19T21:03:10.873" v="588" actId="1076"/>
          <ac:picMkLst>
            <pc:docMk/>
            <pc:sldMk cId="1371608544" sldId="272"/>
            <ac:picMk id="7" creationId="{2B15C3D4-7CBB-D66D-BBE6-B60190476518}"/>
          </ac:picMkLst>
        </pc:picChg>
      </pc:sldChg>
      <pc:sldChg chg="addSp delSp modSp add mod">
        <pc:chgData name="Иван Мурашов" userId="f411a8b257beed4a" providerId="LiveId" clId="{0AD9B5E3-B4BA-4779-9FDC-CEB2A3396CFB}" dt="2023-10-19T21:12:27.699" v="940" actId="14100"/>
        <pc:sldMkLst>
          <pc:docMk/>
          <pc:sldMk cId="2911110417" sldId="273"/>
        </pc:sldMkLst>
        <pc:spChg chg="add mod">
          <ac:chgData name="Иван Мурашов" userId="f411a8b257beed4a" providerId="LiveId" clId="{0AD9B5E3-B4BA-4779-9FDC-CEB2A3396CFB}" dt="2023-10-19T21:06:12.582" v="782" actId="14100"/>
          <ac:spMkLst>
            <pc:docMk/>
            <pc:sldMk cId="2911110417" sldId="273"/>
            <ac:spMk id="3" creationId="{DFBE9A9B-A32A-B8C6-EAEC-087B99FB7089}"/>
          </ac:spMkLst>
        </pc:spChg>
        <pc:spChg chg="add del mod">
          <ac:chgData name="Иван Мурашов" userId="f411a8b257beed4a" providerId="LiveId" clId="{0AD9B5E3-B4BA-4779-9FDC-CEB2A3396CFB}" dt="2023-10-19T21:12:24.332" v="939" actId="478"/>
          <ac:spMkLst>
            <pc:docMk/>
            <pc:sldMk cId="2911110417" sldId="273"/>
            <ac:spMk id="7" creationId="{9962EB3D-3C22-EA76-8FC9-95880B8E34B4}"/>
          </ac:spMkLst>
        </pc:spChg>
        <pc:spChg chg="add del">
          <ac:chgData name="Иван Мурашов" userId="f411a8b257beed4a" providerId="LiveId" clId="{0AD9B5E3-B4BA-4779-9FDC-CEB2A3396CFB}" dt="2023-10-19T21:11:14.351" v="921"/>
          <ac:spMkLst>
            <pc:docMk/>
            <pc:sldMk cId="2911110417" sldId="273"/>
            <ac:spMk id="9" creationId="{7A894C71-DCAF-F518-0918-4AFE69D390BC}"/>
          </ac:spMkLst>
        </pc:spChg>
        <pc:picChg chg="add mod">
          <ac:chgData name="Иван Мурашов" userId="f411a8b257beed4a" providerId="LiveId" clId="{0AD9B5E3-B4BA-4779-9FDC-CEB2A3396CFB}" dt="2023-10-19T21:12:27.699" v="940" actId="14100"/>
          <ac:picMkLst>
            <pc:docMk/>
            <pc:sldMk cId="2911110417" sldId="273"/>
            <ac:picMk id="5" creationId="{FAAFD798-229B-F7FC-5D74-948F10104D27}"/>
          </ac:picMkLst>
        </pc:picChg>
        <pc:picChg chg="add del mod">
          <ac:chgData name="Иван Мурашов" userId="f411a8b257beed4a" providerId="LiveId" clId="{0AD9B5E3-B4BA-4779-9FDC-CEB2A3396CFB}" dt="2023-10-19T21:12:20.881" v="938" actId="478"/>
          <ac:picMkLst>
            <pc:docMk/>
            <pc:sldMk cId="2911110417" sldId="273"/>
            <ac:picMk id="11" creationId="{EBA19E93-8B42-1655-0766-24B780F49665}"/>
          </ac:picMkLst>
        </pc:picChg>
        <pc:picChg chg="mod">
          <ac:chgData name="Иван Мурашов" userId="f411a8b257beed4a" providerId="LiveId" clId="{0AD9B5E3-B4BA-4779-9FDC-CEB2A3396CFB}" dt="2023-10-19T21:11:23.337" v="924" actId="1076"/>
          <ac:picMkLst>
            <pc:docMk/>
            <pc:sldMk cId="2911110417" sldId="273"/>
            <ac:picMk id="109" creationId="{00000000-0000-0000-0000-000000000000}"/>
          </ac:picMkLst>
        </pc:picChg>
        <pc:picChg chg="add del">
          <ac:chgData name="Иван Мурашов" userId="f411a8b257beed4a" providerId="LiveId" clId="{0AD9B5E3-B4BA-4779-9FDC-CEB2A3396CFB}" dt="2023-10-19T21:10:48.062" v="919"/>
          <ac:picMkLst>
            <pc:docMk/>
            <pc:sldMk cId="2911110417" sldId="273"/>
            <ac:picMk id="4098" creationId="{08A5FF2B-4C28-96A0-FCE6-0A4F46E0325E}"/>
          </ac:picMkLst>
        </pc:picChg>
        <pc:picChg chg="add del mod">
          <ac:chgData name="Иван Мурашов" userId="f411a8b257beed4a" providerId="LiveId" clId="{0AD9B5E3-B4BA-4779-9FDC-CEB2A3396CFB}" dt="2023-10-19T21:11:23.657" v="925"/>
          <ac:picMkLst>
            <pc:docMk/>
            <pc:sldMk cId="2911110417" sldId="273"/>
            <ac:picMk id="4102" creationId="{21D134D2-3F15-C060-0F56-0FC6E5E30E3C}"/>
          </ac:picMkLst>
        </pc:picChg>
      </pc:sldChg>
      <pc:sldChg chg="add del">
        <pc:chgData name="Иван Мурашов" userId="f411a8b257beed4a" providerId="LiveId" clId="{0AD9B5E3-B4BA-4779-9FDC-CEB2A3396CFB}" dt="2023-10-19T21:04:01.232" v="592" actId="2696"/>
        <pc:sldMkLst>
          <pc:docMk/>
          <pc:sldMk cId="3453239937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9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9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" y="746125"/>
            <a:ext cx="662940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8185"/>
            <a:ext cx="2971800" cy="49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43064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5526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6219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2243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8332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9:notes"/>
          <p:cNvSpPr txBox="1">
            <a:spLocks noGrp="1"/>
          </p:cNvSpPr>
          <p:nvPr>
            <p:ph type="body" idx="1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9:notes"/>
          <p:cNvSpPr txBox="1">
            <a:spLocks noGrp="1"/>
          </p:cNvSpPr>
          <p:nvPr>
            <p:ph type="sldNum" idx="12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>
            <a:spLocks noGrp="1"/>
          </p:cNvSpPr>
          <p:nvPr>
            <p:ph type="title"/>
          </p:nvPr>
        </p:nvSpPr>
        <p:spPr>
          <a:xfrm rot="5400000">
            <a:off x="6012656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body" idx="1"/>
          </p:nvPr>
        </p:nvSpPr>
        <p:spPr>
          <a:xfrm rot="5400000">
            <a:off x="1821656" y="-1209675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4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body" idx="1"/>
          </p:nvPr>
        </p:nvSpPr>
        <p:spPr>
          <a:xfrm>
            <a:off x="457200" y="900114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body" idx="2"/>
          </p:nvPr>
        </p:nvSpPr>
        <p:spPr>
          <a:xfrm>
            <a:off x="4648200" y="900114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body" idx="3"/>
          </p:nvPr>
        </p:nvSpPr>
        <p:spPr>
          <a:xfrm>
            <a:off x="4645032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body" idx="4"/>
          </p:nvPr>
        </p:nvSpPr>
        <p:spPr>
          <a:xfrm>
            <a:off x="4645032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26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body" idx="1"/>
          </p:nvPr>
        </p:nvSpPr>
        <p:spPr>
          <a:xfrm>
            <a:off x="3575050" y="204791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body" idx="2"/>
          </p:nvPr>
        </p:nvSpPr>
        <p:spPr>
          <a:xfrm>
            <a:off x="457202" y="1076328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8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body" idx="1"/>
          </p:nvPr>
        </p:nvSpPr>
        <p:spPr>
          <a:xfrm>
            <a:off x="1792288" y="4025506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1wrdcnuBTBw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 descr="foto.jpg"/>
          <p:cNvPicPr preferRelativeResize="0"/>
          <p:nvPr/>
        </p:nvPicPr>
        <p:blipFill rotWithShape="1">
          <a:blip r:embed="rId3">
            <a:alphaModFix/>
          </a:blip>
          <a:srcRect t="11377" b="1"/>
          <a:stretch/>
        </p:blipFill>
        <p:spPr>
          <a:xfrm>
            <a:off x="-23547" y="0"/>
            <a:ext cx="9167548" cy="5221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4">
            <a:alphaModFix/>
          </a:blip>
          <a:srcRect b="282"/>
          <a:stretch/>
        </p:blipFill>
        <p:spPr>
          <a:xfrm>
            <a:off x="-23547" y="1065217"/>
            <a:ext cx="9167545" cy="410900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773033" y="3204573"/>
            <a:ext cx="8112472" cy="1937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17365D"/>
              </a:buClr>
              <a:buSzPts val="2000"/>
            </a:pPr>
            <a:r>
              <a:rPr lang="ru-RU" sz="2800" b="1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Оказание первой медицинской помощи</a:t>
            </a:r>
          </a:p>
          <a:p>
            <a:pPr algn="r">
              <a:buClr>
                <a:srgbClr val="17365D"/>
              </a:buClr>
              <a:buSzPts val="2000"/>
            </a:pPr>
            <a:r>
              <a:rPr lang="ru-RU" sz="1200" i="0" u="none" strike="noStrike" cap="none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Работу выполнил:</a:t>
            </a:r>
            <a:r>
              <a:rPr lang="ru-RU" sz="1200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r">
              <a:buClr>
                <a:srgbClr val="17365D"/>
              </a:buClr>
              <a:buSzPts val="2000"/>
            </a:pPr>
            <a:r>
              <a:rPr lang="ru-RU" sz="1200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Мурашов Иван Вячеславович, НКАбд-04-23</a:t>
            </a:r>
          </a:p>
        </p:txBody>
      </p:sp>
      <p:sp>
        <p:nvSpPr>
          <p:cNvPr id="92" name="Google Shape;92;p1"/>
          <p:cNvSpPr txBox="1"/>
          <p:nvPr/>
        </p:nvSpPr>
        <p:spPr>
          <a:xfrm>
            <a:off x="2359703" y="931626"/>
            <a:ext cx="4687154" cy="869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595959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1383" y="2892348"/>
            <a:ext cx="2651279" cy="6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diamond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" descr="lents_f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05700" y="121653"/>
            <a:ext cx="1467828" cy="40412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8;p19"/>
          <p:cNvSpPr txBox="1">
            <a:spLocks noGrp="1"/>
          </p:cNvSpPr>
          <p:nvPr>
            <p:ph type="sldNum" idx="12"/>
          </p:nvPr>
        </p:nvSpPr>
        <p:spPr>
          <a:xfrm>
            <a:off x="8656320" y="4755356"/>
            <a:ext cx="48768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9A0D1B-CAFF-329F-F8A4-9F803A04142C}"/>
              </a:ext>
            </a:extLst>
          </p:cNvPr>
          <p:cNvSpPr txBox="1"/>
          <p:nvPr/>
        </p:nvSpPr>
        <p:spPr>
          <a:xfrm>
            <a:off x="0" y="0"/>
            <a:ext cx="9144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b="1" kern="0" dirty="0">
                <a:effectLst/>
                <a:latin typeface="Times New Roman" panose="02020603050405020304" pitchFamily="18" charset="0"/>
                <a:ea typeface="Liberation Serif"/>
              </a:rPr>
              <a:t>Общие положения. Первая доврачебная помощь </a:t>
            </a:r>
          </a:p>
          <a:p>
            <a:pPr algn="ctr"/>
            <a:endParaRPr lang="ru-RU" sz="1600" b="1" kern="0" dirty="0">
              <a:effectLst/>
              <a:latin typeface="Times New Roman" panose="02020603050405020304" pitchFamily="18" charset="0"/>
              <a:ea typeface="Liberation Serif"/>
            </a:endParaRPr>
          </a:p>
          <a:p>
            <a:r>
              <a:rPr lang="ru-RU" sz="1300" kern="0" dirty="0">
                <a:effectLst/>
                <a:latin typeface="Times New Roman" panose="02020603050405020304" pitchFamily="18" charset="0"/>
                <a:ea typeface="Liberation Serif"/>
              </a:rPr>
              <a:t>1. Провести оценку обстановки и обеспечить безопасные условия для оказания первой помощи</a:t>
            </a:r>
            <a:br>
              <a:rPr lang="ru-RU" sz="1300" kern="0" dirty="0">
                <a:effectLst/>
                <a:latin typeface="Times New Roman" panose="02020603050405020304" pitchFamily="18" charset="0"/>
                <a:ea typeface="Liberation Serif"/>
              </a:rPr>
            </a:br>
            <a:r>
              <a:rPr lang="ru-RU" sz="1300" dirty="0">
                <a:effectLst/>
                <a:latin typeface="Times New Roman" panose="02020603050405020304" pitchFamily="18" charset="0"/>
                <a:ea typeface="Liberation Serif"/>
              </a:rPr>
              <a:t>2. Определить наличие сознания у пострадавшего. При наличии сознания перейти к п. 7 Алгоритма; при отсутствии сознания перейти к п. 3 Алгоритма.</a:t>
            </a:r>
          </a:p>
          <a:p>
            <a:r>
              <a:rPr lang="ru-RU" sz="1300" dirty="0">
                <a:effectLst/>
                <a:latin typeface="Times New Roman" panose="02020603050405020304" pitchFamily="18" charset="0"/>
                <a:ea typeface="Liberation Serif"/>
              </a:rPr>
              <a:t>3. Восстановить проходимость дыхательных путей и определить признаки жизни: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D216AF4-F446-A453-2EC0-CB554B3EBA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337638"/>
            <a:ext cx="3696020" cy="29034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450B7A0-A7CE-9CAD-53B3-EC51EBE06A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6020" y="2108142"/>
            <a:ext cx="2194750" cy="20423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04B033-3150-14EE-8809-9E59B47C0C0A}"/>
              </a:ext>
            </a:extLst>
          </p:cNvPr>
          <p:cNvSpPr txBox="1"/>
          <p:nvPr/>
        </p:nvSpPr>
        <p:spPr>
          <a:xfrm>
            <a:off x="5367454" y="1554144"/>
            <a:ext cx="3776546" cy="1800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93115" indent="-342900">
              <a:spcBef>
                <a:spcPts val="1200"/>
              </a:spcBef>
              <a:buAutoNum type="arabicParenR"/>
            </a:pPr>
            <a:r>
              <a:rPr lang="ru-RU" sz="13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erif"/>
              </a:rPr>
              <a:t>запрокинуть голову с подъемом подбородка;</a:t>
            </a:r>
          </a:p>
          <a:p>
            <a:pPr marL="793115" indent="-342900">
              <a:spcBef>
                <a:spcPts val="1200"/>
              </a:spcBef>
              <a:buAutoNum type="arabicParenR"/>
            </a:pPr>
            <a:r>
              <a:rPr lang="ru-RU" sz="13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erif"/>
              </a:rPr>
              <a:t>выдвинуть нижнюю челюсть (при необходимости); </a:t>
            </a:r>
          </a:p>
          <a:p>
            <a:pPr marL="793115" indent="-342900">
              <a:spcBef>
                <a:spcPts val="1200"/>
              </a:spcBef>
              <a:buFont typeface="Arial"/>
              <a:buAutoNum type="arabicParenR"/>
            </a:pPr>
            <a:r>
              <a:rPr lang="ru-RU" sz="13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erif"/>
              </a:rPr>
              <a:t>определить наличие нормального дыхания с помощью слуха, зрения и осязания; </a:t>
            </a:r>
          </a:p>
        </p:txBody>
      </p:sp>
    </p:spTree>
    <p:extLst>
      <p:ext uri="{BB962C8B-B14F-4D97-AF65-F5344CB8AC3E}">
        <p14:creationId xmlns:p14="http://schemas.microsoft.com/office/powerpoint/2010/main" val="2194869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" descr="lents_f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05700" y="121653"/>
            <a:ext cx="1467828" cy="40412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8;p19"/>
          <p:cNvSpPr txBox="1">
            <a:spLocks noGrp="1"/>
          </p:cNvSpPr>
          <p:nvPr>
            <p:ph type="sldNum" idx="12"/>
          </p:nvPr>
        </p:nvSpPr>
        <p:spPr>
          <a:xfrm>
            <a:off x="8656320" y="4755356"/>
            <a:ext cx="48768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9A053A2-3C5E-D0A3-AC87-D40D63D2B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346" y="1753076"/>
            <a:ext cx="3837507" cy="286967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4E6911-AB11-3780-CFCC-07FCD690381C}"/>
              </a:ext>
            </a:extLst>
          </p:cNvPr>
          <p:cNvSpPr txBox="1"/>
          <p:nvPr/>
        </p:nvSpPr>
        <p:spPr>
          <a:xfrm>
            <a:off x="-230459" y="647433"/>
            <a:ext cx="877229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0215" indent="450215">
              <a:spcBef>
                <a:spcPts val="1200"/>
              </a:spcBef>
            </a:pPr>
            <a:r>
              <a:rPr lang="ru-RU" sz="1400" dirty="0">
                <a:effectLst/>
                <a:latin typeface="Times New Roman" panose="02020603050405020304" pitchFamily="18" charset="0"/>
                <a:ea typeface="Liberation Serif"/>
              </a:rPr>
              <a:t>4) определить наличие кровообращения путем проверки пульса на магистральных </a:t>
            </a:r>
            <a:r>
              <a:rPr lang="ru-RU" dirty="0">
                <a:latin typeface="Times New Roman" panose="02020603050405020304" pitchFamily="18" charset="0"/>
                <a:ea typeface="Liberation Serif"/>
              </a:rPr>
              <a:t>                                  </a:t>
            </a:r>
            <a:r>
              <a:rPr lang="ru-RU" sz="1400" dirty="0">
                <a:effectLst/>
                <a:latin typeface="Times New Roman" panose="02020603050405020304" pitchFamily="18" charset="0"/>
                <a:ea typeface="Liberation Serif"/>
              </a:rPr>
              <a:t>артериях (одновременно с определением дыхания и при наличии соответствующей подготовки). При наличии дыхания перейти к п. 6 Алгоритма; при отсутствии дыхания перейти к п. 4 Алгоритма.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16D894-21B9-3495-07DC-BA8AFC8355E1}"/>
              </a:ext>
            </a:extLst>
          </p:cNvPr>
          <p:cNvSpPr txBox="1"/>
          <p:nvPr/>
        </p:nvSpPr>
        <p:spPr>
          <a:xfrm>
            <a:off x="5532863" y="2479968"/>
            <a:ext cx="47169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FF0000"/>
                </a:solidFill>
                <a:latin typeface="Times New Roman" panose="02020603050405020304" pitchFamily="18" charset="0"/>
                <a:ea typeface="Liberation Serif"/>
              </a:rPr>
              <a:t>03      103       112</a:t>
            </a:r>
            <a:r>
              <a:rPr lang="ru-RU" sz="2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Liberation Serif"/>
              </a:rPr>
              <a:t> </a:t>
            </a:r>
            <a:endParaRPr lang="ru-RU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79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" descr="lents_f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05700" y="121653"/>
            <a:ext cx="1467828" cy="40412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8;p19"/>
          <p:cNvSpPr txBox="1">
            <a:spLocks noGrp="1"/>
          </p:cNvSpPr>
          <p:nvPr>
            <p:ph type="sldNum" idx="12"/>
          </p:nvPr>
        </p:nvSpPr>
        <p:spPr>
          <a:xfrm>
            <a:off x="8656320" y="4755356"/>
            <a:ext cx="48768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B7214A-2630-06EA-959A-13F986F18F9A}"/>
              </a:ext>
            </a:extLst>
          </p:cNvPr>
          <p:cNvSpPr txBox="1"/>
          <p:nvPr/>
        </p:nvSpPr>
        <p:spPr>
          <a:xfrm>
            <a:off x="-423746" y="375755"/>
            <a:ext cx="9397274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0215" indent="450215">
              <a:spcBef>
                <a:spcPts val="1200"/>
              </a:spcBef>
            </a:pPr>
            <a:r>
              <a:rPr lang="ru-RU" sz="1300" dirty="0">
                <a:effectLst/>
                <a:latin typeface="Times New Roman" panose="02020603050405020304" pitchFamily="18" charset="0"/>
                <a:ea typeface="Liberation Serif"/>
              </a:rPr>
              <a:t>5. Начать проведение сердечно-легочной реанимации путем чередования:                                                                        1) давления руками на грудину пострадавшего; 2) искусственного дыхания «Рот ко рту», «Рот к носу», с использованием устройств для искусственного дыхания. При появлении признаков жизни перейти к п. 6 Алгоритма.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541904-0C10-A085-A23B-CE350B8EC381}"/>
              </a:ext>
            </a:extLst>
          </p:cNvPr>
          <p:cNvSpPr txBox="1"/>
          <p:nvPr/>
        </p:nvSpPr>
        <p:spPr>
          <a:xfrm>
            <a:off x="4664808" y="2751236"/>
            <a:ext cx="19033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2052" name="Picture 4" descr="Актуальные вопросы сердечно-легочной реанимации – МИНМО">
            <a:extLst>
              <a:ext uri="{FF2B5EF4-FFF2-40B4-BE49-F238E27FC236}">
                <a16:creationId xmlns:a16="http://schemas.microsoft.com/office/drawing/2014/main" id="{83909360-580A-4943-92AC-8CC18BD4E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95" y="1088250"/>
            <a:ext cx="2786388" cy="156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Топкинский филиал ГАУЗ &quot;ККГВВ&quot; - Основы сердечно-легочной реанимации.">
            <a:extLst>
              <a:ext uri="{FF2B5EF4-FFF2-40B4-BE49-F238E27FC236}">
                <a16:creationId xmlns:a16="http://schemas.microsoft.com/office/drawing/2014/main" id="{D7691B9D-D177-3836-BB2E-D6C1E09C9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066" y="1139326"/>
            <a:ext cx="2687645" cy="2867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D0EEFA-E5D3-EEA0-94B3-FAFAEFA1E77A}"/>
              </a:ext>
            </a:extLst>
          </p:cNvPr>
          <p:cNvSpPr txBox="1"/>
          <p:nvPr/>
        </p:nvSpPr>
        <p:spPr>
          <a:xfrm>
            <a:off x="99194" y="2675591"/>
            <a:ext cx="306767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  <a:t>Давление руками на грудину пострадавшего выполняется весом туловища участника оказания первой помощи на глубину 5-6 см с частотой 100-120 в минуту. После 30 надавливаний руками на грудину пострадавшего необходимо осуществить искусственное дыхание методом «Рот-ко-рту» (</a:t>
            </a:r>
            <a:r>
              <a:rPr lang="ru-RU" b="0" i="0" dirty="0">
                <a:solidFill>
                  <a:srgbClr val="040C28"/>
                </a:solidFill>
                <a:effectLst/>
                <a:latin typeface="Google Sans"/>
              </a:rPr>
              <a:t>два вдоха</a:t>
            </a:r>
            <a: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  <a:t>).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206C6E7-2318-9B3D-79A1-420B17C970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7949" y="1322354"/>
            <a:ext cx="2755961" cy="271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68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" descr="lents_f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05700" y="121653"/>
            <a:ext cx="1467828" cy="40412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8;p19"/>
          <p:cNvSpPr txBox="1">
            <a:spLocks noGrp="1"/>
          </p:cNvSpPr>
          <p:nvPr>
            <p:ph type="sldNum" idx="12"/>
          </p:nvPr>
        </p:nvSpPr>
        <p:spPr>
          <a:xfrm>
            <a:off x="8656320" y="4755356"/>
            <a:ext cx="48768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6AC85F-A486-F349-4B81-1FCA7AA69CF0}"/>
              </a:ext>
            </a:extLst>
          </p:cNvPr>
          <p:cNvSpPr txBox="1"/>
          <p:nvPr/>
        </p:nvSpPr>
        <p:spPr>
          <a:xfrm>
            <a:off x="1222916" y="1408182"/>
            <a:ext cx="81738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3600" b="1" i="0" dirty="0">
                <a:solidFill>
                  <a:srgbClr val="0F0F0F"/>
                </a:solidFill>
                <a:effectLst/>
                <a:latin typeface="YouTube Sans"/>
                <a:hlinkClick r:id="rId5"/>
              </a:rPr>
              <a:t>Сердечно-легочная реанимация</a:t>
            </a:r>
            <a:endParaRPr lang="ru-RU" sz="3600" b="1" i="0" dirty="0">
              <a:solidFill>
                <a:srgbClr val="0F0F0F"/>
              </a:solidFill>
              <a:effectLst/>
              <a:latin typeface="YouTube Sans"/>
            </a:endParaRPr>
          </a:p>
        </p:txBody>
      </p:sp>
    </p:spTree>
    <p:extLst>
      <p:ext uri="{BB962C8B-B14F-4D97-AF65-F5344CB8AC3E}">
        <p14:creationId xmlns:p14="http://schemas.microsoft.com/office/powerpoint/2010/main" val="2558888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" descr="lents_f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05700" y="121653"/>
            <a:ext cx="1467828" cy="40412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8;p19"/>
          <p:cNvSpPr txBox="1">
            <a:spLocks noGrp="1"/>
          </p:cNvSpPr>
          <p:nvPr>
            <p:ph type="sldNum" idx="12"/>
          </p:nvPr>
        </p:nvSpPr>
        <p:spPr>
          <a:xfrm>
            <a:off x="8656320" y="4755356"/>
            <a:ext cx="48768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3FFC99-DB78-2694-8882-7BD5CA99F5B6}"/>
              </a:ext>
            </a:extLst>
          </p:cNvPr>
          <p:cNvSpPr txBox="1"/>
          <p:nvPr/>
        </p:nvSpPr>
        <p:spPr>
          <a:xfrm>
            <a:off x="-479502" y="446115"/>
            <a:ext cx="952685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0215" indent="450215" algn="just">
              <a:spcBef>
                <a:spcPts val="1200"/>
              </a:spcBef>
            </a:pPr>
            <a:r>
              <a:rPr lang="ru-RU" sz="1400" dirty="0">
                <a:effectLst/>
                <a:latin typeface="Times New Roman" panose="02020603050405020304" pitchFamily="18" charset="0"/>
                <a:ea typeface="Liberation Serif"/>
              </a:rPr>
              <a:t>6. При появлении (или наличии) признаков жизни выполнить мероприятия по поддержанию проходимости дыхательных путей одним или несколькими способами:</a:t>
            </a:r>
          </a:p>
          <a:p>
            <a:pPr marL="450215" indent="450215" algn="just">
              <a:spcBef>
                <a:spcPts val="1200"/>
              </a:spcBef>
            </a:pPr>
            <a:r>
              <a:rPr lang="ru-RU" sz="1400" dirty="0">
                <a:effectLst/>
                <a:latin typeface="Times New Roman" panose="02020603050405020304" pitchFamily="18" charset="0"/>
                <a:ea typeface="Liberation Serif"/>
              </a:rPr>
              <a:t>1) придать устойчивое боковое положение; 2) запрокинуть голову с подъемом подбородка; 3) выдвинуть нижнюю челюсть.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36E11E-2FFB-A1A1-1E1E-3031F47BCF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721" y="1554111"/>
            <a:ext cx="4928839" cy="33597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92912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" descr="lents_f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05700" y="121653"/>
            <a:ext cx="1467828" cy="40412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8;p19"/>
          <p:cNvSpPr txBox="1">
            <a:spLocks noGrp="1"/>
          </p:cNvSpPr>
          <p:nvPr>
            <p:ph type="sldNum" idx="12"/>
          </p:nvPr>
        </p:nvSpPr>
        <p:spPr>
          <a:xfrm>
            <a:off x="8656320" y="4755356"/>
            <a:ext cx="48768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D75D02-667A-8EA2-082D-837127D1755B}"/>
              </a:ext>
            </a:extLst>
          </p:cNvPr>
          <p:cNvSpPr txBox="1"/>
          <p:nvPr/>
        </p:nvSpPr>
        <p:spPr>
          <a:xfrm>
            <a:off x="-472069" y="472399"/>
            <a:ext cx="961606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0215" indent="450215" algn="just">
              <a:spcBef>
                <a:spcPts val="1200"/>
              </a:spcBef>
            </a:pPr>
            <a:r>
              <a:rPr lang="ru-RU" sz="1400" dirty="0">
                <a:effectLst/>
                <a:latin typeface="Times New Roman" panose="02020603050405020304" pitchFamily="18" charset="0"/>
                <a:ea typeface="Liberation Serif"/>
              </a:rPr>
              <a:t>7. Провести обзорный осмотр пострадавшего и осуществить мероприятия по временной остановке наружного кровотечения одним или несколькими способами:</a:t>
            </a:r>
          </a:p>
          <a:p>
            <a:pPr marL="450215" indent="450215" algn="just">
              <a:spcBef>
                <a:spcPts val="1200"/>
              </a:spcBef>
            </a:pPr>
            <a:r>
              <a:rPr lang="ru-RU" sz="1400" dirty="0">
                <a:effectLst/>
                <a:latin typeface="Times New Roman" panose="02020603050405020304" pitchFamily="18" charset="0"/>
                <a:ea typeface="Liberation Serif"/>
              </a:rPr>
              <a:t>1) наложением давящей повязки; 2) пальцевым прижатием артерии; 3) прямым давлением на рану; 4) максимальным сгибанием конечности в суставе; 5) наложением жгута.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B15C3D4-7CBB-D66D-BBE6-B601904765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8771" y="1706446"/>
            <a:ext cx="3681389" cy="264290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F2B001-E7B3-C180-9E82-FB0EE83E80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201" y="2263354"/>
            <a:ext cx="4956369" cy="15290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1608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" descr="lents_f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05700" y="121653"/>
            <a:ext cx="1467828" cy="40412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8;p19"/>
          <p:cNvSpPr txBox="1">
            <a:spLocks noGrp="1"/>
          </p:cNvSpPr>
          <p:nvPr>
            <p:ph type="sldNum" idx="12"/>
          </p:nvPr>
        </p:nvSpPr>
        <p:spPr>
          <a:xfrm>
            <a:off x="8656320" y="4755356"/>
            <a:ext cx="48768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BE9A9B-A32A-B8C6-EAEC-087B99FB7089}"/>
              </a:ext>
            </a:extLst>
          </p:cNvPr>
          <p:cNvSpPr txBox="1"/>
          <p:nvPr/>
        </p:nvSpPr>
        <p:spPr>
          <a:xfrm>
            <a:off x="107794" y="525780"/>
            <a:ext cx="93335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effectLst/>
                <a:latin typeface="Times New Roman" panose="02020603050405020304" pitchFamily="18" charset="0"/>
                <a:ea typeface="Liberation Serif"/>
              </a:rPr>
              <a:t>8. Дождаться приезда скорой помощи. Затем сообщить врачам произошедшее со всеми подробностями 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AFD798-229B-F7FC-5D74-948F10104D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7594" y="1025913"/>
            <a:ext cx="4883333" cy="285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10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9" descr="lents_f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9"/>
          <p:cNvSpPr/>
          <p:nvPr/>
        </p:nvSpPr>
        <p:spPr>
          <a:xfrm>
            <a:off x="169863" y="407988"/>
            <a:ext cx="1243263" cy="5817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8" name="Google Shape;158;p19"/>
          <p:cNvSpPr txBox="1">
            <a:spLocks noGrp="1"/>
          </p:cNvSpPr>
          <p:nvPr>
            <p:ph type="sldNum" idx="12"/>
          </p:nvPr>
        </p:nvSpPr>
        <p:spPr>
          <a:xfrm>
            <a:off x="8682578" y="4777927"/>
            <a:ext cx="46142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1015288" y="1863151"/>
            <a:ext cx="711342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b="1">
                <a:solidFill>
                  <a:srgbClr val="17365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внимание!</a:t>
            </a:r>
            <a:endParaRPr/>
          </a:p>
        </p:txBody>
      </p:sp>
      <p:pic>
        <p:nvPicPr>
          <p:cNvPr id="160" name="Google Shape;160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56841" y="337730"/>
            <a:ext cx="3631318" cy="651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</TotalTime>
  <Words>355</Words>
  <Application>Microsoft Office PowerPoint</Application>
  <PresentationFormat>Экран (16:9)</PresentationFormat>
  <Paragraphs>31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Calibri</vt:lpstr>
      <vt:lpstr>Cambria</vt:lpstr>
      <vt:lpstr>Google Sans</vt:lpstr>
      <vt:lpstr>Times New Roman</vt:lpstr>
      <vt:lpstr>Trebuchet MS</vt:lpstr>
      <vt:lpstr>YouTube Sans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kazak</dc:creator>
  <cp:lastModifiedBy>Мурашов Иван Вячеславович</cp:lastModifiedBy>
  <cp:revision>81</cp:revision>
  <dcterms:created xsi:type="dcterms:W3CDTF">2020-04-04T10:34:07Z</dcterms:created>
  <dcterms:modified xsi:type="dcterms:W3CDTF">2023-10-19T21:12:27Z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0x0101006F2D2FA94F776642BEC78A2846F64F3F</vt:lpwstr>
  </property>
</Properties>
</file>