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 bookmarkIdSeed="2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8" r:id="rId4"/>
    <p:sldId id="280" r:id="rId5"/>
    <p:sldId id="259" r:id="rId6"/>
    <p:sldId id="283" r:id="rId7"/>
    <p:sldId id="282" r:id="rId8"/>
    <p:sldId id="286" r:id="rId9"/>
    <p:sldId id="284" r:id="rId10"/>
    <p:sldId id="285" r:id="rId11"/>
    <p:sldId id="288" r:id="rId12"/>
    <p:sldId id="289" r:id="rId13"/>
    <p:sldId id="275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364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7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65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33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531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65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66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58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2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8" name="Shape 58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7" name="Shape 67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3" name="Shape 73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7" name="Shape 77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2" name="Shape 82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8" name="Shape 98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3" name="Shape 103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6" name="Shape 106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9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5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9" name="Shape 129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3246150" y="4159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/>
          <p:nvPr/>
        </p:nvCxnSpPr>
        <p:spPr>
          <a:xfrm rot="5400000">
            <a:off x="3398550" y="431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6" name="Shape 136"/>
          <p:cNvCxnSpPr/>
          <p:nvPr/>
        </p:nvCxnSpPr>
        <p:spPr>
          <a:xfrm rot="5400000">
            <a:off x="3550950" y="446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598627" y="2189706"/>
            <a:ext cx="8052300" cy="10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br>
              <a:rPr lang="en-US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with </a:t>
            </a:r>
            <a:br>
              <a:rPr lang="en-US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lang="en" sz="4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Shape 139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2895025" y="484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3047425" y="499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6" name="Shape 166"/>
          <p:cNvSpPr/>
          <p:nvPr/>
        </p:nvSpPr>
        <p:spPr>
          <a:xfrm>
            <a:off x="0" y="4881487"/>
            <a:ext cx="9144000" cy="261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Picture 59" descr="A picture containing clock&#10;&#10;Description automatically generated">
            <a:extLst>
              <a:ext uri="{FF2B5EF4-FFF2-40B4-BE49-F238E27FC236}">
                <a16:creationId xmlns:a16="http://schemas.microsoft.com/office/drawing/2014/main" id="{610A4FDF-5570-4F8E-9C18-B0F9D25A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Python Programming Basics</a:t>
            </a:r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A40F52-D7F9-4C2B-A59C-FC251F4D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198ED3-71DB-420C-9401-1A8A91D6B2A8}"/>
              </a:ext>
            </a:extLst>
          </p:cNvPr>
          <p:cNvSpPr/>
          <p:nvPr/>
        </p:nvSpPr>
        <p:spPr>
          <a:xfrm>
            <a:off x="260249" y="1150245"/>
            <a:ext cx="6931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Variables and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Basic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String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Basic String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Classes and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Dictionaries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Modules and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1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Python Exercise</a:t>
            </a:r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A40F52-D7F9-4C2B-A59C-FC251F4D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198ED3-71DB-420C-9401-1A8A91D6B2A8}"/>
              </a:ext>
            </a:extLst>
          </p:cNvPr>
          <p:cNvSpPr/>
          <p:nvPr/>
        </p:nvSpPr>
        <p:spPr>
          <a:xfrm>
            <a:off x="260250" y="1150245"/>
            <a:ext cx="65562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Raleway" panose="020B0604020202020204" charset="0"/>
              </a:rPr>
              <a:t>#ex:1</a:t>
            </a:r>
          </a:p>
          <a:p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# write a format string which prints the following : Hello John Doe. Your current balance is $53.44.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aleway" panose="020B0604020202020204" charset="0"/>
            </a:endParaRP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data = ("John", "Doe", 53.44)</a:t>
            </a:r>
          </a:p>
          <a:p>
            <a:pPr lvl="2" algn="just"/>
            <a:endParaRPr lang="en-US" sz="2000" dirty="0">
              <a:solidFill>
                <a:schemeClr val="tx1"/>
              </a:solidFill>
              <a:latin typeface="Raleway" panose="020B0604020202020204" charset="0"/>
            </a:endParaRP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format_string = " your Code"</a:t>
            </a:r>
          </a:p>
          <a:p>
            <a:pPr lvl="2" algn="just"/>
            <a:endParaRPr lang="en-US" sz="2000" dirty="0">
              <a:solidFill>
                <a:schemeClr val="tx1"/>
              </a:solidFill>
              <a:latin typeface="Raleway" panose="020B0604020202020204" charset="0"/>
            </a:endParaRP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print(format_string % data)</a:t>
            </a:r>
          </a:p>
        </p:txBody>
      </p:sp>
    </p:spTree>
    <p:extLst>
      <p:ext uri="{BB962C8B-B14F-4D97-AF65-F5344CB8AC3E}">
        <p14:creationId xmlns:p14="http://schemas.microsoft.com/office/powerpoint/2010/main" val="426701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Raleway" panose="020B0604020202020204" charset="0"/>
              </a:rPr>
              <a:t>AI, ML, DL and Data Science</a:t>
            </a:r>
            <a:endParaRPr lang="en" sz="3200" dirty="0">
              <a:latin typeface="Raleway" panose="020B0604020202020204" charset="0"/>
            </a:endParaRPr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ADF6EE-6858-48DB-A3E2-83EDAAD9BA37}"/>
              </a:ext>
            </a:extLst>
          </p:cNvPr>
          <p:cNvSpPr txBox="1"/>
          <p:nvPr/>
        </p:nvSpPr>
        <p:spPr>
          <a:xfrm>
            <a:off x="489097" y="1297934"/>
            <a:ext cx="7301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Raleway" panose="020B0604020202020204" charset="0"/>
              </a:rPr>
              <a:t>Artificial Intelligence </a:t>
            </a:r>
          </a:p>
          <a:p>
            <a:r>
              <a:rPr lang="en-US" sz="1100" i="1" dirty="0">
                <a:solidFill>
                  <a:schemeClr val="tx1"/>
                </a:solidFill>
                <a:latin typeface="Raleway" panose="020B0604020202020204" charset="0"/>
              </a:rPr>
              <a:t>A branch of computer science that deals with providing intelligence to machines artificially; and hence the name. </a:t>
            </a:r>
          </a:p>
          <a:p>
            <a:r>
              <a:rPr lang="en-US" sz="1100" dirty="0">
                <a:solidFill>
                  <a:schemeClr val="tx1"/>
                </a:solidFill>
                <a:latin typeface="Raleway" panose="020B0604020202020204" charset="0"/>
              </a:rPr>
              <a:t>They could be simple rule-based systems, knowledge driven databases etc.</a:t>
            </a:r>
          </a:p>
          <a:p>
            <a:endParaRPr lang="en-US" sz="1100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63160-A56F-42EB-B555-D42B48D17F72}"/>
              </a:ext>
            </a:extLst>
          </p:cNvPr>
          <p:cNvSpPr txBox="1"/>
          <p:nvPr/>
        </p:nvSpPr>
        <p:spPr>
          <a:xfrm>
            <a:off x="1880367" y="2171337"/>
            <a:ext cx="59378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Raleway" panose="020B0604020202020204" charset="0"/>
              </a:rPr>
              <a:t>Machine Learning </a:t>
            </a:r>
          </a:p>
          <a:p>
            <a:r>
              <a:rPr lang="en-US" sz="1100" i="1" dirty="0">
                <a:solidFill>
                  <a:schemeClr val="tx1"/>
                </a:solidFill>
                <a:latin typeface="Raleway" panose="020B0604020202020204" charset="0"/>
              </a:rPr>
              <a:t>A subfield within AI that deals with making machines intelligent without explicit programing.</a:t>
            </a:r>
          </a:p>
          <a:p>
            <a:r>
              <a:rPr lang="en-US" sz="1100" dirty="0">
                <a:solidFill>
                  <a:schemeClr val="tx1"/>
                </a:solidFill>
                <a:latin typeface="Raleway" panose="020B0604020202020204" charset="0"/>
              </a:rPr>
              <a:t>It is in fact the most successful branch of 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2514CD-D7A0-4091-A3E0-567BC0F56A66}"/>
              </a:ext>
            </a:extLst>
          </p:cNvPr>
          <p:cNvSpPr txBox="1"/>
          <p:nvPr/>
        </p:nvSpPr>
        <p:spPr>
          <a:xfrm>
            <a:off x="563525" y="2968064"/>
            <a:ext cx="5752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Raleway" panose="020B0604020202020204" charset="0"/>
              </a:rPr>
              <a:t>Deep Learning</a:t>
            </a:r>
          </a:p>
          <a:p>
            <a:r>
              <a:rPr lang="en-IN" sz="1100" i="1" dirty="0">
                <a:solidFill>
                  <a:schemeClr val="tx1"/>
                </a:solidFill>
                <a:latin typeface="Raleway" panose="020B0604020202020204" charset="0"/>
              </a:rPr>
              <a:t>A subfield of machine learning that deals with making machine intelligent and are concerned with algorithms inspired by the structure and function of the brain called artificial neural networks.</a:t>
            </a:r>
            <a:endParaRPr lang="en-US" sz="1100" i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0EFF35-F5DC-40B8-8854-F70C40A79D4C}"/>
              </a:ext>
            </a:extLst>
          </p:cNvPr>
          <p:cNvSpPr txBox="1"/>
          <p:nvPr/>
        </p:nvSpPr>
        <p:spPr>
          <a:xfrm>
            <a:off x="1806664" y="4198470"/>
            <a:ext cx="59842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Raleway" panose="020B0604020202020204" charset="0"/>
              </a:rPr>
              <a:t>Data Science</a:t>
            </a:r>
          </a:p>
          <a:p>
            <a:r>
              <a:rPr lang="en-US" sz="1100" dirty="0">
                <a:solidFill>
                  <a:schemeClr val="tx1"/>
                </a:solidFill>
                <a:latin typeface="Raleway" panose="020B0604020202020204" charset="0"/>
              </a:rPr>
              <a:t>It deals with the entire journey of extracting, cleaning, transforming, visualizing, mining and developing AI/ML products from data.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9A4F9C8-B8AC-4EE2-8167-71825A9B81B7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 rot="10800000" flipH="1" flipV="1">
            <a:off x="489097" y="1682655"/>
            <a:ext cx="1391270" cy="788764"/>
          </a:xfrm>
          <a:prstGeom prst="curvedConnector3">
            <a:avLst>
              <a:gd name="adj1" fmla="val -16431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2B9F423-32E2-4FC1-8863-0745EAB283CF}"/>
              </a:ext>
            </a:extLst>
          </p:cNvPr>
          <p:cNvSpPr/>
          <p:nvPr/>
        </p:nvSpPr>
        <p:spPr>
          <a:xfrm>
            <a:off x="489097" y="1297935"/>
            <a:ext cx="6963263" cy="67684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862A53-D525-418C-8F14-5DBA96C2A830}"/>
              </a:ext>
            </a:extLst>
          </p:cNvPr>
          <p:cNvSpPr/>
          <p:nvPr/>
        </p:nvSpPr>
        <p:spPr>
          <a:xfrm>
            <a:off x="1880367" y="2160932"/>
            <a:ext cx="6014673" cy="67684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227D05-1E23-4BA7-B772-3A9471471994}"/>
              </a:ext>
            </a:extLst>
          </p:cNvPr>
          <p:cNvSpPr/>
          <p:nvPr/>
        </p:nvSpPr>
        <p:spPr>
          <a:xfrm>
            <a:off x="489096" y="2979607"/>
            <a:ext cx="6963263" cy="747491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8C216-57C0-42B8-A676-B02F7D0BD775}"/>
              </a:ext>
            </a:extLst>
          </p:cNvPr>
          <p:cNvSpPr/>
          <p:nvPr/>
        </p:nvSpPr>
        <p:spPr>
          <a:xfrm>
            <a:off x="1806664" y="4172584"/>
            <a:ext cx="5984259" cy="6768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F0D3ED2-86BF-4B8F-BEE9-9B1ABB4E68D9}"/>
              </a:ext>
            </a:extLst>
          </p:cNvPr>
          <p:cNvCxnSpPr>
            <a:stCxn id="14" idx="3"/>
            <a:endCxn id="15" idx="3"/>
          </p:cNvCxnSpPr>
          <p:nvPr/>
        </p:nvCxnSpPr>
        <p:spPr>
          <a:xfrm flipH="1">
            <a:off x="7452359" y="2499352"/>
            <a:ext cx="442681" cy="854001"/>
          </a:xfrm>
          <a:prstGeom prst="curvedConnector3">
            <a:avLst>
              <a:gd name="adj1" fmla="val -5164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4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latin typeface="Raleway" panose="020B0604020202020204" charset="0"/>
              </a:rPr>
              <a:t>Content</a:t>
            </a:r>
            <a:r>
              <a:rPr lang="en-US" sz="3200" dirty="0">
                <a:latin typeface="Raleway" panose="020B0604020202020204" charset="0"/>
              </a:rPr>
              <a:t>s</a:t>
            </a:r>
            <a:r>
              <a:rPr lang="en" sz="3200" dirty="0">
                <a:latin typeface="Raleway" panose="020B0604020202020204" charset="0"/>
              </a:rPr>
              <a:t>: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46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/>
            <a:r>
              <a:rPr lang="en-IN" sz="2000" dirty="0">
                <a:solidFill>
                  <a:schemeClr val="tx1"/>
                </a:solidFill>
              </a:rPr>
              <a:t>What is Python</a:t>
            </a:r>
          </a:p>
          <a:p>
            <a:pPr marL="457200" indent="-457200"/>
            <a:r>
              <a:rPr lang="en-IN" sz="2000" dirty="0">
                <a:solidFill>
                  <a:schemeClr val="tx1"/>
                </a:solidFill>
              </a:rPr>
              <a:t>Difference between Python, C and Java</a:t>
            </a:r>
          </a:p>
          <a:p>
            <a:pPr marL="457200" indent="-457200"/>
            <a:r>
              <a:rPr lang="en-IN" sz="2000" dirty="0">
                <a:solidFill>
                  <a:schemeClr val="tx1"/>
                </a:solidFill>
              </a:rPr>
              <a:t>Applications of Python</a:t>
            </a:r>
          </a:p>
          <a:p>
            <a:pPr marL="457200" indent="-457200"/>
            <a:r>
              <a:rPr lang="en-IN" sz="2000" dirty="0">
                <a:solidFill>
                  <a:schemeClr val="tx1"/>
                </a:solidFill>
              </a:rPr>
              <a:t>Versions of Python	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tx1"/>
                </a:solidFill>
              </a:rPr>
              <a:t>Who uses Python Programming</a:t>
            </a:r>
          </a:p>
          <a:p>
            <a:pPr marL="457200" indent="-457200"/>
            <a:r>
              <a:rPr lang="en-US" sz="2000" dirty="0">
                <a:solidFill>
                  <a:schemeClr val="tx1"/>
                </a:solidFill>
              </a:rPr>
              <a:t>Python Programming Basics</a:t>
            </a:r>
          </a:p>
          <a:p>
            <a:pPr marL="571500" indent="-457200"/>
            <a:endParaRPr lang="en" sz="2000" dirty="0">
              <a:solidFill>
                <a:schemeClr val="tx1"/>
              </a:solidFill>
            </a:endParaRPr>
          </a:p>
        </p:txBody>
      </p:sp>
      <p:cxnSp>
        <p:nvCxnSpPr>
          <p:cNvPr id="229" name="Shape 229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D7D7C13F-03AD-4591-9733-43133CB2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26725" y="1092840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1524" y="-2226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762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Raleway" panose="020B0604020202020204" charset="0"/>
              </a:rPr>
              <a:t>Introduction</a:t>
            </a:r>
            <a:br>
              <a:rPr lang="en-US" sz="3600" b="1" dirty="0">
                <a:solidFill>
                  <a:schemeClr val="bg1">
                    <a:lumMod val="75000"/>
                  </a:schemeClr>
                </a:solidFill>
                <a:latin typeface="Raleway" panose="020B0604020202020204" charset="0"/>
              </a:rPr>
            </a:b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Raleway" panose="020B0604020202020204" charset="0"/>
              </a:rPr>
              <a:t>to </a:t>
            </a:r>
            <a:br>
              <a:rPr lang="en-US" sz="3600" b="1" dirty="0">
                <a:solidFill>
                  <a:schemeClr val="bg1">
                    <a:lumMod val="75000"/>
                  </a:schemeClr>
                </a:solidFill>
                <a:latin typeface="Raleway" panose="020B0604020202020204" charset="0"/>
              </a:rPr>
            </a:b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Raleway" panose="020B0604020202020204" charset="0"/>
              </a:rPr>
              <a:t>Python</a:t>
            </a:r>
            <a:r>
              <a:rPr lang="en" sz="3200" b="1" dirty="0">
                <a:solidFill>
                  <a:schemeClr val="bg1">
                    <a:lumMod val="75000"/>
                  </a:schemeClr>
                </a:solidFill>
                <a:latin typeface="Raleway" panose="020B0604020202020204" charset="0"/>
              </a:rPr>
              <a:t> </a:t>
            </a:r>
            <a:endParaRPr lang="en" sz="4000" b="1" dirty="0">
              <a:solidFill>
                <a:schemeClr val="bg1">
                  <a:lumMod val="75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>
                <a:latin typeface="Raleway" panose="020B0604020202020204" charset="0"/>
              </a:rPr>
              <a:t>What is Python ?</a:t>
            </a:r>
            <a:endParaRPr lang="en" sz="3200" dirty="0">
              <a:latin typeface="Raleway" panose="020B0604020202020204" charset="0"/>
            </a:endParaRPr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" name="Shape 228">
            <a:extLst>
              <a:ext uri="{FF2B5EF4-FFF2-40B4-BE49-F238E27FC236}">
                <a16:creationId xmlns:a16="http://schemas.microsoft.com/office/drawing/2014/main" id="{F73139B1-F067-44BF-A04E-81747DB4A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46135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42900"/>
            <a:r>
              <a:rPr lang="en-US" dirty="0">
                <a:solidFill>
                  <a:schemeClr val="tx1"/>
                </a:solidFill>
              </a:rPr>
              <a:t>Python is a Free and Powerful object-oriented programming language.</a:t>
            </a:r>
          </a:p>
          <a:p>
            <a:pPr marL="457200" indent="-342900"/>
            <a:r>
              <a:rPr lang="en-US" dirty="0">
                <a:solidFill>
                  <a:schemeClr val="tx1"/>
                </a:solidFill>
              </a:rPr>
              <a:t>Python is easy to learn, Understand and easy to write.</a:t>
            </a:r>
          </a:p>
          <a:p>
            <a:pPr marL="457200" indent="-342900"/>
            <a:r>
              <a:rPr lang="en-US" dirty="0">
                <a:solidFill>
                  <a:schemeClr val="tx1"/>
                </a:solidFill>
              </a:rPr>
              <a:t>Python is also used for large variety of tasks.</a:t>
            </a:r>
          </a:p>
          <a:p>
            <a:pPr marL="457200" indent="-342900"/>
            <a:r>
              <a:rPr lang="en-US" dirty="0">
                <a:solidFill>
                  <a:schemeClr val="tx1"/>
                </a:solidFill>
              </a:rPr>
              <a:t>Python is  open source programming language.</a:t>
            </a:r>
          </a:p>
          <a:p>
            <a:pPr marL="457200" indent="-342900"/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29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54E1B33F-07FA-4B5F-807B-37A7B69A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>
                <a:latin typeface="Raleway" panose="020B0604020202020204" charset="0"/>
              </a:rPr>
              <a:t>Difference With other Languages?</a:t>
            </a:r>
            <a:endParaRPr lang="en" sz="3200" dirty="0">
              <a:latin typeface="Raleway" panose="020B0604020202020204" charset="0"/>
            </a:endParaRPr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7F65B8-A300-4B6C-B327-6C4B1328D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71886"/>
              </p:ext>
            </p:extLst>
          </p:nvPr>
        </p:nvGraphicFramePr>
        <p:xfrm>
          <a:off x="1204911" y="1823353"/>
          <a:ext cx="6673815" cy="2012165"/>
        </p:xfrm>
        <a:graphic>
          <a:graphicData uri="http://schemas.openxmlformats.org/drawingml/2006/table">
            <a:tbl>
              <a:tblPr/>
              <a:tblGrid>
                <a:gridCol w="3431743">
                  <a:extLst>
                    <a:ext uri="{9D8B030D-6E8A-4147-A177-3AD203B41FA5}">
                      <a16:colId xmlns:a16="http://schemas.microsoft.com/office/drawing/2014/main" val="3834319561"/>
                    </a:ext>
                  </a:extLst>
                </a:gridCol>
                <a:gridCol w="3242072">
                  <a:extLst>
                    <a:ext uri="{9D8B030D-6E8A-4147-A177-3AD203B41FA5}">
                      <a16:colId xmlns:a16="http://schemas.microsoft.com/office/drawing/2014/main" val="3442775226"/>
                    </a:ext>
                  </a:extLst>
                </a:gridCol>
              </a:tblGrid>
              <a:tr h="33637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Raleway" panose="020B0604020202020204" charset="0"/>
                        </a:rPr>
                        <a:t>Java</a:t>
                      </a:r>
                      <a:endParaRPr lang="en-US" b="0" dirty="0">
                        <a:effectLst/>
                        <a:latin typeface="Raleway" panose="020B0604020202020204" charset="0"/>
                      </a:endParaRPr>
                    </a:p>
                  </a:txBody>
                  <a:tcPr marL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Raleway" panose="020B0604020202020204" charset="0"/>
                        </a:rPr>
                        <a:t>Python</a:t>
                      </a:r>
                      <a:endParaRPr lang="en-US" b="0" dirty="0">
                        <a:effectLst/>
                        <a:latin typeface="Raleway" panose="020B0604020202020204" charset="0"/>
                      </a:endParaRPr>
                    </a:p>
                  </a:txBody>
                  <a:tcPr marL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0411"/>
                  </a:ext>
                </a:extLst>
              </a:tr>
              <a:tr h="39209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Raleway" panose="020B0604020202020204" charset="0"/>
                        </a:rPr>
                        <a:t>Java is a Compiled Language</a:t>
                      </a:r>
                    </a:p>
                  </a:txBody>
                  <a:tcPr marL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Raleway" panose="020B0604020202020204" charset="0"/>
                        </a:rPr>
                        <a:t>Python is an Interpreted Language</a:t>
                      </a:r>
                    </a:p>
                  </a:txBody>
                  <a:tcPr marL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25182"/>
                  </a:ext>
                </a:extLst>
              </a:tr>
              <a:tr h="58260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Raleway" panose="020B0604020202020204" charset="0"/>
                        </a:rPr>
                        <a:t>It is an object-oriented programming language</a:t>
                      </a:r>
                    </a:p>
                  </a:txBody>
                  <a:tcPr marL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Raleway" panose="020B0604020202020204" charset="0"/>
                        </a:rPr>
                        <a:t>It is a Scripting Language</a:t>
                      </a:r>
                    </a:p>
                  </a:txBody>
                  <a:tcPr marL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437760"/>
                  </a:ext>
                </a:extLst>
              </a:tr>
              <a:tr h="5750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Raleway" panose="020B0604020202020204" charset="0"/>
                        </a:rPr>
                        <a:t>Java is statically typed</a:t>
                      </a:r>
                    </a:p>
                  </a:txBody>
                  <a:tcPr marL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Raleway" panose="020B0604020202020204" charset="0"/>
                        </a:rPr>
                        <a:t>Python is Dynamically typed</a:t>
                      </a:r>
                    </a:p>
                  </a:txBody>
                  <a:tcPr marL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4392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8DE5A-E938-485E-B680-FEB372192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91C6D-C1AB-416C-B8AD-0880565E54EA}"/>
              </a:ext>
            </a:extLst>
          </p:cNvPr>
          <p:cNvSpPr txBox="1"/>
          <p:nvPr/>
        </p:nvSpPr>
        <p:spPr>
          <a:xfrm>
            <a:off x="1780706" y="4607172"/>
            <a:ext cx="684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aleway" panose="020B0604020202020204" charset="0"/>
              </a:rPr>
              <a:t>Note: Python doesn’t have Semicolon instead it uses indentation </a:t>
            </a:r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18C6CF9B-FA90-4FC1-9E3A-2E0CF6F0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Raleway" panose="020B0604020202020204" charset="0"/>
              </a:rPr>
              <a:t>Applications of Python</a:t>
            </a:r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33380C-3F1E-49CE-873A-18425ED0050B}"/>
              </a:ext>
            </a:extLst>
          </p:cNvPr>
          <p:cNvSpPr txBox="1"/>
          <p:nvPr/>
        </p:nvSpPr>
        <p:spPr>
          <a:xfrm>
            <a:off x="260250" y="1382233"/>
            <a:ext cx="851699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Game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Machine Learning and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Data Science and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Desktop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Web Scraping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Business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Audio and Video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CAD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Raleway" panose="020B0604020202020204" charset="0"/>
              </a:rPr>
              <a:t>Embedded Applications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39A7EAA-2F99-407F-8BA7-819E7F18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1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Versions of Python</a:t>
            </a:r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33380C-3F1E-49CE-873A-18425ED0050B}"/>
              </a:ext>
            </a:extLst>
          </p:cNvPr>
          <p:cNvSpPr txBox="1"/>
          <p:nvPr/>
        </p:nvSpPr>
        <p:spPr>
          <a:xfrm>
            <a:off x="260250" y="1382233"/>
            <a:ext cx="8516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We have two different version releases: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Python 3.x and Python 2.x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Python is advanced and enhanced version of python 2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39A7EAA-2F99-407F-8BA7-819E7F18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Who uses Python in Industry</a:t>
            </a:r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A40F52-D7F9-4C2B-A59C-FC251F4D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198ED3-71DB-420C-9401-1A8A91D6B2A8}"/>
              </a:ext>
            </a:extLst>
          </p:cNvPr>
          <p:cNvSpPr/>
          <p:nvPr/>
        </p:nvSpPr>
        <p:spPr>
          <a:xfrm>
            <a:off x="429325" y="129612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Google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NASA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Spotify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Quora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Dropbox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Reddit</a:t>
            </a:r>
          </a:p>
        </p:txBody>
      </p:sp>
    </p:spTree>
    <p:extLst>
      <p:ext uri="{BB962C8B-B14F-4D97-AF65-F5344CB8AC3E}">
        <p14:creationId xmlns:p14="http://schemas.microsoft.com/office/powerpoint/2010/main" val="147298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Installing Python using Anaconda</a:t>
            </a:r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A40F52-D7F9-4C2B-A59C-FC251F4D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36" y="166630"/>
            <a:ext cx="572157" cy="5721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198ED3-71DB-420C-9401-1A8A91D6B2A8}"/>
              </a:ext>
            </a:extLst>
          </p:cNvPr>
          <p:cNvSpPr/>
          <p:nvPr/>
        </p:nvSpPr>
        <p:spPr>
          <a:xfrm>
            <a:off x="429325" y="1296120"/>
            <a:ext cx="6556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Go to website : </a:t>
            </a: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  <a:hlinkClick r:id="rId4"/>
              </a:rPr>
              <a:t>https://www.anaconda.com/</a:t>
            </a:r>
            <a:endParaRPr lang="en-US" sz="20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Download latest version of python release from anaconda(3.7.x)</a:t>
            </a:r>
          </a:p>
        </p:txBody>
      </p:sp>
    </p:spTree>
    <p:extLst>
      <p:ext uri="{BB962C8B-B14F-4D97-AF65-F5344CB8AC3E}">
        <p14:creationId xmlns:p14="http://schemas.microsoft.com/office/powerpoint/2010/main" val="37220871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435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Montserrat</vt:lpstr>
      <vt:lpstr>Raleway</vt:lpstr>
      <vt:lpstr>Oswald</vt:lpstr>
      <vt:lpstr>Average</vt:lpstr>
      <vt:lpstr>Simple Light</vt:lpstr>
      <vt:lpstr>Slate</vt:lpstr>
      <vt:lpstr>Machine Learning  with  Python</vt:lpstr>
      <vt:lpstr>Contents:</vt:lpstr>
      <vt:lpstr>Introduction to  Python </vt:lpstr>
      <vt:lpstr>What is Python ?</vt:lpstr>
      <vt:lpstr>Difference With other Languages?</vt:lpstr>
      <vt:lpstr>Applications of Python</vt:lpstr>
      <vt:lpstr>Versions of Python</vt:lpstr>
      <vt:lpstr>Who uses Python in Industry</vt:lpstr>
      <vt:lpstr>Installing Python using Anaconda</vt:lpstr>
      <vt:lpstr>Python Programming Basics</vt:lpstr>
      <vt:lpstr>Python Exercise</vt:lpstr>
      <vt:lpstr>AI, ML, DL and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Network +</dc:title>
  <dc:creator>Naveen Pasupuleti</dc:creator>
  <cp:lastModifiedBy>Tech Sole</cp:lastModifiedBy>
  <cp:revision>20</cp:revision>
  <dcterms:modified xsi:type="dcterms:W3CDTF">2020-02-17T09:51:08Z</dcterms:modified>
</cp:coreProperties>
</file>