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" y="1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106B-4B06-400F-8538-1C2EC3428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BDE39-DD69-459D-B57E-6EA5C008C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B94AA-7D2B-484F-8C4C-AE924F44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B21A-9A74-4106-B452-FA7BF164663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F3C73-D442-4F01-BC44-36AF69D5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23AE2-31E9-4C5B-AFF5-1995DABF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F243-3064-4DFD-BCA9-BA204A88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635B-EC00-4994-840B-B36DDE90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F536C-F3D4-4438-B84F-65F06E0E8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AC79-9636-4972-ABEF-7F1D75B7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B21A-9A74-4106-B452-FA7BF164663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2BE36-7F8A-4982-A037-B62DA565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F28A-76E0-4851-867F-AF7E1B5B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F243-3064-4DFD-BCA9-BA204A88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4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C2450-46B4-41FD-801B-C14B2DA18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0349A-CB56-424E-9F52-C0D849993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73A8F-87CD-4D26-9753-5DE1A37C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B21A-9A74-4106-B452-FA7BF164663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03A63-B3C5-4CE9-AA4E-FB6D9B72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2F836-2986-461A-9CFF-207249A9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F243-3064-4DFD-BCA9-BA204A88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0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80A5-03F8-4A87-A8CC-0AB30003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CDE62-E32D-4A14-9F50-5B73CC07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6CAFF-DF08-44F0-B289-8E6E50AF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B21A-9A74-4106-B452-FA7BF164663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37A0-AA59-4388-9AED-84479A78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4FE9-5F7C-4645-BAC9-64A66FD5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F243-3064-4DFD-BCA9-BA204A88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7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46BB-9267-407F-BB48-0006D2F2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B81E5-E4F0-49F8-81A2-8D89B94B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CC54D-3783-4193-AA9E-D90C3547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B21A-9A74-4106-B452-FA7BF164663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03726-6D22-43CF-81F6-B0C377E8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3C1D-45E0-402D-809D-1028EBB3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F243-3064-4DFD-BCA9-BA204A88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0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D8B8-1090-4769-8115-0A6EA6E9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890FF-A81D-40F5-BA6A-B4AD5A71C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95C06-6B37-4E2B-BA51-EA9C012EA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38891-394C-4E8D-9962-66C9449B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B21A-9A74-4106-B452-FA7BF164663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60233-3EE4-44A1-9920-98ACA9FF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A220A-FBA1-4567-97A3-90730D19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F243-3064-4DFD-BCA9-BA204A88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3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89F2-0164-428F-9FD7-7646F46E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42B0F-FEB0-47B1-9C98-DD82FF63A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7C7D1-A590-449C-8484-0B93258F5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96A26-62E9-4B1A-8EFE-37655D0C7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57A6E-DBB1-4D88-AFB6-D63E704BD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0A5CF-78D9-447D-9CA1-CF404872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B21A-9A74-4106-B452-FA7BF164663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31DE3-1920-42CB-947F-3BE1A0BE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DA945-26B4-4E1B-B4E8-DA8A6966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F243-3064-4DFD-BCA9-BA204A88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1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BC6C-4B0F-4F9E-852C-4D34D3B3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0B51B-0E93-40C8-AA70-520AE071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B21A-9A74-4106-B452-FA7BF164663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4E899-5D4E-46C0-A523-6CB509FB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6B52B-D884-4DB0-9CE7-0256D3BB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F243-3064-4DFD-BCA9-BA204A88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C1F01-2D96-4BA7-9D8E-A638FC16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B21A-9A74-4106-B452-FA7BF164663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E0A14-E2F1-4293-8CBB-3C6113F7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795AC-AB74-42C9-AD19-5ABB1EC2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F243-3064-4DFD-BCA9-BA204A88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2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6754-0E5A-4B71-AA5E-F4B536D5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3D76D-A983-4DAA-BC05-EEEC73009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44E9B-400E-475D-A94F-078C77DA7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81858-8960-4E0D-A9CE-6BC9459F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B21A-9A74-4106-B452-FA7BF164663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DE31-77DA-42F4-9C23-00C4BA34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4D70B-A5F8-4B16-86CC-FF1C126F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F243-3064-4DFD-BCA9-BA204A88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D99C-65B5-43EE-BFCB-22112B29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1B376-31BE-4955-9371-FF5F852A7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849FC-D63C-4017-9B32-6363F4C6C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CEC04-87F0-4D6E-9DB6-2507E84A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B21A-9A74-4106-B452-FA7BF164663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C4E65-E2EF-41F0-A248-019168A2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6375F-13B6-455E-B397-93EA1C38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F243-3064-4DFD-BCA9-BA204A88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7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CFBD4-BDB7-4150-B676-D9F0083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6FCF9-7157-43CC-8970-C308A85C4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4097-FFF3-4000-A63B-AEE35D184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DB21A-9A74-4106-B452-FA7BF164663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8924-89BD-46FE-957F-627BE1AF6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AF078-A28F-485B-8103-70EEFC0C1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BF243-3064-4DFD-BCA9-BA204A88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EEC775-4F96-4701-80B7-CE18DCCF7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21" b="81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BC75F-8F67-4AFB-9159-BAB9FC184534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Security Analysis of Samba Using SonarQube Cloud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82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EDF5AC-EC36-4E67-A4DA-A813DCC46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70" y="377006"/>
            <a:ext cx="7298259" cy="636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5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62693D-F7A7-4DD0-926D-0EFE12E6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38" y="585439"/>
            <a:ext cx="8837865" cy="6201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66DBC-1D4F-433E-9070-3C1369411975}"/>
              </a:ext>
            </a:extLst>
          </p:cNvPr>
          <p:cNvSpPr txBox="1"/>
          <p:nvPr/>
        </p:nvSpPr>
        <p:spPr>
          <a:xfrm>
            <a:off x="3619456" y="158818"/>
            <a:ext cx="495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Analysis of Samba Using SonarQube Cloud</a:t>
            </a:r>
          </a:p>
        </p:txBody>
      </p:sp>
    </p:spTree>
    <p:extLst>
      <p:ext uri="{BB962C8B-B14F-4D97-AF65-F5344CB8AC3E}">
        <p14:creationId xmlns:p14="http://schemas.microsoft.com/office/powerpoint/2010/main" val="31128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EBC75F-8F67-4AFB-9159-BAB9FC184534}"/>
              </a:ext>
            </a:extLst>
          </p:cNvPr>
          <p:cNvSpPr txBox="1"/>
          <p:nvPr/>
        </p:nvSpPr>
        <p:spPr>
          <a:xfrm>
            <a:off x="3619456" y="158818"/>
            <a:ext cx="495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Analysis of Samba Using SonarQube 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AEE3F-7133-43CF-944E-E7436A316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44" y="628511"/>
            <a:ext cx="9379509" cy="574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2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F322E1-9260-41F0-930E-B9C8DB096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60" y="284356"/>
            <a:ext cx="8041080" cy="645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7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093235-56AF-4E89-AA5F-FED9FE6B8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54" y="444580"/>
            <a:ext cx="11347148" cy="631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4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FAAC54-FFE5-4AF8-9650-7F027D024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59" y="253311"/>
            <a:ext cx="10484681" cy="65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1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6DC8A5-A6C3-4C06-A39E-C220095F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263" y="284991"/>
            <a:ext cx="7376665" cy="63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5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BC02F5-6CC2-4968-80A8-7BC1319A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85" y="201199"/>
            <a:ext cx="8507115" cy="64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1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D04751-575D-41B6-B0ED-884041EE9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976" y="206297"/>
            <a:ext cx="7472048" cy="62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3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Wilmes</dc:creator>
  <cp:lastModifiedBy>Bob Wilmes</cp:lastModifiedBy>
  <cp:revision>3</cp:revision>
  <dcterms:created xsi:type="dcterms:W3CDTF">2018-11-28T03:39:51Z</dcterms:created>
  <dcterms:modified xsi:type="dcterms:W3CDTF">2018-11-28T03:55:06Z</dcterms:modified>
</cp:coreProperties>
</file>