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0AE5-2E99-4D30-986C-296F284BB28B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E7A2-8A43-4E64-8F6A-C55440B59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Debug &amp; Unit </a:t>
            </a:r>
            <a:r>
              <a:rPr lang="en-US" dirty="0" smtClean="0"/>
              <a:t>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>
                <a:solidFill>
                  <a:schemeClr val="accent6"/>
                </a:solidFill>
              </a:rPr>
              <a:t>Στην παρακάτω παρουσίαση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l-GR" dirty="0" smtClean="0">
                <a:solidFill>
                  <a:schemeClr val="accent6"/>
                </a:solidFill>
              </a:rPr>
              <a:t>θα δείξουμε μερικά </a:t>
            </a:r>
            <a:r>
              <a:rPr lang="en-US" dirty="0" smtClean="0">
                <a:solidFill>
                  <a:schemeClr val="accent6"/>
                </a:solidFill>
              </a:rPr>
              <a:t>screenshots </a:t>
            </a:r>
            <a:r>
              <a:rPr lang="el-GR" dirty="0" smtClean="0">
                <a:solidFill>
                  <a:schemeClr val="accent6"/>
                </a:solidFill>
              </a:rPr>
              <a:t>με το πως υλοποιήσαμε το </a:t>
            </a:r>
            <a:r>
              <a:rPr lang="en-US" dirty="0" smtClean="0">
                <a:solidFill>
                  <a:schemeClr val="accent6"/>
                </a:solidFill>
              </a:rPr>
              <a:t>debug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&amp; Unit </a:t>
            </a:r>
            <a:r>
              <a:rPr lang="en-US" dirty="0" smtClean="0">
                <a:solidFill>
                  <a:schemeClr val="accent6"/>
                </a:solidFill>
              </a:rPr>
              <a:t>-</a:t>
            </a:r>
            <a:r>
              <a:rPr lang="en-US" dirty="0" smtClean="0">
                <a:solidFill>
                  <a:schemeClr val="accent6"/>
                </a:solidFill>
              </a:rPr>
              <a:t>testing </a:t>
            </a:r>
            <a:r>
              <a:rPr lang="el-GR" dirty="0" smtClean="0">
                <a:solidFill>
                  <a:schemeClr val="accent6"/>
                </a:solidFill>
              </a:rPr>
              <a:t>στον κώδικά μας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Unit </a:t>
            </a:r>
            <a:r>
              <a:rPr lang="en-US" dirty="0" smtClean="0"/>
              <a:t>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Βλέπουμε τα αποτελέσματα απο το </a:t>
            </a:r>
            <a:r>
              <a:rPr lang="en-US" sz="1800" dirty="0" smtClean="0">
                <a:solidFill>
                  <a:schemeClr val="accent6"/>
                </a:solidFill>
              </a:rPr>
              <a:t>unit testing code coverage </a:t>
            </a:r>
            <a:r>
              <a:rPr lang="el-GR" sz="1800" dirty="0" smtClean="0">
                <a:solidFill>
                  <a:schemeClr val="accent6"/>
                </a:solidFill>
              </a:rPr>
              <a:t>όπου καθώς τρέχουμε την φόρμα </a:t>
            </a:r>
            <a:r>
              <a:rPr lang="en-US" sz="1800" dirty="0" smtClean="0">
                <a:solidFill>
                  <a:schemeClr val="accent6"/>
                </a:solidFill>
              </a:rPr>
              <a:t>login  </a:t>
            </a:r>
            <a:r>
              <a:rPr lang="el-GR" sz="1800" dirty="0" smtClean="0">
                <a:solidFill>
                  <a:schemeClr val="accent6"/>
                </a:solidFill>
              </a:rPr>
              <a:t>είτε είσελθουμε σε ενα χρήστη είτε όχι ο κώδικάς μας περνάει με επιτυχία το </a:t>
            </a:r>
            <a:r>
              <a:rPr lang="en-US" sz="1800" dirty="0" smtClean="0">
                <a:solidFill>
                  <a:schemeClr val="accent6"/>
                </a:solidFill>
              </a:rPr>
              <a:t>test.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40960" cy="431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</a:t>
            </a:r>
            <a:r>
              <a:rPr lang="en-US" dirty="0" smtClean="0"/>
              <a:t>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Τοποθετούμε τα </a:t>
            </a:r>
            <a:r>
              <a:rPr lang="en-US" sz="1800" dirty="0" smtClean="0">
                <a:solidFill>
                  <a:schemeClr val="accent6"/>
                </a:solidFill>
              </a:rPr>
              <a:t>breakpoints </a:t>
            </a:r>
            <a:r>
              <a:rPr lang="el-GR" sz="1800" dirty="0" smtClean="0">
                <a:solidFill>
                  <a:schemeClr val="accent6"/>
                </a:solidFill>
              </a:rPr>
              <a:t>στο σημείο του κώδικα που θέλουμε να ελέγξουμε.</a:t>
            </a:r>
          </a:p>
          <a:p>
            <a:r>
              <a:rPr lang="el-GR" sz="1800" dirty="0" smtClean="0">
                <a:solidFill>
                  <a:schemeClr val="accent6"/>
                </a:solidFill>
              </a:rPr>
              <a:t>Στην συγκεκριμένη περίπτωση θέλουμε να ελέγξουμε την άντληση της βάσης μας μέσω του </a:t>
            </a:r>
            <a:r>
              <a:rPr lang="en-US" sz="1800" dirty="0" err="1" smtClean="0">
                <a:solidFill>
                  <a:schemeClr val="accent6"/>
                </a:solidFill>
              </a:rPr>
              <a:t>junit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l-GR" sz="1800" dirty="0" smtClean="0">
                <a:solidFill>
                  <a:schemeClr val="accent6"/>
                </a:solidFill>
              </a:rPr>
              <a:t>και τον έλεγχο στο </a:t>
            </a:r>
            <a:r>
              <a:rPr lang="en-US" sz="1800" dirty="0" smtClean="0">
                <a:solidFill>
                  <a:schemeClr val="accent6"/>
                </a:solidFill>
              </a:rPr>
              <a:t>username </a:t>
            </a:r>
            <a:r>
              <a:rPr lang="el-GR" sz="1800" dirty="0" smtClean="0">
                <a:solidFill>
                  <a:schemeClr val="accent6"/>
                </a:solidFill>
              </a:rPr>
              <a:t>&amp; </a:t>
            </a:r>
            <a:r>
              <a:rPr lang="en-US" sz="1800" dirty="0" smtClean="0">
                <a:solidFill>
                  <a:schemeClr val="accent6"/>
                </a:solidFill>
              </a:rPr>
              <a:t>password </a:t>
            </a:r>
            <a:r>
              <a:rPr lang="el-GR" sz="1800" dirty="0" smtClean="0">
                <a:solidFill>
                  <a:schemeClr val="accent6"/>
                </a:solidFill>
              </a:rPr>
              <a:t>του χρήστη.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653239" cy="432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</a:t>
            </a:r>
            <a:r>
              <a:rPr lang="en-US" dirty="0" smtClean="0"/>
              <a:t>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Τρέχουμε τον κώδικα μας με </a:t>
            </a:r>
            <a:r>
              <a:rPr lang="en-US" sz="1800" dirty="0" smtClean="0">
                <a:solidFill>
                  <a:schemeClr val="accent6"/>
                </a:solidFill>
              </a:rPr>
              <a:t>debug as </a:t>
            </a:r>
            <a:r>
              <a:rPr lang="el-GR" sz="1800" dirty="0" smtClean="0">
                <a:solidFill>
                  <a:schemeClr val="accent6"/>
                </a:solidFill>
              </a:rPr>
              <a:t>από το </a:t>
            </a:r>
            <a:r>
              <a:rPr lang="en-US" sz="1800" dirty="0" smtClean="0">
                <a:solidFill>
                  <a:schemeClr val="accent6"/>
                </a:solidFill>
              </a:rPr>
              <a:t>Eclipse </a:t>
            </a:r>
            <a:r>
              <a:rPr lang="el-GR" sz="1800" dirty="0" smtClean="0">
                <a:solidFill>
                  <a:schemeClr val="accent6"/>
                </a:solidFill>
              </a:rPr>
              <a:t>και δίνουμε λάθος τα στοιχεία μας (δεν υπάρχουν στην βάση δεδομένων)  για να πάρουμε όλες τις περιπτώσεις των </a:t>
            </a:r>
            <a:r>
              <a:rPr lang="en-US" sz="1800" dirty="0" smtClean="0">
                <a:solidFill>
                  <a:schemeClr val="accent6"/>
                </a:solidFill>
              </a:rPr>
              <a:t>breakpoints.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20888"/>
            <a:ext cx="4333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Στο πρώτο </a:t>
            </a:r>
            <a:r>
              <a:rPr lang="en-US" sz="1800" dirty="0" smtClean="0">
                <a:solidFill>
                  <a:schemeClr val="accent6"/>
                </a:solidFill>
              </a:rPr>
              <a:t>breakpoint o </a:t>
            </a:r>
            <a:r>
              <a:rPr lang="el-GR" sz="1800" dirty="0" smtClean="0">
                <a:solidFill>
                  <a:schemeClr val="accent6"/>
                </a:solidFill>
              </a:rPr>
              <a:t>κώδικας έχει αντλήσει την </a:t>
            </a:r>
            <a:r>
              <a:rPr lang="en-US" sz="1800" dirty="0" err="1" smtClean="0">
                <a:solidFill>
                  <a:schemeClr val="accent6"/>
                </a:solidFill>
              </a:rPr>
              <a:t>sql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l-GR" sz="1800" dirty="0" smtClean="0">
                <a:solidFill>
                  <a:schemeClr val="accent6"/>
                </a:solidFill>
              </a:rPr>
              <a:t>και περιμένει για το σκανάρισμα όλου του πίνακα </a:t>
            </a:r>
            <a:r>
              <a:rPr lang="en-US" sz="1800" dirty="0" smtClean="0">
                <a:solidFill>
                  <a:schemeClr val="accent6"/>
                </a:solidFill>
              </a:rPr>
              <a:t>login </a:t>
            </a:r>
            <a:r>
              <a:rPr lang="el-GR" sz="1800" dirty="0" smtClean="0">
                <a:solidFill>
                  <a:schemeClr val="accent6"/>
                </a:solidFill>
              </a:rPr>
              <a:t>σε όλα του τα πεδία.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5"/>
            <a:ext cx="86409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6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Κάνουμε </a:t>
            </a:r>
            <a:r>
              <a:rPr lang="en-US" sz="1800" dirty="0" smtClean="0">
                <a:solidFill>
                  <a:schemeClr val="accent6"/>
                </a:solidFill>
              </a:rPr>
              <a:t>resume </a:t>
            </a:r>
            <a:r>
              <a:rPr lang="el-GR" sz="1800" dirty="0" smtClean="0">
                <a:solidFill>
                  <a:schemeClr val="accent6"/>
                </a:solidFill>
              </a:rPr>
              <a:t>και ο κώδικας έχει σκανάρει όλο τον πίνακα και σταματάει στο επόμενο </a:t>
            </a:r>
            <a:r>
              <a:rPr lang="en-US" sz="1800" dirty="0" smtClean="0">
                <a:solidFill>
                  <a:schemeClr val="accent6"/>
                </a:solidFill>
              </a:rPr>
              <a:t>breakpoint, </a:t>
            </a:r>
            <a:r>
              <a:rPr lang="el-GR" sz="1800" dirty="0" smtClean="0">
                <a:solidFill>
                  <a:schemeClr val="accent6"/>
                </a:solidFill>
              </a:rPr>
              <a:t>το οποίο έιναι στον έλεγχο του </a:t>
            </a:r>
            <a:r>
              <a:rPr lang="en-US" sz="1800" dirty="0" smtClean="0">
                <a:solidFill>
                  <a:schemeClr val="accent6"/>
                </a:solidFill>
              </a:rPr>
              <a:t>username &amp; password.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969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Κάνουμε </a:t>
            </a:r>
            <a:r>
              <a:rPr lang="en-US" sz="1800" dirty="0" smtClean="0">
                <a:solidFill>
                  <a:schemeClr val="accent6"/>
                </a:solidFill>
              </a:rPr>
              <a:t>resume </a:t>
            </a:r>
            <a:r>
              <a:rPr lang="el-GR" sz="1800" dirty="0" smtClean="0">
                <a:solidFill>
                  <a:schemeClr val="accent6"/>
                </a:solidFill>
              </a:rPr>
              <a:t>και αφού τρέξει σε όλο τον πίνακα </a:t>
            </a:r>
            <a:r>
              <a:rPr lang="en-US" sz="1800" dirty="0" smtClean="0">
                <a:solidFill>
                  <a:schemeClr val="accent6"/>
                </a:solidFill>
              </a:rPr>
              <a:t>login </a:t>
            </a:r>
            <a:r>
              <a:rPr lang="el-GR" sz="1800" dirty="0" smtClean="0">
                <a:solidFill>
                  <a:schemeClr val="accent6"/>
                </a:solidFill>
              </a:rPr>
              <a:t>και δεν βρει το </a:t>
            </a:r>
            <a:r>
              <a:rPr lang="en-US" sz="1800" dirty="0" smtClean="0">
                <a:solidFill>
                  <a:schemeClr val="accent6"/>
                </a:solidFill>
              </a:rPr>
              <a:t>username &amp; password </a:t>
            </a:r>
            <a:r>
              <a:rPr lang="el-GR" sz="1800" dirty="0" smtClean="0">
                <a:solidFill>
                  <a:schemeClr val="accent6"/>
                </a:solidFill>
              </a:rPr>
              <a:t>Που του δώσαμε φεύγει απο την επανάληψη και </a:t>
            </a:r>
            <a:r>
              <a:rPr lang="en-US" sz="1800" dirty="0" smtClean="0">
                <a:solidFill>
                  <a:schemeClr val="accent6"/>
                </a:solidFill>
              </a:rPr>
              <a:t>“</a:t>
            </a:r>
            <a:r>
              <a:rPr lang="el-GR" sz="1800" dirty="0" smtClean="0">
                <a:solidFill>
                  <a:schemeClr val="accent6"/>
                </a:solidFill>
              </a:rPr>
              <a:t>πετάει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  <a:r>
              <a:rPr lang="el-GR" sz="1800" dirty="0" smtClean="0">
                <a:solidFill>
                  <a:schemeClr val="accent6"/>
                </a:solidFill>
              </a:rPr>
              <a:t> το σχετικό μήνυμα.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8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accent6"/>
                </a:solidFill>
              </a:rPr>
              <a:t>Ας δούμε τώρα τί θα γινόταν αν δίναμε τα σωστά στοιχεία δηλαδή είμαστε ο </a:t>
            </a:r>
            <a:r>
              <a:rPr lang="en-US" sz="1800" dirty="0" smtClean="0">
                <a:solidFill>
                  <a:schemeClr val="accent6"/>
                </a:solidFill>
              </a:rPr>
              <a:t>administrator </a:t>
            </a:r>
            <a:r>
              <a:rPr lang="el-GR" sz="1800" dirty="0" smtClean="0">
                <a:solidFill>
                  <a:schemeClr val="accent6"/>
                </a:solidFill>
              </a:rPr>
              <a:t>(διαχειριστής) και θέλουμε να πάμε στο δικό μας περιβάλλον.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43148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l-GR" sz="1600" dirty="0" smtClean="0">
                <a:solidFill>
                  <a:schemeClr val="accent6"/>
                </a:solidFill>
              </a:rPr>
              <a:t>Αφού έχουμε περάσει όλα τα προηγούμενα βήματα  φτάνει ο κώδικας στον έλεγχο και όντως ταυτοποιεί το </a:t>
            </a:r>
            <a:r>
              <a:rPr lang="en-US" sz="1600" dirty="0" smtClean="0">
                <a:solidFill>
                  <a:schemeClr val="accent6"/>
                </a:solidFill>
              </a:rPr>
              <a:t>username &amp; password </a:t>
            </a:r>
            <a:r>
              <a:rPr lang="el-GR" sz="1600" dirty="0" smtClean="0">
                <a:solidFill>
                  <a:schemeClr val="accent6"/>
                </a:solidFill>
              </a:rPr>
              <a:t>με αυτο που ύπαρχει στην </a:t>
            </a:r>
            <a:r>
              <a:rPr lang="en-US" sz="1600" dirty="0" err="1" smtClean="0">
                <a:solidFill>
                  <a:schemeClr val="accent6"/>
                </a:solidFill>
              </a:rPr>
              <a:t>sql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l-GR" sz="1600" dirty="0" smtClean="0">
                <a:solidFill>
                  <a:schemeClr val="accent6"/>
                </a:solidFill>
              </a:rPr>
              <a:t>τότε μας πετάει το σχετικό μήνυμα στο </a:t>
            </a:r>
            <a:r>
              <a:rPr lang="en-US" sz="1600" dirty="0" smtClean="0">
                <a:solidFill>
                  <a:schemeClr val="accent6"/>
                </a:solidFill>
              </a:rPr>
              <a:t>console </a:t>
            </a:r>
            <a:r>
              <a:rPr lang="el-GR" sz="1600" dirty="0" smtClean="0">
                <a:solidFill>
                  <a:schemeClr val="accent6"/>
                </a:solidFill>
              </a:rPr>
              <a:t>κάτω αριστερά </a:t>
            </a:r>
            <a:r>
              <a:rPr lang="en-US" sz="1600" dirty="0" smtClean="0">
                <a:solidFill>
                  <a:schemeClr val="accent6"/>
                </a:solidFill>
              </a:rPr>
              <a:t>“Login Success!!”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40960" cy="449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3456384" cy="706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Debug -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6"/>
                </a:solidFill>
              </a:rPr>
              <a:t>To </a:t>
            </a:r>
            <a:r>
              <a:rPr lang="el-GR" sz="1800" dirty="0" smtClean="0">
                <a:solidFill>
                  <a:schemeClr val="accent6"/>
                </a:solidFill>
              </a:rPr>
              <a:t>επόμενο </a:t>
            </a:r>
            <a:r>
              <a:rPr lang="en-US" sz="1800" dirty="0" smtClean="0">
                <a:solidFill>
                  <a:schemeClr val="accent6"/>
                </a:solidFill>
              </a:rPr>
              <a:t>breakpoint </a:t>
            </a:r>
            <a:r>
              <a:rPr lang="el-GR" sz="1800" dirty="0" smtClean="0">
                <a:solidFill>
                  <a:schemeClr val="accent6"/>
                </a:solidFill>
              </a:rPr>
              <a:t>είναι στον έλεγχο του χρήστη (διαχειριστής, υπάλληλος, μεταφορέας) για να μας μεταφέρει στο προσωπικό μας περιβάλλον. </a:t>
            </a:r>
          </a:p>
          <a:p>
            <a:r>
              <a:rPr lang="el-GR" sz="1800" dirty="0" smtClean="0">
                <a:solidFill>
                  <a:schemeClr val="accent6"/>
                </a:solidFill>
              </a:rPr>
              <a:t>Τέλος αφού είμαστε </a:t>
            </a:r>
            <a:r>
              <a:rPr lang="en-US" sz="1800" dirty="0" smtClean="0">
                <a:solidFill>
                  <a:schemeClr val="accent6"/>
                </a:solidFill>
              </a:rPr>
              <a:t>admin </a:t>
            </a:r>
            <a:r>
              <a:rPr lang="el-GR" sz="1800" dirty="0" smtClean="0">
                <a:solidFill>
                  <a:schemeClr val="accent6"/>
                </a:solidFill>
              </a:rPr>
              <a:t>μας μεταφέρει ο κώδικας στο προσωπικό μας περιβάλλον εργασίας.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42481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2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337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Debug &amp; Unit - Testing</vt:lpstr>
      <vt:lpstr>Debug - Testing</vt:lpstr>
      <vt:lpstr>Debug - Testing</vt:lpstr>
      <vt:lpstr>Debug - Testing</vt:lpstr>
      <vt:lpstr>Debug - Testing</vt:lpstr>
      <vt:lpstr>Debug - Testing</vt:lpstr>
      <vt:lpstr>Debug - Testing</vt:lpstr>
      <vt:lpstr>Debug - Testing</vt:lpstr>
      <vt:lpstr>Debug - Testing</vt:lpstr>
      <vt:lpstr>Unit -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Νίκος Βουρδουμπάς</dc:creator>
  <cp:lastModifiedBy>Νίκος Βουρδουμπάς</cp:lastModifiedBy>
  <cp:revision>16</cp:revision>
  <dcterms:created xsi:type="dcterms:W3CDTF">2014-01-18T14:24:54Z</dcterms:created>
  <dcterms:modified xsi:type="dcterms:W3CDTF">2014-01-18T20:43:20Z</dcterms:modified>
</cp:coreProperties>
</file>