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1" r:id="rId4"/>
    <p:sldId id="280" r:id="rId5"/>
    <p:sldId id="279" r:id="rId6"/>
    <p:sldId id="278" r:id="rId7"/>
    <p:sldId id="277" r:id="rId8"/>
    <p:sldId id="276" r:id="rId9"/>
    <p:sldId id="275" r:id="rId10"/>
    <p:sldId id="274" r:id="rId11"/>
    <p:sldId id="273" r:id="rId12"/>
    <p:sldId id="272" r:id="rId13"/>
    <p:sldId id="271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A69D-1D36-4C40-BF2E-FFDA9E5D55C3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D6D8-8B33-4790-B866-713F820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5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0B69-4CA8-4E76-B77C-7F011AF8EFBD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02CD5-F10D-41D9-9461-E8A2EAE6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02CD5-F10D-41D9-9461-E8A2EAE631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14CC-F9EB-4697-B97B-F35C73EE0239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4926-EE65-4A1E-9AB1-575CCA741376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281-967E-415C-9D46-F6939ED60E4C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C5EA-1120-4E0E-92BA-BDBCF173497E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BF34-8515-4D43-83D8-ABDA3BF7D1F9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C30-9C39-450B-86E1-F6F564F03B6A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6284-589F-47F1-9E08-41C7D559A8C7}" type="datetime1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4C2B-1785-4CDA-95A0-01095DCD6154}" type="datetime1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01F6-D0D5-47CB-BEF3-8283F4E9BDE1}" type="datetime1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618C-077D-4BAF-B41A-CA44347679F3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ADC9-6BA8-45CC-8FC3-2FAED733A0C2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1EAD-902E-44BB-BCDE-3F1446DF08F9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l-GR" dirty="0" smtClean="0"/>
              <a:t>Γραφικό Περιβάλλον - </a:t>
            </a:r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Στην παρακάτω παρουσίαση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l-GR" dirty="0" smtClean="0">
                <a:solidFill>
                  <a:schemeClr val="accent6"/>
                </a:solidFill>
              </a:rPr>
              <a:t>θα δείξουμε </a:t>
            </a:r>
            <a:r>
              <a:rPr lang="en-US" dirty="0" smtClean="0">
                <a:solidFill>
                  <a:schemeClr val="accent6"/>
                </a:solidFill>
              </a:rPr>
              <a:t>screenshots </a:t>
            </a:r>
            <a:r>
              <a:rPr lang="el-GR" dirty="0" smtClean="0">
                <a:solidFill>
                  <a:schemeClr val="accent6"/>
                </a:solidFill>
              </a:rPr>
              <a:t>με το </a:t>
            </a:r>
            <a:r>
              <a:rPr lang="el-GR" dirty="0" smtClean="0">
                <a:solidFill>
                  <a:schemeClr val="accent6"/>
                </a:solidFill>
              </a:rPr>
              <a:t>γραφικό περιβάλλον και τις λειτουργίες του.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Ένα παράδειγμα δημιουργίας νέου χρήστη είναι το εξής. Και ολοκληρώνεται πατώντας </a:t>
            </a:r>
            <a:r>
              <a:rPr lang="en-US" sz="1800" i="1" dirty="0" smtClean="0">
                <a:solidFill>
                  <a:schemeClr val="accent6"/>
                </a:solidFill>
              </a:rPr>
              <a:t>“</a:t>
            </a:r>
            <a:r>
              <a:rPr lang="el-GR" sz="1800" i="1" dirty="0" smtClean="0">
                <a:solidFill>
                  <a:schemeClr val="accent6"/>
                </a:solidFill>
              </a:rPr>
              <a:t>ΔΗΜΙΟΥΡΓΙΑ</a:t>
            </a:r>
            <a:r>
              <a:rPr lang="en-US" sz="1800" i="1" dirty="0" smtClean="0">
                <a:solidFill>
                  <a:schemeClr val="accent6"/>
                </a:solidFill>
              </a:rPr>
              <a:t>”</a:t>
            </a:r>
            <a:r>
              <a:rPr lang="el-GR" sz="1800" dirty="0" smtClean="0">
                <a:solidFill>
                  <a:schemeClr val="accent6"/>
                </a:solidFill>
              </a:rPr>
              <a:t> και εμφανίζοντας το σχετικό μήνυμα.</a:t>
            </a:r>
            <a:endParaRPr lang="en-US" sz="1800" i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3"/>
            <a:ext cx="3888432" cy="4822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12976"/>
            <a:ext cx="3000794" cy="12288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Για να αποστείλει την παραγγελία του πρέπει και αυτός να κάνει </a:t>
            </a:r>
            <a:r>
              <a:rPr lang="en-US" sz="1800" dirty="0" smtClean="0">
                <a:solidFill>
                  <a:schemeClr val="accent6"/>
                </a:solidFill>
              </a:rPr>
              <a:t>login</a:t>
            </a:r>
            <a:r>
              <a:rPr lang="el-GR" sz="1800" dirty="0" smtClean="0">
                <a:solidFill>
                  <a:schemeClr val="accent6"/>
                </a:solidFill>
              </a:rPr>
              <a:t>. Πατώντας </a:t>
            </a:r>
            <a:r>
              <a:rPr lang="en-US" sz="1800" dirty="0" smtClean="0">
                <a:solidFill>
                  <a:schemeClr val="accent6"/>
                </a:solidFill>
              </a:rPr>
              <a:t>“</a:t>
            </a:r>
            <a:r>
              <a:rPr lang="en-US" sz="1800" i="1" dirty="0" smtClean="0">
                <a:solidFill>
                  <a:schemeClr val="accent6"/>
                </a:solidFill>
              </a:rPr>
              <a:t>LOG-IN</a:t>
            </a:r>
            <a:r>
              <a:rPr lang="en-US" sz="1800" dirty="0" smtClean="0">
                <a:solidFill>
                  <a:schemeClr val="accent6"/>
                </a:solidFill>
              </a:rPr>
              <a:t>”</a:t>
            </a:r>
            <a:r>
              <a:rPr lang="el-GR" sz="1800" dirty="0" smtClean="0">
                <a:solidFill>
                  <a:schemeClr val="accent6"/>
                </a:solidFill>
              </a:rPr>
              <a:t> αμέσως στην οθόνη εμφανίζονται τα προσωπικά του στοιχεία.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3"/>
            <a:ext cx="3384376" cy="4207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4824"/>
            <a:ext cx="3392011" cy="420709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97211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Έπειτα πρέπει να διαλέξει το τύπο του δέματος που θέλει να μεταφέρει και να πατήσει </a:t>
            </a:r>
            <a:r>
              <a:rPr lang="en-US" sz="1800" i="1" dirty="0" smtClean="0">
                <a:solidFill>
                  <a:schemeClr val="accent6"/>
                </a:solidFill>
              </a:rPr>
              <a:t>“</a:t>
            </a:r>
            <a:r>
              <a:rPr lang="el-GR" sz="1800" i="1" dirty="0" smtClean="0">
                <a:solidFill>
                  <a:schemeClr val="accent6"/>
                </a:solidFill>
              </a:rPr>
              <a:t>ΥΠΟΛΟΓΙΣΜΟΣ</a:t>
            </a:r>
            <a:r>
              <a:rPr lang="en-US" sz="1800" i="1" dirty="0" smtClean="0">
                <a:solidFill>
                  <a:schemeClr val="accent6"/>
                </a:solidFill>
              </a:rPr>
              <a:t>”</a:t>
            </a:r>
            <a:r>
              <a:rPr lang="el-GR" sz="1800" dirty="0" smtClean="0">
                <a:solidFill>
                  <a:schemeClr val="accent6"/>
                </a:solidFill>
              </a:rPr>
              <a:t> για να δει το κόστος του.</a:t>
            </a:r>
            <a:endParaRPr lang="en-US" sz="1800" i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8" y="1844823"/>
            <a:ext cx="3478088" cy="4323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58874"/>
            <a:ext cx="3456384" cy="42966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957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Κατόπιν πρέπει να πληκτρολογήσει τα στοιχεία του παραλήπτη και να πατήσει </a:t>
            </a:r>
            <a:r>
              <a:rPr lang="en-US" sz="1800" i="1" dirty="0" smtClean="0">
                <a:solidFill>
                  <a:schemeClr val="accent6"/>
                </a:solidFill>
              </a:rPr>
              <a:t>“</a:t>
            </a:r>
            <a:r>
              <a:rPr lang="el-GR" sz="1800" i="1" dirty="0" smtClean="0">
                <a:solidFill>
                  <a:schemeClr val="accent6"/>
                </a:solidFill>
              </a:rPr>
              <a:t>ΑΠΟΣΤΟΛΗ</a:t>
            </a:r>
            <a:r>
              <a:rPr lang="en-US" sz="1800" i="1" dirty="0" smtClean="0">
                <a:solidFill>
                  <a:schemeClr val="accent6"/>
                </a:solidFill>
              </a:rPr>
              <a:t>”</a:t>
            </a:r>
            <a:r>
              <a:rPr lang="el-GR" sz="1800" dirty="0" smtClean="0">
                <a:solidFill>
                  <a:schemeClr val="accent6"/>
                </a:solidFill>
              </a:rPr>
              <a:t> για να καταχωρηθεί η παραγγελία του θα εμφανιστεί σχετικό μήνυμα.</a:t>
            </a:r>
            <a:endParaRPr lang="en-US" sz="1800" i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4032448" cy="4348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84984"/>
            <a:ext cx="3296110" cy="12479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600" dirty="0" smtClean="0">
                <a:solidFill>
                  <a:schemeClr val="accent6"/>
                </a:solidFill>
              </a:rPr>
              <a:t>Σε ΟΛΕΣ τις φόρμες υπάρχει και το κουμπί </a:t>
            </a:r>
            <a:r>
              <a:rPr lang="en-US" sz="1600" i="1" dirty="0" smtClean="0">
                <a:solidFill>
                  <a:schemeClr val="accent6"/>
                </a:solidFill>
              </a:rPr>
              <a:t>“</a:t>
            </a:r>
            <a:r>
              <a:rPr lang="el-GR" sz="1600" i="1" dirty="0" smtClean="0">
                <a:solidFill>
                  <a:schemeClr val="accent6"/>
                </a:solidFill>
              </a:rPr>
              <a:t>ΚΑΘΑΡΙΣΜΟΣ</a:t>
            </a:r>
            <a:r>
              <a:rPr lang="en-US" sz="1600" i="1" dirty="0" smtClean="0">
                <a:solidFill>
                  <a:schemeClr val="accent6"/>
                </a:solidFill>
              </a:rPr>
              <a:t>”</a:t>
            </a:r>
            <a:r>
              <a:rPr lang="el-GR" sz="1600" dirty="0" smtClean="0">
                <a:solidFill>
                  <a:schemeClr val="accent6"/>
                </a:solidFill>
              </a:rPr>
              <a:t> αυτό καθαρίζει όλα τα πεδία για να μπορεί ο χρήστης να τα ξαναχρησιμοποιήσησει, καθώς επίσης υπάρχει και το κουμπί </a:t>
            </a:r>
            <a:r>
              <a:rPr lang="en-US" sz="1600" i="1" dirty="0" smtClean="0">
                <a:solidFill>
                  <a:schemeClr val="accent6"/>
                </a:solidFill>
              </a:rPr>
              <a:t>“</a:t>
            </a:r>
            <a:r>
              <a:rPr lang="el-GR" sz="1600" i="1" dirty="0" smtClean="0">
                <a:solidFill>
                  <a:schemeClr val="accent6"/>
                </a:solidFill>
              </a:rPr>
              <a:t>ΕΞΟΔΟΣ</a:t>
            </a:r>
            <a:r>
              <a:rPr lang="en-US" sz="1600" i="1" dirty="0" smtClean="0">
                <a:solidFill>
                  <a:schemeClr val="accent6"/>
                </a:solidFill>
              </a:rPr>
              <a:t>” </a:t>
            </a:r>
            <a:r>
              <a:rPr lang="el-GR" sz="1600" dirty="0" smtClean="0">
                <a:solidFill>
                  <a:schemeClr val="accent6"/>
                </a:solidFill>
              </a:rPr>
              <a:t>όπου ο χρήστης μπορεί να βγει από την εφαρμογή.</a:t>
            </a:r>
            <a:endParaRPr lang="en-US" sz="1600" i="1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2060848"/>
            <a:ext cx="3738015" cy="46362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Τέλος, στους πελάτες υπάρχει και το κουμπί </a:t>
            </a:r>
            <a:r>
              <a:rPr lang="en-US" sz="1800" i="1" dirty="0" smtClean="0">
                <a:solidFill>
                  <a:schemeClr val="accent6"/>
                </a:solidFill>
              </a:rPr>
              <a:t>“LOG-OUT”</a:t>
            </a:r>
            <a:r>
              <a:rPr lang="el-GR" sz="1800" dirty="0" smtClean="0">
                <a:solidFill>
                  <a:schemeClr val="accent6"/>
                </a:solidFill>
              </a:rPr>
              <a:t> όπου μπορούν να αποσυνδεθούν απο το σύστημα χωρίς όμως να κλείσουν την φόρμα.</a:t>
            </a:r>
            <a:endParaRPr lang="en-US" sz="1800" i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1844824"/>
            <a:ext cx="3541485" cy="4392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Το </a:t>
            </a:r>
            <a:r>
              <a:rPr lang="en-US" sz="1800" dirty="0" smtClean="0">
                <a:solidFill>
                  <a:schemeClr val="accent6"/>
                </a:solidFill>
              </a:rPr>
              <a:t>login </a:t>
            </a:r>
            <a:r>
              <a:rPr lang="el-GR" sz="1800" dirty="0" smtClean="0">
                <a:solidFill>
                  <a:schemeClr val="accent6"/>
                </a:solidFill>
              </a:rPr>
              <a:t>των εργαζομένων της εταιρίας. </a:t>
            </a:r>
            <a:r>
              <a:rPr lang="el-GR" sz="1800" dirty="0" smtClean="0">
                <a:solidFill>
                  <a:schemeClr val="accent6"/>
                </a:solidFill>
              </a:rPr>
              <a:t>Έδω ο καθένας έχει ενα προσωπικό όνομα </a:t>
            </a:r>
            <a:r>
              <a:rPr lang="el-GR" sz="1800" smtClean="0">
                <a:solidFill>
                  <a:schemeClr val="accent6"/>
                </a:solidFill>
              </a:rPr>
              <a:t>και κωδικό που θα του δοθεί.  </a:t>
            </a:r>
            <a:r>
              <a:rPr lang="el-GR" sz="1800" dirty="0" smtClean="0">
                <a:solidFill>
                  <a:schemeClr val="accent6"/>
                </a:solidFill>
              </a:rPr>
              <a:t>Ξεκινάμε με τον εργαζόμενο. Πρέπει να κάνει </a:t>
            </a:r>
            <a:r>
              <a:rPr lang="en-US" sz="1800" dirty="0" smtClean="0">
                <a:solidFill>
                  <a:schemeClr val="accent6"/>
                </a:solidFill>
              </a:rPr>
              <a:t>login </a:t>
            </a:r>
            <a:r>
              <a:rPr lang="el-GR" sz="1800" dirty="0" smtClean="0">
                <a:solidFill>
                  <a:schemeClr val="accent6"/>
                </a:solidFill>
              </a:rPr>
              <a:t>για να μεταφερθεί στο προσωπικό του περιβάλλον εργασίας.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277322" cy="28769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Τώρα βρίσκεται στην προσωπική του φόρμα. Απο εδώ μπορεί να διαλέγει τις παραγγελίες που υπάρχουν στο σύστημα και να ορίζει τον μεταφορέα που θα της εκτελέσει πατώντας </a:t>
            </a:r>
            <a:r>
              <a:rPr lang="en-US" sz="1800" i="1" dirty="0" smtClean="0">
                <a:solidFill>
                  <a:schemeClr val="accent6"/>
                </a:solidFill>
              </a:rPr>
              <a:t>“</a:t>
            </a:r>
            <a:r>
              <a:rPr lang="el-GR" sz="1800" i="1" dirty="0" smtClean="0">
                <a:solidFill>
                  <a:schemeClr val="accent6"/>
                </a:solidFill>
              </a:rPr>
              <a:t>ΑΠΟΣΤΟΛΗ</a:t>
            </a:r>
            <a:r>
              <a:rPr lang="en-US" sz="1800" i="1" dirty="0" smtClean="0">
                <a:solidFill>
                  <a:schemeClr val="accent6"/>
                </a:solidFill>
              </a:rPr>
              <a:t>”</a:t>
            </a:r>
            <a:r>
              <a:rPr lang="el-GR" sz="1800" dirty="0" smtClean="0">
                <a:solidFill>
                  <a:schemeClr val="accent6"/>
                </a:solidFill>
              </a:rPr>
              <a:t>.  Η διαδικασία ολοκληρώνεται βγάζωντας το σχετικό μήνυμα.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4248472" cy="3134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70883"/>
            <a:ext cx="2657846" cy="122889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4448" y="116632"/>
            <a:ext cx="405408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Πάμε τώρα στην φόρμα εργασίας του μεταφορέα που πληκτρολογεί  και αυτός με την σειρά του το πρωσοπικό του </a:t>
            </a:r>
            <a:r>
              <a:rPr lang="en-US" sz="1800" dirty="0" smtClean="0">
                <a:solidFill>
                  <a:schemeClr val="accent6"/>
                </a:solidFill>
              </a:rPr>
              <a:t>username &amp; password </a:t>
            </a:r>
            <a:r>
              <a:rPr lang="el-GR" sz="1800" dirty="0" smtClean="0">
                <a:solidFill>
                  <a:schemeClr val="accent6"/>
                </a:solidFill>
              </a:rPr>
              <a:t>που θα του δοθεί.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48" y="2132856"/>
            <a:ext cx="4277322" cy="2876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Μεταφέρεται και αυτός με την σειρά του στην φόρμα του.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1" y="1700808"/>
            <a:ext cx="5144218" cy="44644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Εκεί επιλέγοντας </a:t>
            </a:r>
            <a:r>
              <a:rPr lang="el-GR" sz="1800" dirty="0">
                <a:solidFill>
                  <a:schemeClr val="accent6"/>
                </a:solidFill>
              </a:rPr>
              <a:t>τον κωδικό των </a:t>
            </a:r>
            <a:r>
              <a:rPr lang="el-GR" sz="1800" dirty="0" smtClean="0">
                <a:solidFill>
                  <a:schemeClr val="accent6"/>
                </a:solidFill>
              </a:rPr>
              <a:t>παραγγελιών που του έχουν ορισθεί απο τον υπάλληλο πατώντας </a:t>
            </a:r>
            <a:r>
              <a:rPr lang="en-US" sz="1800" i="1" dirty="0" smtClean="0">
                <a:solidFill>
                  <a:schemeClr val="accent6"/>
                </a:solidFill>
              </a:rPr>
              <a:t>“</a:t>
            </a:r>
            <a:r>
              <a:rPr lang="el-GR" sz="1800" i="1" dirty="0" smtClean="0">
                <a:solidFill>
                  <a:schemeClr val="accent6"/>
                </a:solidFill>
              </a:rPr>
              <a:t>ΕΜΦΑΝΙΣΗ</a:t>
            </a:r>
            <a:r>
              <a:rPr lang="en-US" sz="1800" i="1" dirty="0" smtClean="0">
                <a:solidFill>
                  <a:schemeClr val="accent6"/>
                </a:solidFill>
              </a:rPr>
              <a:t>”</a:t>
            </a:r>
            <a:r>
              <a:rPr lang="el-GR" sz="1800" dirty="0" smtClean="0">
                <a:solidFill>
                  <a:schemeClr val="accent6"/>
                </a:solidFill>
              </a:rPr>
              <a:t> του εμφανίζει τα πλήρη στοιχεία της παραγγελίας. Έπειτα είναι υποχρεωμένος να αποστείλει τον χρόνο παράδοσής της, πατώντας </a:t>
            </a:r>
            <a:r>
              <a:rPr lang="en-US" sz="1800" i="1" dirty="0" smtClean="0">
                <a:solidFill>
                  <a:schemeClr val="accent6"/>
                </a:solidFill>
              </a:rPr>
              <a:t>“</a:t>
            </a:r>
            <a:r>
              <a:rPr lang="el-GR" sz="1800" i="1" dirty="0" smtClean="0">
                <a:solidFill>
                  <a:schemeClr val="accent6"/>
                </a:solidFill>
              </a:rPr>
              <a:t>ΑΠΟΣΤΟΛΗ</a:t>
            </a:r>
            <a:r>
              <a:rPr lang="en-US" sz="1800" i="1" dirty="0" smtClean="0">
                <a:solidFill>
                  <a:schemeClr val="accent6"/>
                </a:solidFill>
              </a:rPr>
              <a:t>”</a:t>
            </a:r>
            <a:r>
              <a:rPr lang="el-GR" sz="1800" i="1" dirty="0" smtClean="0">
                <a:solidFill>
                  <a:schemeClr val="accent6"/>
                </a:solidFill>
              </a:rPr>
              <a:t> </a:t>
            </a:r>
            <a:r>
              <a:rPr lang="el-GR" sz="1800" dirty="0" smtClean="0">
                <a:solidFill>
                  <a:schemeClr val="accent6"/>
                </a:solidFill>
              </a:rPr>
              <a:t>και θα εμφανιστεί σχετικό μήνυμα.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6"/>
            <a:ext cx="4464496" cy="4034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01008"/>
            <a:ext cx="2657846" cy="12288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Τέλος, έμεινε η </a:t>
            </a:r>
            <a:r>
              <a:rPr lang="el-GR" sz="1800" dirty="0">
                <a:solidFill>
                  <a:schemeClr val="accent6"/>
                </a:solidFill>
              </a:rPr>
              <a:t>φόρμα εργασίας του </a:t>
            </a:r>
            <a:r>
              <a:rPr lang="el-GR" sz="1800" dirty="0" smtClean="0">
                <a:solidFill>
                  <a:schemeClr val="accent6"/>
                </a:solidFill>
              </a:rPr>
              <a:t>διαχειριστ</a:t>
            </a:r>
            <a:r>
              <a:rPr lang="el-GR" sz="1800" dirty="0">
                <a:solidFill>
                  <a:schemeClr val="accent6"/>
                </a:solidFill>
              </a:rPr>
              <a:t>ή</a:t>
            </a:r>
            <a:r>
              <a:rPr lang="el-GR" sz="1800" dirty="0" smtClean="0">
                <a:solidFill>
                  <a:schemeClr val="accent6"/>
                </a:solidFill>
              </a:rPr>
              <a:t> </a:t>
            </a:r>
            <a:r>
              <a:rPr lang="el-GR" sz="1800" dirty="0">
                <a:solidFill>
                  <a:schemeClr val="accent6"/>
                </a:solidFill>
              </a:rPr>
              <a:t>που πληκτρολογεί  και αυτός με την σειρά του το πρωσοπικό του </a:t>
            </a:r>
            <a:r>
              <a:rPr lang="en-US" sz="1800" dirty="0">
                <a:solidFill>
                  <a:schemeClr val="accent6"/>
                </a:solidFill>
              </a:rPr>
              <a:t>username &amp; password </a:t>
            </a:r>
            <a:r>
              <a:rPr lang="el-GR" sz="1800" dirty="0">
                <a:solidFill>
                  <a:schemeClr val="accent6"/>
                </a:solidFill>
              </a:rPr>
              <a:t>που θα του δοθεί.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39" y="1990524"/>
            <a:ext cx="4277322" cy="2876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Ο διαχειριστής απο την φόρμα του έχει δικαίωμα και πρόσβαση, στα στατιστικά και λογιστικά στοιχεία της εταιρίας πατώντας το κουμπί </a:t>
            </a:r>
            <a:r>
              <a:rPr lang="en-US" sz="1800" i="1" dirty="0" smtClean="0">
                <a:solidFill>
                  <a:schemeClr val="accent6"/>
                </a:solidFill>
              </a:rPr>
              <a:t>“</a:t>
            </a:r>
            <a:r>
              <a:rPr lang="el-GR" sz="1800" i="1" dirty="0" smtClean="0">
                <a:solidFill>
                  <a:schemeClr val="accent6"/>
                </a:solidFill>
              </a:rPr>
              <a:t>ΥΠΟΛΟΓΙΣΜΟΣ</a:t>
            </a:r>
            <a:r>
              <a:rPr lang="en-US" sz="1800" i="1" dirty="0" smtClean="0">
                <a:solidFill>
                  <a:schemeClr val="accent6"/>
                </a:solidFill>
              </a:rPr>
              <a:t>”</a:t>
            </a:r>
            <a:r>
              <a:rPr lang="el-GR" sz="1800" dirty="0" smtClean="0">
                <a:solidFill>
                  <a:schemeClr val="accent6"/>
                </a:solidFill>
              </a:rPr>
              <a:t>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92785"/>
            <a:ext cx="3926948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88" y="2092785"/>
            <a:ext cx="3926948" cy="3600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4881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76064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l-GR" dirty="0"/>
              <a:t>Γραφικό Περιβάλλον - </a:t>
            </a:r>
            <a:r>
              <a:rPr lang="en-US" dirty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Πελάτες, η πιο σημαντική φόρμα για την υλοποιήση όλων των προηγούμενων είναι ο πελάτης. Στην δικιά του φόρμα (μεσω της ιστοσελίδας) έχει και αυτός δικαίωμα να δημιουργήσει και να έχει το προσωπικό του </a:t>
            </a:r>
            <a:r>
              <a:rPr lang="en-US" sz="1800" dirty="0" smtClean="0">
                <a:solidFill>
                  <a:schemeClr val="accent6"/>
                </a:solidFill>
              </a:rPr>
              <a:t>username </a:t>
            </a:r>
            <a:r>
              <a:rPr lang="el-GR" sz="1800" dirty="0" smtClean="0">
                <a:solidFill>
                  <a:schemeClr val="accent6"/>
                </a:solidFill>
              </a:rPr>
              <a:t>&amp; </a:t>
            </a:r>
            <a:r>
              <a:rPr lang="en-US" sz="1800" dirty="0" smtClean="0">
                <a:solidFill>
                  <a:schemeClr val="accent6"/>
                </a:solidFill>
              </a:rPr>
              <a:t>password</a:t>
            </a:r>
            <a:r>
              <a:rPr lang="el-GR" sz="1800" dirty="0" smtClean="0">
                <a:solidFill>
                  <a:schemeClr val="accent6"/>
                </a:solidFill>
              </a:rPr>
              <a:t> απαραιτήτως όμως υποβάλλοντας τα προσωπικά του στοιχεία.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2420888"/>
            <a:ext cx="3483427" cy="43204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116632"/>
            <a:ext cx="2133600" cy="365125"/>
          </a:xfrm>
        </p:spPr>
        <p:txBody>
          <a:bodyPr/>
          <a:lstStyle/>
          <a:p>
            <a:fld id="{C3DBE7A2-8A43-4E64-8F6A-C55440B59F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517</Words>
  <Application>Microsoft Office PowerPoint</Application>
  <PresentationFormat>On-screen Show (4:3)</PresentationFormat>
  <Paragraphs>45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  <vt:lpstr>Γραφικό Περιβάλλον - 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Νίκος Βουρδουμπάς</dc:creator>
  <cp:lastModifiedBy>Νίκος Βουρδουμπάς</cp:lastModifiedBy>
  <cp:revision>16</cp:revision>
  <dcterms:created xsi:type="dcterms:W3CDTF">2014-01-18T14:24:54Z</dcterms:created>
  <dcterms:modified xsi:type="dcterms:W3CDTF">2014-01-18T19:15:36Z</dcterms:modified>
</cp:coreProperties>
</file>