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PMD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>
                <a:solidFill>
                  <a:schemeClr val="accent6"/>
                </a:solidFill>
              </a:rPr>
              <a:t>Παρακάτω επισυνάπτονται μερικά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screenshots </a:t>
            </a:r>
            <a:r>
              <a:rPr lang="el-GR" dirty="0" smtClean="0">
                <a:solidFill>
                  <a:schemeClr val="accent6"/>
                </a:solidFill>
              </a:rPr>
              <a:t>κατα την χρήση</a:t>
            </a:r>
          </a:p>
          <a:p>
            <a:r>
              <a:rPr lang="el-GR" dirty="0" smtClean="0">
                <a:solidFill>
                  <a:schemeClr val="accent6"/>
                </a:solidFill>
              </a:rPr>
              <a:t>του </a:t>
            </a:r>
            <a:r>
              <a:rPr lang="en-US" dirty="0" err="1" smtClean="0">
                <a:solidFill>
                  <a:schemeClr val="accent6"/>
                </a:solidFill>
              </a:rPr>
              <a:t>pmd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l-GR" dirty="0" smtClean="0">
                <a:solidFill>
                  <a:schemeClr val="accent6"/>
                </a:solidFill>
              </a:rPr>
              <a:t>στο </a:t>
            </a:r>
            <a:r>
              <a:rPr lang="en-US" dirty="0" smtClean="0">
                <a:solidFill>
                  <a:schemeClr val="accent6"/>
                </a:solidFill>
              </a:rPr>
              <a:t>eclipse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3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240360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PMD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Παρατηρούμε τα συντακτικά μας λάθη που προκύπτουν.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48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49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240360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PMD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Παρατηρούμε ότι τα λάθη μας είναι σε κομμάτια κώδικα τα οποία χρησημοποιούνται πολλές φορές. Όπως αυτό είναι κάποια </a:t>
            </a:r>
            <a:r>
              <a:rPr lang="en-US" sz="1800" dirty="0" smtClean="0">
                <a:solidFill>
                  <a:schemeClr val="accent6"/>
                </a:solidFill>
              </a:rPr>
              <a:t>labels</a:t>
            </a:r>
            <a:r>
              <a:rPr lang="el-GR" sz="1800" dirty="0" smtClean="0">
                <a:solidFill>
                  <a:schemeClr val="accent6"/>
                </a:solidFill>
              </a:rPr>
              <a:t> και τα </a:t>
            </a:r>
            <a:r>
              <a:rPr lang="en-US" sz="1800" dirty="0" smtClean="0">
                <a:solidFill>
                  <a:schemeClr val="accent6"/>
                </a:solidFill>
              </a:rPr>
              <a:t>buttons </a:t>
            </a:r>
            <a:r>
              <a:rPr lang="el-GR" sz="1800" dirty="0" smtClean="0">
                <a:solidFill>
                  <a:schemeClr val="accent6"/>
                </a:solidFill>
              </a:rPr>
              <a:t>τα όπου δεν μπορούμε να τους αλλάξουμε όνομα (π.χ. Το κουμπί της εξόδου του χρήστη, </a:t>
            </a:r>
            <a:r>
              <a:rPr lang="en-US" sz="1800" dirty="0" smtClean="0">
                <a:solidFill>
                  <a:schemeClr val="accent6"/>
                </a:solidFill>
              </a:rPr>
              <a:t>exit) 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93" y="2708920"/>
            <a:ext cx="63722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60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240360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PMD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Μόλις διορθώνουμε τα λάθη μας βλέπουμε ότι ο κώδικάς μας περνάει όλα τα </a:t>
            </a:r>
            <a:r>
              <a:rPr lang="en-US" sz="1800" dirty="0" smtClean="0">
                <a:solidFill>
                  <a:schemeClr val="accent6"/>
                </a:solidFill>
              </a:rPr>
              <a:t>test!</a:t>
            </a:r>
            <a:r>
              <a:rPr lang="el-GR" sz="1800" dirty="0" smtClean="0">
                <a:solidFill>
                  <a:schemeClr val="accent6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l-GR" sz="1800" smtClean="0">
                <a:solidFill>
                  <a:schemeClr val="accent6"/>
                </a:solidFill>
              </a:rPr>
              <a:t>Κι είναι έτοιμος για χρήση.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9694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72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240360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PMD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Τέλος, βλέπουμε σε ποιά σημεία έχουμε κάνει </a:t>
            </a:r>
            <a:r>
              <a:rPr lang="en-US" sz="1800" dirty="0" smtClean="0">
                <a:solidFill>
                  <a:schemeClr val="accent6"/>
                </a:solidFill>
              </a:rPr>
              <a:t>“copy-paste” </a:t>
            </a:r>
            <a:r>
              <a:rPr lang="el-GR" sz="1800" smtClean="0">
                <a:solidFill>
                  <a:schemeClr val="accent6"/>
                </a:solidFill>
              </a:rPr>
              <a:t>τον κώδικά μας για να δώσουμε προσοχή για τυχόν λάθη.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40960" cy="45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22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PMD - Testing</vt:lpstr>
      <vt:lpstr>PMD - Testing</vt:lpstr>
      <vt:lpstr>PMD - Testing</vt:lpstr>
      <vt:lpstr>PMD - Testing</vt:lpstr>
      <vt:lpstr>PMD -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Νίκος Βουρδουμπάς</dc:creator>
  <cp:lastModifiedBy>Νίκος Βουρδουμπάς</cp:lastModifiedBy>
  <cp:revision>7</cp:revision>
  <dcterms:created xsi:type="dcterms:W3CDTF">2014-01-18T14:24:54Z</dcterms:created>
  <dcterms:modified xsi:type="dcterms:W3CDTF">2014-01-18T15:52:33Z</dcterms:modified>
</cp:coreProperties>
</file>